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Poppins"/>
      <p:regular r:id="rId37"/>
      <p:bold r:id="rId38"/>
      <p:italic r:id="rId39"/>
      <p:boldItalic r:id="rId40"/>
    </p:embeddedFont>
    <p:embeddedFont>
      <p:font typeface="Anaheim"/>
      <p:regular r:id="rId41"/>
    </p:embeddedFont>
    <p:embeddedFont>
      <p:font typeface="Lexend"/>
      <p:regular r:id="rId42"/>
      <p:bold r:id="rId43"/>
    </p:embeddedFont>
    <p:embeddedFont>
      <p:font typeface="Karla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8" roundtripDataSignature="AMtx7miNC1h4HOHvulJ2tDXq+RxUhX0L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72BB45-7D59-4DAF-9E08-90BA478C7EBB}">
  <a:tblStyle styleId="{1072BB45-7D59-4DAF-9E08-90BA478C7EB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3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Italic.fntdata"/><Relationship Id="rId20" Type="http://schemas.openxmlformats.org/officeDocument/2006/relationships/slide" Target="slides/slide15.xml"/><Relationship Id="rId42" Type="http://schemas.openxmlformats.org/officeDocument/2006/relationships/font" Target="fonts/Lexend-regular.fntdata"/><Relationship Id="rId41" Type="http://schemas.openxmlformats.org/officeDocument/2006/relationships/font" Target="fonts/Anaheim-regular.fntdata"/><Relationship Id="rId22" Type="http://schemas.openxmlformats.org/officeDocument/2006/relationships/slide" Target="slides/slide17.xml"/><Relationship Id="rId44" Type="http://schemas.openxmlformats.org/officeDocument/2006/relationships/font" Target="fonts/Karla-regular.fntdata"/><Relationship Id="rId21" Type="http://schemas.openxmlformats.org/officeDocument/2006/relationships/slide" Target="slides/slide16.xml"/><Relationship Id="rId43" Type="http://schemas.openxmlformats.org/officeDocument/2006/relationships/font" Target="fonts/Lexend-bold.fntdata"/><Relationship Id="rId24" Type="http://schemas.openxmlformats.org/officeDocument/2006/relationships/slide" Target="slides/slide19.xml"/><Relationship Id="rId46" Type="http://schemas.openxmlformats.org/officeDocument/2006/relationships/font" Target="fonts/Karla-italic.fntdata"/><Relationship Id="rId23" Type="http://schemas.openxmlformats.org/officeDocument/2006/relationships/slide" Target="slides/slide18.xml"/><Relationship Id="rId45" Type="http://schemas.openxmlformats.org/officeDocument/2006/relationships/font" Target="fonts/Karl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font" Target="fonts/Karla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oppins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Poppins-italic.fntdata"/><Relationship Id="rId16" Type="http://schemas.openxmlformats.org/officeDocument/2006/relationships/slide" Target="slides/slide11.xml"/><Relationship Id="rId38" Type="http://schemas.openxmlformats.org/officeDocument/2006/relationships/font" Target="fonts/Poppi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1" name="Google Shape;1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6" name="Google Shape;1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1" name="Google Shape;13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214565ed8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214565ed8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14565ed86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214565ed8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214565ed86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214565ed86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14565ed86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214565ed86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14565ed86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214565ed86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214565ed86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214565ed86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214565ed86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214565ed86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214565ed86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214565ed86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214565ed86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214565ed86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214565ed86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214565ed86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214565ed86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214565ed86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214565ed86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214565ed86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2" name="Google Shape;14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8" name="Google Shape;15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2" name="Google Shape;17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5" name="Google Shape;17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5" name="Google Shape;187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4" name="Google Shape;198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 txBox="1"/>
          <p:nvPr>
            <p:ph type="ctrTitle"/>
          </p:nvPr>
        </p:nvSpPr>
        <p:spPr>
          <a:xfrm>
            <a:off x="4424525" y="985950"/>
            <a:ext cx="40065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45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45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45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45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45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45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45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4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" type="subTitle"/>
          </p:nvPr>
        </p:nvSpPr>
        <p:spPr>
          <a:xfrm>
            <a:off x="4424525" y="3799650"/>
            <a:ext cx="40065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11" name="Google Shape;11;p21"/>
          <p:cNvGrpSpPr/>
          <p:nvPr/>
        </p:nvGrpSpPr>
        <p:grpSpPr>
          <a:xfrm>
            <a:off x="-1931817" y="-1399407"/>
            <a:ext cx="4669399" cy="2307146"/>
            <a:chOff x="3182800" y="2112100"/>
            <a:chExt cx="5021939" cy="2481335"/>
          </a:xfrm>
        </p:grpSpPr>
        <p:sp>
          <p:nvSpPr>
            <p:cNvPr id="12" name="Google Shape;12;p21"/>
            <p:cNvSpPr/>
            <p:nvPr/>
          </p:nvSpPr>
          <p:spPr>
            <a:xfrm>
              <a:off x="3182800" y="2112244"/>
              <a:ext cx="5021939" cy="2481191"/>
            </a:xfrm>
            <a:custGeom>
              <a:rect b="b" l="l" r="r" t="t"/>
              <a:pathLst>
                <a:path extrusionOk="0" h="17206" w="34825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3339984" y="2112244"/>
              <a:ext cx="4707716" cy="2326748"/>
            </a:xfrm>
            <a:custGeom>
              <a:rect b="b" l="l" r="r" t="t"/>
              <a:pathLst>
                <a:path extrusionOk="0" h="16135" w="32646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1"/>
            <p:cNvSpPr/>
            <p:nvPr/>
          </p:nvSpPr>
          <p:spPr>
            <a:xfrm>
              <a:off x="3497025" y="2112244"/>
              <a:ext cx="4393494" cy="2172160"/>
            </a:xfrm>
            <a:custGeom>
              <a:rect b="b" l="l" r="r" t="t"/>
              <a:pathLst>
                <a:path extrusionOk="0" h="15063" w="30467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1"/>
            <p:cNvSpPr/>
            <p:nvPr/>
          </p:nvSpPr>
          <p:spPr>
            <a:xfrm>
              <a:off x="3654209" y="2112100"/>
              <a:ext cx="4079271" cy="2017572"/>
            </a:xfrm>
            <a:custGeom>
              <a:rect b="b" l="l" r="r" t="t"/>
              <a:pathLst>
                <a:path extrusionOk="0" h="13991" w="28288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3811249" y="2112244"/>
              <a:ext cx="3765048" cy="1862984"/>
            </a:xfrm>
            <a:custGeom>
              <a:rect b="b" l="l" r="r" t="t"/>
              <a:pathLst>
                <a:path extrusionOk="0" h="12919" w="26109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1"/>
          <p:cNvGrpSpPr/>
          <p:nvPr/>
        </p:nvGrpSpPr>
        <p:grpSpPr>
          <a:xfrm>
            <a:off x="6231004" y="4048965"/>
            <a:ext cx="3460431" cy="1602768"/>
            <a:chOff x="3659150" y="4777100"/>
            <a:chExt cx="1317556" cy="610253"/>
          </a:xfrm>
        </p:grpSpPr>
        <p:sp>
          <p:nvSpPr>
            <p:cNvPr id="18" name="Google Shape;18;p21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" type="subTitle"/>
          </p:nvPr>
        </p:nvSpPr>
        <p:spPr>
          <a:xfrm>
            <a:off x="2346538" y="197617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2" type="subTitle"/>
          </p:nvPr>
        </p:nvSpPr>
        <p:spPr>
          <a:xfrm>
            <a:off x="5853063" y="197617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3" type="subTitle"/>
          </p:nvPr>
        </p:nvSpPr>
        <p:spPr>
          <a:xfrm>
            <a:off x="2346538" y="340957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4" type="subTitle"/>
          </p:nvPr>
        </p:nvSpPr>
        <p:spPr>
          <a:xfrm>
            <a:off x="5853063" y="340957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5" type="subTitle"/>
          </p:nvPr>
        </p:nvSpPr>
        <p:spPr>
          <a:xfrm>
            <a:off x="2346538" y="1692575"/>
            <a:ext cx="197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82" name="Google Shape;82;p31"/>
          <p:cNvSpPr txBox="1"/>
          <p:nvPr>
            <p:ph idx="6" type="subTitle"/>
          </p:nvPr>
        </p:nvSpPr>
        <p:spPr>
          <a:xfrm>
            <a:off x="2346538" y="3126050"/>
            <a:ext cx="197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83" name="Google Shape;83;p31"/>
          <p:cNvSpPr txBox="1"/>
          <p:nvPr>
            <p:ph idx="7" type="subTitle"/>
          </p:nvPr>
        </p:nvSpPr>
        <p:spPr>
          <a:xfrm>
            <a:off x="5853063" y="1692575"/>
            <a:ext cx="197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84" name="Google Shape;84;p31"/>
          <p:cNvSpPr txBox="1"/>
          <p:nvPr>
            <p:ph idx="8" type="subTitle"/>
          </p:nvPr>
        </p:nvSpPr>
        <p:spPr>
          <a:xfrm>
            <a:off x="5853063" y="3126050"/>
            <a:ext cx="197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grpSp>
        <p:nvGrpSpPr>
          <p:cNvPr id="85" name="Google Shape;85;p31"/>
          <p:cNvGrpSpPr/>
          <p:nvPr/>
        </p:nvGrpSpPr>
        <p:grpSpPr>
          <a:xfrm rot="-2708074">
            <a:off x="6946638" y="3074295"/>
            <a:ext cx="3609700" cy="1631813"/>
            <a:chOff x="3659150" y="4777100"/>
            <a:chExt cx="1317556" cy="610253"/>
          </a:xfrm>
        </p:grpSpPr>
        <p:sp>
          <p:nvSpPr>
            <p:cNvPr id="86" name="Google Shape;86;p31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1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1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31"/>
          <p:cNvGrpSpPr/>
          <p:nvPr/>
        </p:nvGrpSpPr>
        <p:grpSpPr>
          <a:xfrm rot="-3329969">
            <a:off x="-1731713" y="866008"/>
            <a:ext cx="3515450" cy="1736981"/>
            <a:chOff x="3182800" y="2112100"/>
            <a:chExt cx="5021939" cy="2481335"/>
          </a:xfrm>
        </p:grpSpPr>
        <p:sp>
          <p:nvSpPr>
            <p:cNvPr id="91" name="Google Shape;91;p31"/>
            <p:cNvSpPr/>
            <p:nvPr/>
          </p:nvSpPr>
          <p:spPr>
            <a:xfrm>
              <a:off x="3182800" y="2112244"/>
              <a:ext cx="5021939" cy="2481191"/>
            </a:xfrm>
            <a:custGeom>
              <a:rect b="b" l="l" r="r" t="t"/>
              <a:pathLst>
                <a:path extrusionOk="0" h="17206" w="34825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1"/>
            <p:cNvSpPr/>
            <p:nvPr/>
          </p:nvSpPr>
          <p:spPr>
            <a:xfrm>
              <a:off x="3339984" y="2112244"/>
              <a:ext cx="4707716" cy="2326748"/>
            </a:xfrm>
            <a:custGeom>
              <a:rect b="b" l="l" r="r" t="t"/>
              <a:pathLst>
                <a:path extrusionOk="0" h="16135" w="32646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1"/>
            <p:cNvSpPr/>
            <p:nvPr/>
          </p:nvSpPr>
          <p:spPr>
            <a:xfrm>
              <a:off x="3497025" y="2112244"/>
              <a:ext cx="4393494" cy="2172160"/>
            </a:xfrm>
            <a:custGeom>
              <a:rect b="b" l="l" r="r" t="t"/>
              <a:pathLst>
                <a:path extrusionOk="0" h="15063" w="30467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1"/>
            <p:cNvSpPr/>
            <p:nvPr/>
          </p:nvSpPr>
          <p:spPr>
            <a:xfrm>
              <a:off x="3654209" y="2112100"/>
              <a:ext cx="4079271" cy="2017572"/>
            </a:xfrm>
            <a:custGeom>
              <a:rect b="b" l="l" r="r" t="t"/>
              <a:pathLst>
                <a:path extrusionOk="0" h="13991" w="28288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1"/>
            <p:cNvSpPr/>
            <p:nvPr/>
          </p:nvSpPr>
          <p:spPr>
            <a:xfrm>
              <a:off x="3811249" y="2112244"/>
              <a:ext cx="3765048" cy="1862984"/>
            </a:xfrm>
            <a:custGeom>
              <a:rect b="b" l="l" r="r" t="t"/>
              <a:pathLst>
                <a:path extrusionOk="0" h="12919" w="26109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/>
          <p:nvPr>
            <p:ph type="title"/>
          </p:nvPr>
        </p:nvSpPr>
        <p:spPr>
          <a:xfrm>
            <a:off x="1314750" y="1307100"/>
            <a:ext cx="65145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"/>
          <p:cNvSpPr txBox="1"/>
          <p:nvPr>
            <p:ph hasCustomPrompt="1" type="title"/>
          </p:nvPr>
        </p:nvSpPr>
        <p:spPr>
          <a:xfrm>
            <a:off x="1284000" y="1595250"/>
            <a:ext cx="6576000" cy="14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0" name="Google Shape;100;p33"/>
          <p:cNvSpPr txBox="1"/>
          <p:nvPr>
            <p:ph idx="1" type="subTitle"/>
          </p:nvPr>
        </p:nvSpPr>
        <p:spPr>
          <a:xfrm>
            <a:off x="1284000" y="3051150"/>
            <a:ext cx="65760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5"/>
          <p:cNvGrpSpPr/>
          <p:nvPr/>
        </p:nvGrpSpPr>
        <p:grpSpPr>
          <a:xfrm rot="3017668">
            <a:off x="5660017" y="-713517"/>
            <a:ext cx="4013828" cy="1983229"/>
            <a:chOff x="3182800" y="2112100"/>
            <a:chExt cx="5021939" cy="2481335"/>
          </a:xfrm>
        </p:grpSpPr>
        <p:sp>
          <p:nvSpPr>
            <p:cNvPr id="104" name="Google Shape;104;p35"/>
            <p:cNvSpPr/>
            <p:nvPr/>
          </p:nvSpPr>
          <p:spPr>
            <a:xfrm>
              <a:off x="3182800" y="2112244"/>
              <a:ext cx="5021939" cy="2481191"/>
            </a:xfrm>
            <a:custGeom>
              <a:rect b="b" l="l" r="r" t="t"/>
              <a:pathLst>
                <a:path extrusionOk="0" h="17206" w="34825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5"/>
            <p:cNvSpPr/>
            <p:nvPr/>
          </p:nvSpPr>
          <p:spPr>
            <a:xfrm>
              <a:off x="3339984" y="2112244"/>
              <a:ext cx="4707716" cy="2326748"/>
            </a:xfrm>
            <a:custGeom>
              <a:rect b="b" l="l" r="r" t="t"/>
              <a:pathLst>
                <a:path extrusionOk="0" h="16135" w="32646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5"/>
            <p:cNvSpPr/>
            <p:nvPr/>
          </p:nvSpPr>
          <p:spPr>
            <a:xfrm>
              <a:off x="3497025" y="2112244"/>
              <a:ext cx="4393494" cy="2172160"/>
            </a:xfrm>
            <a:custGeom>
              <a:rect b="b" l="l" r="r" t="t"/>
              <a:pathLst>
                <a:path extrusionOk="0" h="15063" w="30467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5"/>
            <p:cNvSpPr/>
            <p:nvPr/>
          </p:nvSpPr>
          <p:spPr>
            <a:xfrm>
              <a:off x="3654209" y="2112100"/>
              <a:ext cx="4079271" cy="2017572"/>
            </a:xfrm>
            <a:custGeom>
              <a:rect b="b" l="l" r="r" t="t"/>
              <a:pathLst>
                <a:path extrusionOk="0" h="13991" w="28288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5"/>
            <p:cNvSpPr/>
            <p:nvPr/>
          </p:nvSpPr>
          <p:spPr>
            <a:xfrm>
              <a:off x="3811249" y="2112244"/>
              <a:ext cx="3765048" cy="1862984"/>
            </a:xfrm>
            <a:custGeom>
              <a:rect b="b" l="l" r="r" t="t"/>
              <a:pathLst>
                <a:path extrusionOk="0" h="12919" w="26109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35"/>
          <p:cNvGrpSpPr/>
          <p:nvPr/>
        </p:nvGrpSpPr>
        <p:grpSpPr>
          <a:xfrm rot="4941252">
            <a:off x="-1251502" y="2771053"/>
            <a:ext cx="3666019" cy="1657221"/>
            <a:chOff x="3659150" y="4777100"/>
            <a:chExt cx="1317556" cy="610253"/>
          </a:xfrm>
        </p:grpSpPr>
        <p:sp>
          <p:nvSpPr>
            <p:cNvPr id="110" name="Google Shape;110;p35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5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5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5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36"/>
          <p:cNvGrpSpPr/>
          <p:nvPr/>
        </p:nvGrpSpPr>
        <p:grpSpPr>
          <a:xfrm rot="-4521210">
            <a:off x="-1141276" y="483924"/>
            <a:ext cx="4013900" cy="1983264"/>
            <a:chOff x="3182800" y="2112100"/>
            <a:chExt cx="5021939" cy="2481335"/>
          </a:xfrm>
        </p:grpSpPr>
        <p:sp>
          <p:nvSpPr>
            <p:cNvPr id="116" name="Google Shape;116;p36"/>
            <p:cNvSpPr/>
            <p:nvPr/>
          </p:nvSpPr>
          <p:spPr>
            <a:xfrm>
              <a:off x="3182800" y="2112244"/>
              <a:ext cx="5021939" cy="2481191"/>
            </a:xfrm>
            <a:custGeom>
              <a:rect b="b" l="l" r="r" t="t"/>
              <a:pathLst>
                <a:path extrusionOk="0" h="17206" w="34825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6"/>
            <p:cNvSpPr/>
            <p:nvPr/>
          </p:nvSpPr>
          <p:spPr>
            <a:xfrm>
              <a:off x="3339984" y="2112244"/>
              <a:ext cx="4707716" cy="2326748"/>
            </a:xfrm>
            <a:custGeom>
              <a:rect b="b" l="l" r="r" t="t"/>
              <a:pathLst>
                <a:path extrusionOk="0" h="16135" w="32646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6"/>
            <p:cNvSpPr/>
            <p:nvPr/>
          </p:nvSpPr>
          <p:spPr>
            <a:xfrm>
              <a:off x="3497025" y="2112244"/>
              <a:ext cx="4393494" cy="2172160"/>
            </a:xfrm>
            <a:custGeom>
              <a:rect b="b" l="l" r="r" t="t"/>
              <a:pathLst>
                <a:path extrusionOk="0" h="15063" w="30467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6"/>
            <p:cNvSpPr/>
            <p:nvPr/>
          </p:nvSpPr>
          <p:spPr>
            <a:xfrm>
              <a:off x="3654209" y="2112100"/>
              <a:ext cx="4079271" cy="2017572"/>
            </a:xfrm>
            <a:custGeom>
              <a:rect b="b" l="l" r="r" t="t"/>
              <a:pathLst>
                <a:path extrusionOk="0" h="13991" w="28288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6"/>
            <p:cNvSpPr/>
            <p:nvPr/>
          </p:nvSpPr>
          <p:spPr>
            <a:xfrm>
              <a:off x="3811249" y="2112244"/>
              <a:ext cx="3765048" cy="1862984"/>
            </a:xfrm>
            <a:custGeom>
              <a:rect b="b" l="l" r="r" t="t"/>
              <a:pathLst>
                <a:path extrusionOk="0" h="12919" w="26109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36"/>
          <p:cNvGrpSpPr/>
          <p:nvPr/>
        </p:nvGrpSpPr>
        <p:grpSpPr>
          <a:xfrm rot="8092137">
            <a:off x="6715415" y="2535194"/>
            <a:ext cx="3666065" cy="1657186"/>
            <a:chOff x="3659150" y="4777100"/>
            <a:chExt cx="1317556" cy="610253"/>
          </a:xfrm>
        </p:grpSpPr>
        <p:sp>
          <p:nvSpPr>
            <p:cNvPr id="122" name="Google Shape;122;p36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6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6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6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title"/>
          </p:nvPr>
        </p:nvSpPr>
        <p:spPr>
          <a:xfrm>
            <a:off x="4638588" y="3017550"/>
            <a:ext cx="9333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22"/>
          <p:cNvSpPr txBox="1"/>
          <p:nvPr>
            <p:ph idx="2" type="title"/>
          </p:nvPr>
        </p:nvSpPr>
        <p:spPr>
          <a:xfrm>
            <a:off x="1317475" y="2204975"/>
            <a:ext cx="21612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" name="Google Shape;25;p22"/>
          <p:cNvSpPr txBox="1"/>
          <p:nvPr>
            <p:ph idx="3" type="title"/>
          </p:nvPr>
        </p:nvSpPr>
        <p:spPr>
          <a:xfrm>
            <a:off x="1324806" y="3856500"/>
            <a:ext cx="21612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4" type="title"/>
          </p:nvPr>
        </p:nvSpPr>
        <p:spPr>
          <a:xfrm>
            <a:off x="1324806" y="3017550"/>
            <a:ext cx="2161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22"/>
          <p:cNvSpPr txBox="1"/>
          <p:nvPr>
            <p:ph idx="5" type="title"/>
          </p:nvPr>
        </p:nvSpPr>
        <p:spPr>
          <a:xfrm>
            <a:off x="5659273" y="2204975"/>
            <a:ext cx="21594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8" name="Google Shape;28;p22"/>
          <p:cNvSpPr txBox="1"/>
          <p:nvPr>
            <p:ph idx="6" type="title"/>
          </p:nvPr>
        </p:nvSpPr>
        <p:spPr>
          <a:xfrm>
            <a:off x="5659273" y="3856500"/>
            <a:ext cx="21612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9" name="Google Shape;29;p22"/>
          <p:cNvSpPr txBox="1"/>
          <p:nvPr>
            <p:ph idx="7" type="title"/>
          </p:nvPr>
        </p:nvSpPr>
        <p:spPr>
          <a:xfrm>
            <a:off x="5659273" y="3017550"/>
            <a:ext cx="2161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2"/>
          <p:cNvSpPr txBox="1"/>
          <p:nvPr>
            <p:ph idx="8" type="title"/>
          </p:nvPr>
        </p:nvSpPr>
        <p:spPr>
          <a:xfrm>
            <a:off x="3582737" y="3017550"/>
            <a:ext cx="9333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22"/>
          <p:cNvSpPr txBox="1"/>
          <p:nvPr>
            <p:ph idx="9" type="title"/>
          </p:nvPr>
        </p:nvSpPr>
        <p:spPr>
          <a:xfrm>
            <a:off x="4638588" y="1371700"/>
            <a:ext cx="9333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2"/>
          <p:cNvSpPr txBox="1"/>
          <p:nvPr>
            <p:ph idx="13" type="title"/>
          </p:nvPr>
        </p:nvSpPr>
        <p:spPr>
          <a:xfrm>
            <a:off x="3591332" y="1371700"/>
            <a:ext cx="9333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22"/>
          <p:cNvSpPr txBox="1"/>
          <p:nvPr>
            <p:ph idx="14" type="title"/>
          </p:nvPr>
        </p:nvSpPr>
        <p:spPr>
          <a:xfrm>
            <a:off x="720000" y="4450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5" type="title"/>
          </p:nvPr>
        </p:nvSpPr>
        <p:spPr>
          <a:xfrm>
            <a:off x="1317651" y="1371700"/>
            <a:ext cx="2161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2"/>
          <p:cNvSpPr txBox="1"/>
          <p:nvPr>
            <p:ph idx="16" type="title"/>
          </p:nvPr>
        </p:nvSpPr>
        <p:spPr>
          <a:xfrm>
            <a:off x="5659273" y="1371700"/>
            <a:ext cx="21594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713225" y="1919400"/>
            <a:ext cx="29715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8" name="Google Shape;38;p23"/>
          <p:cNvSpPr txBox="1"/>
          <p:nvPr>
            <p:ph idx="2" type="title"/>
          </p:nvPr>
        </p:nvSpPr>
        <p:spPr>
          <a:xfrm>
            <a:off x="713225" y="1077600"/>
            <a:ext cx="148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3"/>
          <p:cNvSpPr txBox="1"/>
          <p:nvPr>
            <p:ph idx="1" type="subTitle"/>
          </p:nvPr>
        </p:nvSpPr>
        <p:spPr>
          <a:xfrm>
            <a:off x="713225" y="3350700"/>
            <a:ext cx="29718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720000" y="4450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2" type="title"/>
          </p:nvPr>
        </p:nvSpPr>
        <p:spPr>
          <a:xfrm>
            <a:off x="841211" y="2645625"/>
            <a:ext cx="2414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3" name="Google Shape;43;p24"/>
          <p:cNvSpPr txBox="1"/>
          <p:nvPr>
            <p:ph idx="1" type="subTitle"/>
          </p:nvPr>
        </p:nvSpPr>
        <p:spPr>
          <a:xfrm>
            <a:off x="841211" y="3045225"/>
            <a:ext cx="24141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title"/>
          </p:nvPr>
        </p:nvSpPr>
        <p:spPr>
          <a:xfrm>
            <a:off x="3364950" y="2645625"/>
            <a:ext cx="2414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24"/>
          <p:cNvSpPr txBox="1"/>
          <p:nvPr>
            <p:ph idx="4" type="subTitle"/>
          </p:nvPr>
        </p:nvSpPr>
        <p:spPr>
          <a:xfrm>
            <a:off x="3364950" y="3045225"/>
            <a:ext cx="24141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5" type="title"/>
          </p:nvPr>
        </p:nvSpPr>
        <p:spPr>
          <a:xfrm>
            <a:off x="5888689" y="2645625"/>
            <a:ext cx="2414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7" name="Google Shape;47;p24"/>
          <p:cNvSpPr txBox="1"/>
          <p:nvPr>
            <p:ph idx="6" type="subTitle"/>
          </p:nvPr>
        </p:nvSpPr>
        <p:spPr>
          <a:xfrm>
            <a:off x="5888689" y="3045225"/>
            <a:ext cx="24141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8" name="Google Shape;48;p24"/>
          <p:cNvGrpSpPr/>
          <p:nvPr/>
        </p:nvGrpSpPr>
        <p:grpSpPr>
          <a:xfrm rot="4069601">
            <a:off x="6377461" y="-510207"/>
            <a:ext cx="4669193" cy="2307044"/>
            <a:chOff x="3182800" y="2112100"/>
            <a:chExt cx="5021939" cy="2481335"/>
          </a:xfrm>
        </p:grpSpPr>
        <p:sp>
          <p:nvSpPr>
            <p:cNvPr id="49" name="Google Shape;49;p24"/>
            <p:cNvSpPr/>
            <p:nvPr/>
          </p:nvSpPr>
          <p:spPr>
            <a:xfrm>
              <a:off x="3182800" y="2112244"/>
              <a:ext cx="5021939" cy="2481191"/>
            </a:xfrm>
            <a:custGeom>
              <a:rect b="b" l="l" r="r" t="t"/>
              <a:pathLst>
                <a:path extrusionOk="0" h="17206" w="34825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>
              <a:off x="3339984" y="2112244"/>
              <a:ext cx="4707716" cy="2326748"/>
            </a:xfrm>
            <a:custGeom>
              <a:rect b="b" l="l" r="r" t="t"/>
              <a:pathLst>
                <a:path extrusionOk="0" h="16135" w="32646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3497025" y="2112244"/>
              <a:ext cx="4393494" cy="2172160"/>
            </a:xfrm>
            <a:custGeom>
              <a:rect b="b" l="l" r="r" t="t"/>
              <a:pathLst>
                <a:path extrusionOk="0" h="15063" w="30467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4"/>
            <p:cNvSpPr/>
            <p:nvPr/>
          </p:nvSpPr>
          <p:spPr>
            <a:xfrm>
              <a:off x="3654209" y="2112100"/>
              <a:ext cx="4079271" cy="2017572"/>
            </a:xfrm>
            <a:custGeom>
              <a:rect b="b" l="l" r="r" t="t"/>
              <a:pathLst>
                <a:path extrusionOk="0" h="13991" w="28288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4"/>
            <p:cNvSpPr/>
            <p:nvPr/>
          </p:nvSpPr>
          <p:spPr>
            <a:xfrm>
              <a:off x="3811249" y="2112244"/>
              <a:ext cx="3765048" cy="1862984"/>
            </a:xfrm>
            <a:custGeom>
              <a:rect b="b" l="l" r="r" t="t"/>
              <a:pathLst>
                <a:path extrusionOk="0" h="12919" w="26109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subTitle"/>
          </p:nvPr>
        </p:nvSpPr>
        <p:spPr>
          <a:xfrm>
            <a:off x="720000" y="1541950"/>
            <a:ext cx="3547200" cy="22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/>
          <p:nvPr>
            <p:ph type="title"/>
          </p:nvPr>
        </p:nvSpPr>
        <p:spPr>
          <a:xfrm>
            <a:off x="720000" y="1111313"/>
            <a:ext cx="30513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" type="subTitle"/>
          </p:nvPr>
        </p:nvSpPr>
        <p:spPr>
          <a:xfrm>
            <a:off x="720000" y="2340188"/>
            <a:ext cx="30513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0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" type="subTitle"/>
          </p:nvPr>
        </p:nvSpPr>
        <p:spPr>
          <a:xfrm>
            <a:off x="937625" y="3056924"/>
            <a:ext cx="21753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2" type="subTitle"/>
          </p:nvPr>
        </p:nvSpPr>
        <p:spPr>
          <a:xfrm>
            <a:off x="3484347" y="3056924"/>
            <a:ext cx="21753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3" type="subTitle"/>
          </p:nvPr>
        </p:nvSpPr>
        <p:spPr>
          <a:xfrm>
            <a:off x="6031075" y="3056924"/>
            <a:ext cx="21753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4" type="subTitle"/>
          </p:nvPr>
        </p:nvSpPr>
        <p:spPr>
          <a:xfrm>
            <a:off x="937625" y="2602351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6" name="Google Shape;66;p27"/>
          <p:cNvSpPr txBox="1"/>
          <p:nvPr>
            <p:ph idx="5" type="subTitle"/>
          </p:nvPr>
        </p:nvSpPr>
        <p:spPr>
          <a:xfrm>
            <a:off x="3484350" y="2602351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7" name="Google Shape;67;p27"/>
          <p:cNvSpPr txBox="1"/>
          <p:nvPr>
            <p:ph idx="6" type="subTitle"/>
          </p:nvPr>
        </p:nvSpPr>
        <p:spPr>
          <a:xfrm>
            <a:off x="6031075" y="2602351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b="1" sz="24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1984050" y="1553150"/>
            <a:ext cx="51759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subTitle"/>
          </p:nvPr>
        </p:nvSpPr>
        <p:spPr>
          <a:xfrm>
            <a:off x="1984050" y="2789350"/>
            <a:ext cx="51759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b="1" i="0" sz="35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b="1" i="0" sz="35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b="1" i="0" sz="35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b="1" i="0" sz="35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b="1" i="0" sz="35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b="1" i="0" sz="35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b="1" i="0" sz="35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b="1" i="0" sz="35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b="1" i="0" sz="35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 b="0" i="0" sz="14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 b="0" i="0" sz="14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 b="0" i="0" sz="14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 b="0" i="0" sz="14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 b="0" i="0" sz="14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 b="0" i="0" sz="14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 b="0" i="0" sz="14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 b="0" i="0" sz="14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 b="0" i="0" sz="14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/>
          <p:nvPr>
            <p:ph idx="1" type="subTitle"/>
          </p:nvPr>
        </p:nvSpPr>
        <p:spPr>
          <a:xfrm>
            <a:off x="4424525" y="3799650"/>
            <a:ext cx="40065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latin typeface="Cambria"/>
                <a:ea typeface="Cambria"/>
                <a:cs typeface="Cambria"/>
                <a:sym typeface="Cambria"/>
              </a:rPr>
              <a:t>Bài 8</a:t>
            </a:r>
            <a:endParaRPr b="1" sz="2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1" name="Google Shape;131;p1"/>
          <p:cNvGrpSpPr/>
          <p:nvPr/>
        </p:nvGrpSpPr>
        <p:grpSpPr>
          <a:xfrm>
            <a:off x="5695220" y="1271397"/>
            <a:ext cx="3448780" cy="3872261"/>
            <a:chOff x="714342" y="600029"/>
            <a:chExt cx="3518167" cy="4007272"/>
          </a:xfrm>
        </p:grpSpPr>
        <p:sp>
          <p:nvSpPr>
            <p:cNvPr id="132" name="Google Shape;132;p1"/>
            <p:cNvSpPr/>
            <p:nvPr/>
          </p:nvSpPr>
          <p:spPr>
            <a:xfrm>
              <a:off x="3462009" y="1197592"/>
              <a:ext cx="736675" cy="1741906"/>
            </a:xfrm>
            <a:custGeom>
              <a:rect b="b" l="l" r="r" t="t"/>
              <a:pathLst>
                <a:path extrusionOk="0" h="37769" w="15973">
                  <a:moveTo>
                    <a:pt x="0" y="1"/>
                  </a:moveTo>
                  <a:lnTo>
                    <a:pt x="0" y="37768"/>
                  </a:lnTo>
                  <a:lnTo>
                    <a:pt x="15972" y="37768"/>
                  </a:lnTo>
                  <a:lnTo>
                    <a:pt x="159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 flipH="1">
              <a:off x="3334220" y="2413751"/>
              <a:ext cx="810730" cy="101776"/>
            </a:xfrm>
            <a:custGeom>
              <a:rect b="b" l="l" r="r" t="t"/>
              <a:pathLst>
                <a:path extrusionOk="0" h="3160" w="21644">
                  <a:moveTo>
                    <a:pt x="8518" y="0"/>
                  </a:moveTo>
                  <a:cubicBezTo>
                    <a:pt x="8006" y="0"/>
                    <a:pt x="7606" y="455"/>
                    <a:pt x="7283" y="863"/>
                  </a:cubicBezTo>
                  <a:cubicBezTo>
                    <a:pt x="7232" y="927"/>
                    <a:pt x="7178" y="993"/>
                    <a:pt x="7102" y="1021"/>
                  </a:cubicBezTo>
                  <a:cubicBezTo>
                    <a:pt x="7075" y="1030"/>
                    <a:pt x="7049" y="1034"/>
                    <a:pt x="7024" y="1034"/>
                  </a:cubicBezTo>
                  <a:cubicBezTo>
                    <a:pt x="6833" y="1034"/>
                    <a:pt x="6678" y="786"/>
                    <a:pt x="6484" y="693"/>
                  </a:cubicBezTo>
                  <a:cubicBezTo>
                    <a:pt x="6423" y="664"/>
                    <a:pt x="6363" y="651"/>
                    <a:pt x="6303" y="651"/>
                  </a:cubicBezTo>
                  <a:cubicBezTo>
                    <a:pt x="6025" y="651"/>
                    <a:pt x="5754" y="923"/>
                    <a:pt x="5569" y="1170"/>
                  </a:cubicBezTo>
                  <a:cubicBezTo>
                    <a:pt x="5354" y="1458"/>
                    <a:pt x="5139" y="1746"/>
                    <a:pt x="4924" y="2035"/>
                  </a:cubicBezTo>
                  <a:cubicBezTo>
                    <a:pt x="4764" y="1969"/>
                    <a:pt x="4604" y="1902"/>
                    <a:pt x="4438" y="1861"/>
                  </a:cubicBezTo>
                  <a:cubicBezTo>
                    <a:pt x="4356" y="1840"/>
                    <a:pt x="4268" y="1830"/>
                    <a:pt x="4179" y="1830"/>
                  </a:cubicBezTo>
                  <a:cubicBezTo>
                    <a:pt x="3838" y="1830"/>
                    <a:pt x="3490" y="1986"/>
                    <a:pt x="3436" y="2310"/>
                  </a:cubicBezTo>
                  <a:cubicBezTo>
                    <a:pt x="3332" y="2136"/>
                    <a:pt x="3136" y="2069"/>
                    <a:pt x="2929" y="2069"/>
                  </a:cubicBezTo>
                  <a:cubicBezTo>
                    <a:pt x="2796" y="2069"/>
                    <a:pt x="2658" y="2097"/>
                    <a:pt x="2537" y="2142"/>
                  </a:cubicBezTo>
                  <a:cubicBezTo>
                    <a:pt x="2236" y="2253"/>
                    <a:pt x="1947" y="2440"/>
                    <a:pt x="1629" y="2440"/>
                  </a:cubicBezTo>
                  <a:cubicBezTo>
                    <a:pt x="1618" y="2440"/>
                    <a:pt x="1607" y="2439"/>
                    <a:pt x="1597" y="2439"/>
                  </a:cubicBezTo>
                  <a:cubicBezTo>
                    <a:pt x="1460" y="2433"/>
                    <a:pt x="1328" y="2393"/>
                    <a:pt x="1193" y="2393"/>
                  </a:cubicBezTo>
                  <a:cubicBezTo>
                    <a:pt x="1180" y="2393"/>
                    <a:pt x="1167" y="2393"/>
                    <a:pt x="1154" y="2394"/>
                  </a:cubicBezTo>
                  <a:cubicBezTo>
                    <a:pt x="912" y="2408"/>
                    <a:pt x="708" y="2572"/>
                    <a:pt x="521" y="2727"/>
                  </a:cubicBezTo>
                  <a:cubicBezTo>
                    <a:pt x="347" y="2871"/>
                    <a:pt x="173" y="3016"/>
                    <a:pt x="0" y="3160"/>
                  </a:cubicBezTo>
                  <a:lnTo>
                    <a:pt x="21643" y="3160"/>
                  </a:lnTo>
                  <a:cubicBezTo>
                    <a:pt x="21433" y="2978"/>
                    <a:pt x="21211" y="2810"/>
                    <a:pt x="20968" y="2679"/>
                  </a:cubicBezTo>
                  <a:cubicBezTo>
                    <a:pt x="20658" y="2511"/>
                    <a:pt x="20306" y="2402"/>
                    <a:pt x="19958" y="2402"/>
                  </a:cubicBezTo>
                  <a:cubicBezTo>
                    <a:pt x="19794" y="2402"/>
                    <a:pt x="19632" y="2426"/>
                    <a:pt x="19475" y="2479"/>
                  </a:cubicBezTo>
                  <a:cubicBezTo>
                    <a:pt x="19325" y="2529"/>
                    <a:pt x="19180" y="2607"/>
                    <a:pt x="19022" y="2610"/>
                  </a:cubicBezTo>
                  <a:cubicBezTo>
                    <a:pt x="19018" y="2610"/>
                    <a:pt x="19014" y="2610"/>
                    <a:pt x="19010" y="2610"/>
                  </a:cubicBezTo>
                  <a:cubicBezTo>
                    <a:pt x="18523" y="2610"/>
                    <a:pt x="18223" y="1949"/>
                    <a:pt x="17733" y="1948"/>
                  </a:cubicBezTo>
                  <a:cubicBezTo>
                    <a:pt x="17733" y="1948"/>
                    <a:pt x="17732" y="1948"/>
                    <a:pt x="17732" y="1948"/>
                  </a:cubicBezTo>
                  <a:cubicBezTo>
                    <a:pt x="17340" y="1948"/>
                    <a:pt x="17051" y="2379"/>
                    <a:pt x="16659" y="2394"/>
                  </a:cubicBezTo>
                  <a:cubicBezTo>
                    <a:pt x="16652" y="2394"/>
                    <a:pt x="16646" y="2394"/>
                    <a:pt x="16639" y="2394"/>
                  </a:cubicBezTo>
                  <a:cubicBezTo>
                    <a:pt x="16410" y="2394"/>
                    <a:pt x="16182" y="2255"/>
                    <a:pt x="15962" y="2255"/>
                  </a:cubicBezTo>
                  <a:cubicBezTo>
                    <a:pt x="15912" y="2255"/>
                    <a:pt x="15862" y="2263"/>
                    <a:pt x="15812" y="2281"/>
                  </a:cubicBezTo>
                  <a:cubicBezTo>
                    <a:pt x="15671" y="2331"/>
                    <a:pt x="15545" y="2465"/>
                    <a:pt x="15405" y="2465"/>
                  </a:cubicBezTo>
                  <a:cubicBezTo>
                    <a:pt x="15387" y="2465"/>
                    <a:pt x="15368" y="2462"/>
                    <a:pt x="15349" y="2457"/>
                  </a:cubicBezTo>
                  <a:cubicBezTo>
                    <a:pt x="15220" y="2424"/>
                    <a:pt x="15159" y="2280"/>
                    <a:pt x="15099" y="2159"/>
                  </a:cubicBezTo>
                  <a:cubicBezTo>
                    <a:pt x="14868" y="1710"/>
                    <a:pt x="14366" y="1429"/>
                    <a:pt x="13868" y="1429"/>
                  </a:cubicBezTo>
                  <a:cubicBezTo>
                    <a:pt x="13735" y="1429"/>
                    <a:pt x="13602" y="1449"/>
                    <a:pt x="13475" y="1491"/>
                  </a:cubicBezTo>
                  <a:cubicBezTo>
                    <a:pt x="13361" y="1529"/>
                    <a:pt x="13248" y="1582"/>
                    <a:pt x="13129" y="1582"/>
                  </a:cubicBezTo>
                  <a:cubicBezTo>
                    <a:pt x="13125" y="1582"/>
                    <a:pt x="13122" y="1582"/>
                    <a:pt x="13119" y="1582"/>
                  </a:cubicBezTo>
                  <a:cubicBezTo>
                    <a:pt x="12847" y="1574"/>
                    <a:pt x="12673" y="1298"/>
                    <a:pt x="12437" y="1163"/>
                  </a:cubicBezTo>
                  <a:cubicBezTo>
                    <a:pt x="12323" y="1097"/>
                    <a:pt x="12198" y="1068"/>
                    <a:pt x="12071" y="1068"/>
                  </a:cubicBezTo>
                  <a:cubicBezTo>
                    <a:pt x="11793" y="1068"/>
                    <a:pt x="11506" y="1207"/>
                    <a:pt x="11307" y="1412"/>
                  </a:cubicBezTo>
                  <a:cubicBezTo>
                    <a:pt x="11181" y="1542"/>
                    <a:pt x="11085" y="1693"/>
                    <a:pt x="11002" y="1855"/>
                  </a:cubicBezTo>
                  <a:cubicBezTo>
                    <a:pt x="10510" y="1414"/>
                    <a:pt x="10017" y="974"/>
                    <a:pt x="9524" y="532"/>
                  </a:cubicBezTo>
                  <a:cubicBezTo>
                    <a:pt x="9245" y="283"/>
                    <a:pt x="8935" y="21"/>
                    <a:pt x="8563" y="2"/>
                  </a:cubicBezTo>
                  <a:cubicBezTo>
                    <a:pt x="8548" y="1"/>
                    <a:pt x="8533" y="0"/>
                    <a:pt x="8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916008" y="1197592"/>
              <a:ext cx="736675" cy="1741906"/>
            </a:xfrm>
            <a:custGeom>
              <a:rect b="b" l="l" r="r" t="t"/>
              <a:pathLst>
                <a:path extrusionOk="0" h="37769" w="15973">
                  <a:moveTo>
                    <a:pt x="0" y="1"/>
                  </a:moveTo>
                  <a:lnTo>
                    <a:pt x="0" y="37768"/>
                  </a:lnTo>
                  <a:lnTo>
                    <a:pt x="15972" y="37768"/>
                  </a:lnTo>
                  <a:lnTo>
                    <a:pt x="159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682027" y="1197592"/>
              <a:ext cx="1750577" cy="1741906"/>
            </a:xfrm>
            <a:custGeom>
              <a:rect b="b" l="l" r="r" t="t"/>
              <a:pathLst>
                <a:path extrusionOk="0" h="37769" w="37957">
                  <a:moveTo>
                    <a:pt x="1" y="1"/>
                  </a:moveTo>
                  <a:lnTo>
                    <a:pt x="1" y="37768"/>
                  </a:lnTo>
                  <a:lnTo>
                    <a:pt x="37956" y="37768"/>
                  </a:lnTo>
                  <a:lnTo>
                    <a:pt x="37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 flipH="1">
              <a:off x="1013314" y="1458978"/>
              <a:ext cx="1262711" cy="184347"/>
            </a:xfrm>
            <a:custGeom>
              <a:rect b="b" l="l" r="r" t="t"/>
              <a:pathLst>
                <a:path extrusionOk="0" h="3160" w="21644">
                  <a:moveTo>
                    <a:pt x="8518" y="0"/>
                  </a:moveTo>
                  <a:cubicBezTo>
                    <a:pt x="8006" y="0"/>
                    <a:pt x="7606" y="455"/>
                    <a:pt x="7283" y="863"/>
                  </a:cubicBezTo>
                  <a:cubicBezTo>
                    <a:pt x="7232" y="927"/>
                    <a:pt x="7178" y="993"/>
                    <a:pt x="7102" y="1021"/>
                  </a:cubicBezTo>
                  <a:cubicBezTo>
                    <a:pt x="7075" y="1030"/>
                    <a:pt x="7049" y="1034"/>
                    <a:pt x="7024" y="1034"/>
                  </a:cubicBezTo>
                  <a:cubicBezTo>
                    <a:pt x="6833" y="1034"/>
                    <a:pt x="6678" y="786"/>
                    <a:pt x="6484" y="693"/>
                  </a:cubicBezTo>
                  <a:cubicBezTo>
                    <a:pt x="6423" y="664"/>
                    <a:pt x="6363" y="651"/>
                    <a:pt x="6303" y="651"/>
                  </a:cubicBezTo>
                  <a:cubicBezTo>
                    <a:pt x="6025" y="651"/>
                    <a:pt x="5754" y="923"/>
                    <a:pt x="5569" y="1170"/>
                  </a:cubicBezTo>
                  <a:cubicBezTo>
                    <a:pt x="5354" y="1458"/>
                    <a:pt x="5139" y="1746"/>
                    <a:pt x="4924" y="2035"/>
                  </a:cubicBezTo>
                  <a:cubicBezTo>
                    <a:pt x="4764" y="1969"/>
                    <a:pt x="4604" y="1902"/>
                    <a:pt x="4438" y="1861"/>
                  </a:cubicBezTo>
                  <a:cubicBezTo>
                    <a:pt x="4356" y="1840"/>
                    <a:pt x="4268" y="1830"/>
                    <a:pt x="4179" y="1830"/>
                  </a:cubicBezTo>
                  <a:cubicBezTo>
                    <a:pt x="3838" y="1830"/>
                    <a:pt x="3490" y="1986"/>
                    <a:pt x="3436" y="2310"/>
                  </a:cubicBezTo>
                  <a:cubicBezTo>
                    <a:pt x="3332" y="2136"/>
                    <a:pt x="3136" y="2069"/>
                    <a:pt x="2929" y="2069"/>
                  </a:cubicBezTo>
                  <a:cubicBezTo>
                    <a:pt x="2796" y="2069"/>
                    <a:pt x="2658" y="2097"/>
                    <a:pt x="2537" y="2142"/>
                  </a:cubicBezTo>
                  <a:cubicBezTo>
                    <a:pt x="2236" y="2253"/>
                    <a:pt x="1947" y="2440"/>
                    <a:pt x="1629" y="2440"/>
                  </a:cubicBezTo>
                  <a:cubicBezTo>
                    <a:pt x="1618" y="2440"/>
                    <a:pt x="1607" y="2439"/>
                    <a:pt x="1597" y="2439"/>
                  </a:cubicBezTo>
                  <a:cubicBezTo>
                    <a:pt x="1460" y="2433"/>
                    <a:pt x="1328" y="2393"/>
                    <a:pt x="1193" y="2393"/>
                  </a:cubicBezTo>
                  <a:cubicBezTo>
                    <a:pt x="1180" y="2393"/>
                    <a:pt x="1167" y="2393"/>
                    <a:pt x="1154" y="2394"/>
                  </a:cubicBezTo>
                  <a:cubicBezTo>
                    <a:pt x="912" y="2408"/>
                    <a:pt x="708" y="2572"/>
                    <a:pt x="521" y="2727"/>
                  </a:cubicBezTo>
                  <a:cubicBezTo>
                    <a:pt x="347" y="2871"/>
                    <a:pt x="173" y="3016"/>
                    <a:pt x="0" y="3160"/>
                  </a:cubicBezTo>
                  <a:lnTo>
                    <a:pt x="21643" y="3160"/>
                  </a:lnTo>
                  <a:cubicBezTo>
                    <a:pt x="21433" y="2978"/>
                    <a:pt x="21211" y="2810"/>
                    <a:pt x="20968" y="2679"/>
                  </a:cubicBezTo>
                  <a:cubicBezTo>
                    <a:pt x="20658" y="2511"/>
                    <a:pt x="20306" y="2402"/>
                    <a:pt x="19958" y="2402"/>
                  </a:cubicBezTo>
                  <a:cubicBezTo>
                    <a:pt x="19794" y="2402"/>
                    <a:pt x="19632" y="2426"/>
                    <a:pt x="19475" y="2479"/>
                  </a:cubicBezTo>
                  <a:cubicBezTo>
                    <a:pt x="19325" y="2529"/>
                    <a:pt x="19180" y="2607"/>
                    <a:pt x="19022" y="2610"/>
                  </a:cubicBezTo>
                  <a:cubicBezTo>
                    <a:pt x="19018" y="2610"/>
                    <a:pt x="19014" y="2610"/>
                    <a:pt x="19010" y="2610"/>
                  </a:cubicBezTo>
                  <a:cubicBezTo>
                    <a:pt x="18523" y="2610"/>
                    <a:pt x="18223" y="1949"/>
                    <a:pt x="17733" y="1948"/>
                  </a:cubicBezTo>
                  <a:cubicBezTo>
                    <a:pt x="17733" y="1948"/>
                    <a:pt x="17732" y="1948"/>
                    <a:pt x="17732" y="1948"/>
                  </a:cubicBezTo>
                  <a:cubicBezTo>
                    <a:pt x="17340" y="1948"/>
                    <a:pt x="17051" y="2379"/>
                    <a:pt x="16659" y="2394"/>
                  </a:cubicBezTo>
                  <a:cubicBezTo>
                    <a:pt x="16652" y="2394"/>
                    <a:pt x="16646" y="2394"/>
                    <a:pt x="16639" y="2394"/>
                  </a:cubicBezTo>
                  <a:cubicBezTo>
                    <a:pt x="16410" y="2394"/>
                    <a:pt x="16182" y="2255"/>
                    <a:pt x="15962" y="2255"/>
                  </a:cubicBezTo>
                  <a:cubicBezTo>
                    <a:pt x="15912" y="2255"/>
                    <a:pt x="15862" y="2263"/>
                    <a:pt x="15812" y="2281"/>
                  </a:cubicBezTo>
                  <a:cubicBezTo>
                    <a:pt x="15671" y="2331"/>
                    <a:pt x="15545" y="2465"/>
                    <a:pt x="15405" y="2465"/>
                  </a:cubicBezTo>
                  <a:cubicBezTo>
                    <a:pt x="15387" y="2465"/>
                    <a:pt x="15368" y="2462"/>
                    <a:pt x="15349" y="2457"/>
                  </a:cubicBezTo>
                  <a:cubicBezTo>
                    <a:pt x="15220" y="2424"/>
                    <a:pt x="15159" y="2280"/>
                    <a:pt x="15099" y="2159"/>
                  </a:cubicBezTo>
                  <a:cubicBezTo>
                    <a:pt x="14868" y="1710"/>
                    <a:pt x="14366" y="1429"/>
                    <a:pt x="13868" y="1429"/>
                  </a:cubicBezTo>
                  <a:cubicBezTo>
                    <a:pt x="13735" y="1429"/>
                    <a:pt x="13602" y="1449"/>
                    <a:pt x="13475" y="1491"/>
                  </a:cubicBezTo>
                  <a:cubicBezTo>
                    <a:pt x="13361" y="1529"/>
                    <a:pt x="13248" y="1582"/>
                    <a:pt x="13129" y="1582"/>
                  </a:cubicBezTo>
                  <a:cubicBezTo>
                    <a:pt x="13125" y="1582"/>
                    <a:pt x="13122" y="1582"/>
                    <a:pt x="13119" y="1582"/>
                  </a:cubicBezTo>
                  <a:cubicBezTo>
                    <a:pt x="12847" y="1574"/>
                    <a:pt x="12673" y="1298"/>
                    <a:pt x="12437" y="1163"/>
                  </a:cubicBezTo>
                  <a:cubicBezTo>
                    <a:pt x="12323" y="1097"/>
                    <a:pt x="12198" y="1068"/>
                    <a:pt x="12071" y="1068"/>
                  </a:cubicBezTo>
                  <a:cubicBezTo>
                    <a:pt x="11793" y="1068"/>
                    <a:pt x="11506" y="1207"/>
                    <a:pt x="11307" y="1412"/>
                  </a:cubicBezTo>
                  <a:cubicBezTo>
                    <a:pt x="11181" y="1542"/>
                    <a:pt x="11085" y="1693"/>
                    <a:pt x="11002" y="1855"/>
                  </a:cubicBezTo>
                  <a:cubicBezTo>
                    <a:pt x="10510" y="1414"/>
                    <a:pt x="10017" y="974"/>
                    <a:pt x="9524" y="532"/>
                  </a:cubicBezTo>
                  <a:cubicBezTo>
                    <a:pt x="9245" y="283"/>
                    <a:pt x="8935" y="21"/>
                    <a:pt x="8563" y="2"/>
                  </a:cubicBezTo>
                  <a:cubicBezTo>
                    <a:pt x="8548" y="1"/>
                    <a:pt x="8533" y="0"/>
                    <a:pt x="8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886583" y="1168075"/>
              <a:ext cx="3345914" cy="1800986"/>
            </a:xfrm>
            <a:custGeom>
              <a:rect b="b" l="l" r="r" t="t"/>
              <a:pathLst>
                <a:path extrusionOk="0" h="39050" w="72548">
                  <a:moveTo>
                    <a:pt x="16610" y="641"/>
                  </a:moveTo>
                  <a:lnTo>
                    <a:pt x="16610" y="38408"/>
                  </a:lnTo>
                  <a:lnTo>
                    <a:pt x="638" y="38408"/>
                  </a:lnTo>
                  <a:lnTo>
                    <a:pt x="638" y="641"/>
                  </a:lnTo>
                  <a:close/>
                  <a:moveTo>
                    <a:pt x="55204" y="641"/>
                  </a:moveTo>
                  <a:lnTo>
                    <a:pt x="55204" y="38408"/>
                  </a:lnTo>
                  <a:lnTo>
                    <a:pt x="17248" y="38408"/>
                  </a:lnTo>
                  <a:lnTo>
                    <a:pt x="17248" y="641"/>
                  </a:lnTo>
                  <a:close/>
                  <a:moveTo>
                    <a:pt x="71814" y="641"/>
                  </a:moveTo>
                  <a:lnTo>
                    <a:pt x="71814" y="38408"/>
                  </a:lnTo>
                  <a:lnTo>
                    <a:pt x="55841" y="38408"/>
                  </a:lnTo>
                  <a:lnTo>
                    <a:pt x="55841" y="641"/>
                  </a:lnTo>
                  <a:close/>
                  <a:moveTo>
                    <a:pt x="0" y="0"/>
                  </a:moveTo>
                  <a:lnTo>
                    <a:pt x="0" y="39050"/>
                  </a:lnTo>
                  <a:lnTo>
                    <a:pt x="72548" y="39050"/>
                  </a:lnTo>
                  <a:lnTo>
                    <a:pt x="72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312085" y="3491639"/>
              <a:ext cx="516088" cy="268420"/>
            </a:xfrm>
            <a:custGeom>
              <a:rect b="b" l="l" r="r" t="t"/>
              <a:pathLst>
                <a:path extrusionOk="0" h="2988" w="5745">
                  <a:moveTo>
                    <a:pt x="1453" y="1"/>
                  </a:moveTo>
                  <a:cubicBezTo>
                    <a:pt x="1304" y="1"/>
                    <a:pt x="1157" y="12"/>
                    <a:pt x="1012" y="40"/>
                  </a:cubicBezTo>
                  <a:cubicBezTo>
                    <a:pt x="820" y="77"/>
                    <a:pt x="629" y="142"/>
                    <a:pt x="466" y="253"/>
                  </a:cubicBezTo>
                  <a:cubicBezTo>
                    <a:pt x="323" y="351"/>
                    <a:pt x="199" y="480"/>
                    <a:pt x="117" y="634"/>
                  </a:cubicBezTo>
                  <a:cubicBezTo>
                    <a:pt x="38" y="783"/>
                    <a:pt x="1" y="954"/>
                    <a:pt x="27" y="1122"/>
                  </a:cubicBezTo>
                  <a:cubicBezTo>
                    <a:pt x="54" y="1304"/>
                    <a:pt x="150" y="1468"/>
                    <a:pt x="268" y="1605"/>
                  </a:cubicBezTo>
                  <a:cubicBezTo>
                    <a:pt x="390" y="1748"/>
                    <a:pt x="535" y="1868"/>
                    <a:pt x="685" y="1979"/>
                  </a:cubicBezTo>
                  <a:cubicBezTo>
                    <a:pt x="844" y="2099"/>
                    <a:pt x="1012" y="2208"/>
                    <a:pt x="1186" y="2308"/>
                  </a:cubicBezTo>
                  <a:cubicBezTo>
                    <a:pt x="1532" y="2507"/>
                    <a:pt x="1902" y="2665"/>
                    <a:pt x="2286" y="2778"/>
                  </a:cubicBezTo>
                  <a:cubicBezTo>
                    <a:pt x="2667" y="2890"/>
                    <a:pt x="3058" y="2959"/>
                    <a:pt x="3454" y="2980"/>
                  </a:cubicBezTo>
                  <a:cubicBezTo>
                    <a:pt x="3539" y="2985"/>
                    <a:pt x="3623" y="2988"/>
                    <a:pt x="3708" y="2988"/>
                  </a:cubicBezTo>
                  <a:cubicBezTo>
                    <a:pt x="3720" y="2988"/>
                    <a:pt x="3733" y="2988"/>
                    <a:pt x="3745" y="2988"/>
                  </a:cubicBezTo>
                  <a:cubicBezTo>
                    <a:pt x="3766" y="2988"/>
                    <a:pt x="3791" y="2984"/>
                    <a:pt x="3808" y="2973"/>
                  </a:cubicBezTo>
                  <a:cubicBezTo>
                    <a:pt x="3821" y="2965"/>
                    <a:pt x="3822" y="2958"/>
                    <a:pt x="3805" y="2958"/>
                  </a:cubicBezTo>
                  <a:cubicBezTo>
                    <a:pt x="3801" y="2958"/>
                    <a:pt x="3796" y="2958"/>
                    <a:pt x="3792" y="2958"/>
                  </a:cubicBezTo>
                  <a:cubicBezTo>
                    <a:pt x="3412" y="2958"/>
                    <a:pt x="3032" y="2914"/>
                    <a:pt x="2661" y="2828"/>
                  </a:cubicBezTo>
                  <a:cubicBezTo>
                    <a:pt x="2284" y="2741"/>
                    <a:pt x="1917" y="2610"/>
                    <a:pt x="1569" y="2440"/>
                  </a:cubicBezTo>
                  <a:cubicBezTo>
                    <a:pt x="1228" y="2273"/>
                    <a:pt x="900" y="2068"/>
                    <a:pt x="607" y="1825"/>
                  </a:cubicBezTo>
                  <a:cubicBezTo>
                    <a:pt x="341" y="1604"/>
                    <a:pt x="82" y="1303"/>
                    <a:pt x="110" y="935"/>
                  </a:cubicBezTo>
                  <a:cubicBezTo>
                    <a:pt x="137" y="597"/>
                    <a:pt x="393" y="302"/>
                    <a:pt x="692" y="163"/>
                  </a:cubicBezTo>
                  <a:cubicBezTo>
                    <a:pt x="904" y="63"/>
                    <a:pt x="1138" y="31"/>
                    <a:pt x="1373" y="31"/>
                  </a:cubicBezTo>
                  <a:cubicBezTo>
                    <a:pt x="1540" y="31"/>
                    <a:pt x="1709" y="47"/>
                    <a:pt x="1871" y="67"/>
                  </a:cubicBezTo>
                  <a:cubicBezTo>
                    <a:pt x="2272" y="116"/>
                    <a:pt x="2668" y="201"/>
                    <a:pt x="3055" y="317"/>
                  </a:cubicBezTo>
                  <a:cubicBezTo>
                    <a:pt x="3442" y="432"/>
                    <a:pt x="3819" y="577"/>
                    <a:pt x="4186" y="746"/>
                  </a:cubicBezTo>
                  <a:cubicBezTo>
                    <a:pt x="4549" y="912"/>
                    <a:pt x="4905" y="1099"/>
                    <a:pt x="5244" y="1312"/>
                  </a:cubicBezTo>
                  <a:cubicBezTo>
                    <a:pt x="5392" y="1406"/>
                    <a:pt x="5542" y="1518"/>
                    <a:pt x="5615" y="1683"/>
                  </a:cubicBezTo>
                  <a:cubicBezTo>
                    <a:pt x="5672" y="1810"/>
                    <a:pt x="5657" y="1968"/>
                    <a:pt x="5575" y="2082"/>
                  </a:cubicBezTo>
                  <a:cubicBezTo>
                    <a:pt x="5544" y="2124"/>
                    <a:pt x="5499" y="2169"/>
                    <a:pt x="5444" y="2173"/>
                  </a:cubicBezTo>
                  <a:cubicBezTo>
                    <a:pt x="5428" y="2174"/>
                    <a:pt x="5395" y="2178"/>
                    <a:pt x="5384" y="2192"/>
                  </a:cubicBezTo>
                  <a:cubicBezTo>
                    <a:pt x="5375" y="2201"/>
                    <a:pt x="5384" y="2204"/>
                    <a:pt x="5394" y="2204"/>
                  </a:cubicBezTo>
                  <a:cubicBezTo>
                    <a:pt x="5397" y="2204"/>
                    <a:pt x="5400" y="2203"/>
                    <a:pt x="5403" y="2203"/>
                  </a:cubicBezTo>
                  <a:cubicBezTo>
                    <a:pt x="5477" y="2197"/>
                    <a:pt x="5554" y="2172"/>
                    <a:pt x="5611" y="2123"/>
                  </a:cubicBezTo>
                  <a:cubicBezTo>
                    <a:pt x="5663" y="2078"/>
                    <a:pt x="5699" y="2017"/>
                    <a:pt x="5720" y="1950"/>
                  </a:cubicBezTo>
                  <a:cubicBezTo>
                    <a:pt x="5739" y="1882"/>
                    <a:pt x="5745" y="1810"/>
                    <a:pt x="5730" y="1740"/>
                  </a:cubicBezTo>
                  <a:cubicBezTo>
                    <a:pt x="5714" y="1658"/>
                    <a:pt x="5667" y="1582"/>
                    <a:pt x="5613" y="1518"/>
                  </a:cubicBezTo>
                  <a:cubicBezTo>
                    <a:pt x="5494" y="1377"/>
                    <a:pt x="5328" y="1284"/>
                    <a:pt x="5171" y="1191"/>
                  </a:cubicBezTo>
                  <a:cubicBezTo>
                    <a:pt x="4990" y="1084"/>
                    <a:pt x="4806" y="983"/>
                    <a:pt x="4617" y="888"/>
                  </a:cubicBezTo>
                  <a:cubicBezTo>
                    <a:pt x="4245" y="697"/>
                    <a:pt x="3860" y="531"/>
                    <a:pt x="3464" y="394"/>
                  </a:cubicBezTo>
                  <a:cubicBezTo>
                    <a:pt x="3070" y="258"/>
                    <a:pt x="2667" y="152"/>
                    <a:pt x="2256" y="82"/>
                  </a:cubicBezTo>
                  <a:cubicBezTo>
                    <a:pt x="1994" y="39"/>
                    <a:pt x="1722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3411438" y="3922922"/>
              <a:ext cx="347113" cy="543487"/>
            </a:xfrm>
            <a:custGeom>
              <a:rect b="b" l="l" r="r" t="t"/>
              <a:pathLst>
                <a:path extrusionOk="0" fill="none" h="6050" w="3864">
                  <a:moveTo>
                    <a:pt x="0" y="1"/>
                  </a:moveTo>
                  <a:lnTo>
                    <a:pt x="0" y="2741"/>
                  </a:lnTo>
                  <a:cubicBezTo>
                    <a:pt x="0" y="2741"/>
                    <a:pt x="3863" y="4126"/>
                    <a:pt x="3863" y="6050"/>
                  </a:cubicBezTo>
                </a:path>
              </a:pathLst>
            </a:custGeom>
            <a:noFill/>
            <a:ln cap="flat" cmpd="sng" w="9525">
              <a:solidFill>
                <a:srgbClr val="0B283B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3070440" y="3922922"/>
              <a:ext cx="347113" cy="543487"/>
            </a:xfrm>
            <a:custGeom>
              <a:rect b="b" l="l" r="r" t="t"/>
              <a:pathLst>
                <a:path extrusionOk="0" fill="none" h="6050" w="3864">
                  <a:moveTo>
                    <a:pt x="3863" y="1"/>
                  </a:moveTo>
                  <a:lnTo>
                    <a:pt x="3863" y="2741"/>
                  </a:lnTo>
                  <a:cubicBezTo>
                    <a:pt x="3863" y="2741"/>
                    <a:pt x="1" y="4126"/>
                    <a:pt x="1" y="6050"/>
                  </a:cubicBezTo>
                </a:path>
              </a:pathLst>
            </a:custGeom>
            <a:noFill/>
            <a:ln cap="flat" cmpd="sng" w="9525">
              <a:solidFill>
                <a:srgbClr val="0B283B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3417457" y="4060005"/>
              <a:ext cx="90" cy="406402"/>
            </a:xfrm>
            <a:custGeom>
              <a:rect b="b" l="l" r="r" t="t"/>
              <a:pathLst>
                <a:path extrusionOk="0" fill="none" h="4524" w="1">
                  <a:moveTo>
                    <a:pt x="0" y="1"/>
                  </a:moveTo>
                  <a:lnTo>
                    <a:pt x="0" y="4524"/>
                  </a:lnTo>
                </a:path>
              </a:pathLst>
            </a:custGeom>
            <a:noFill/>
            <a:ln cap="flat" cmpd="sng" w="9525">
              <a:solidFill>
                <a:srgbClr val="0B283B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3697909" y="4442150"/>
              <a:ext cx="121094" cy="121004"/>
            </a:xfrm>
            <a:custGeom>
              <a:rect b="b" l="l" r="r" t="t"/>
              <a:pathLst>
                <a:path extrusionOk="0" h="1347" w="1348">
                  <a:moveTo>
                    <a:pt x="674" y="0"/>
                  </a:moveTo>
                  <a:cubicBezTo>
                    <a:pt x="303" y="0"/>
                    <a:pt x="1" y="302"/>
                    <a:pt x="1" y="674"/>
                  </a:cubicBezTo>
                  <a:cubicBezTo>
                    <a:pt x="1" y="1045"/>
                    <a:pt x="303" y="1347"/>
                    <a:pt x="674" y="1347"/>
                  </a:cubicBezTo>
                  <a:cubicBezTo>
                    <a:pt x="1046" y="1347"/>
                    <a:pt x="1348" y="1045"/>
                    <a:pt x="1348" y="674"/>
                  </a:cubicBezTo>
                  <a:cubicBezTo>
                    <a:pt x="1348" y="302"/>
                    <a:pt x="1046" y="0"/>
                    <a:pt x="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3356911" y="4442150"/>
              <a:ext cx="121004" cy="121004"/>
            </a:xfrm>
            <a:custGeom>
              <a:rect b="b" l="l" r="r" t="t"/>
              <a:pathLst>
                <a:path extrusionOk="0" h="1347" w="1347">
                  <a:moveTo>
                    <a:pt x="674" y="0"/>
                  </a:moveTo>
                  <a:cubicBezTo>
                    <a:pt x="302" y="0"/>
                    <a:pt x="1" y="302"/>
                    <a:pt x="1" y="674"/>
                  </a:cubicBezTo>
                  <a:cubicBezTo>
                    <a:pt x="1" y="1045"/>
                    <a:pt x="302" y="1347"/>
                    <a:pt x="674" y="1347"/>
                  </a:cubicBezTo>
                  <a:cubicBezTo>
                    <a:pt x="1046" y="1347"/>
                    <a:pt x="1347" y="1045"/>
                    <a:pt x="1347" y="674"/>
                  </a:cubicBezTo>
                  <a:cubicBezTo>
                    <a:pt x="1347" y="302"/>
                    <a:pt x="1046" y="0"/>
                    <a:pt x="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3009894" y="4442150"/>
              <a:ext cx="121094" cy="121004"/>
            </a:xfrm>
            <a:custGeom>
              <a:rect b="b" l="l" r="r" t="t"/>
              <a:pathLst>
                <a:path extrusionOk="0" h="1347" w="1348">
                  <a:moveTo>
                    <a:pt x="675" y="0"/>
                  </a:moveTo>
                  <a:cubicBezTo>
                    <a:pt x="302" y="0"/>
                    <a:pt x="1" y="302"/>
                    <a:pt x="1" y="674"/>
                  </a:cubicBezTo>
                  <a:cubicBezTo>
                    <a:pt x="1" y="1045"/>
                    <a:pt x="302" y="1347"/>
                    <a:pt x="675" y="1347"/>
                  </a:cubicBezTo>
                  <a:cubicBezTo>
                    <a:pt x="1046" y="1347"/>
                    <a:pt x="1347" y="1045"/>
                    <a:pt x="1347" y="674"/>
                  </a:cubicBezTo>
                  <a:cubicBezTo>
                    <a:pt x="1347" y="302"/>
                    <a:pt x="1046" y="0"/>
                    <a:pt x="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3262948" y="2822391"/>
              <a:ext cx="810738" cy="605291"/>
            </a:xfrm>
            <a:custGeom>
              <a:rect b="b" l="l" r="r" t="t"/>
              <a:pathLst>
                <a:path extrusionOk="0" h="6738" w="9025">
                  <a:moveTo>
                    <a:pt x="1731" y="1"/>
                  </a:moveTo>
                  <a:cubicBezTo>
                    <a:pt x="1273" y="1"/>
                    <a:pt x="0" y="5617"/>
                    <a:pt x="794" y="6060"/>
                  </a:cubicBezTo>
                  <a:cubicBezTo>
                    <a:pt x="1372" y="6382"/>
                    <a:pt x="3890" y="6737"/>
                    <a:pt x="5549" y="6737"/>
                  </a:cubicBezTo>
                  <a:cubicBezTo>
                    <a:pt x="6179" y="6737"/>
                    <a:pt x="6685" y="6686"/>
                    <a:pt x="6915" y="6563"/>
                  </a:cubicBezTo>
                  <a:cubicBezTo>
                    <a:pt x="7749" y="6113"/>
                    <a:pt x="9024" y="1275"/>
                    <a:pt x="8803" y="776"/>
                  </a:cubicBezTo>
                  <a:cubicBezTo>
                    <a:pt x="8740" y="633"/>
                    <a:pt x="8505" y="584"/>
                    <a:pt x="8172" y="584"/>
                  </a:cubicBezTo>
                  <a:cubicBezTo>
                    <a:pt x="7473" y="584"/>
                    <a:pt x="6341" y="799"/>
                    <a:pt x="5470" y="799"/>
                  </a:cubicBezTo>
                  <a:cubicBezTo>
                    <a:pt x="5312" y="799"/>
                    <a:pt x="5163" y="792"/>
                    <a:pt x="5027" y="776"/>
                  </a:cubicBezTo>
                  <a:cubicBezTo>
                    <a:pt x="3387" y="576"/>
                    <a:pt x="2190" y="77"/>
                    <a:pt x="1740" y="1"/>
                  </a:cubicBezTo>
                  <a:cubicBezTo>
                    <a:pt x="1737" y="1"/>
                    <a:pt x="1734" y="1"/>
                    <a:pt x="1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2806337" y="2421651"/>
              <a:ext cx="928778" cy="926712"/>
            </a:xfrm>
            <a:custGeom>
              <a:rect b="b" l="l" r="r" t="t"/>
              <a:pathLst>
                <a:path extrusionOk="0" h="10316" w="10339">
                  <a:moveTo>
                    <a:pt x="4912" y="0"/>
                  </a:moveTo>
                  <a:cubicBezTo>
                    <a:pt x="4574" y="158"/>
                    <a:pt x="3674" y="415"/>
                    <a:pt x="3316" y="972"/>
                  </a:cubicBezTo>
                  <a:cubicBezTo>
                    <a:pt x="2958" y="1530"/>
                    <a:pt x="835" y="4705"/>
                    <a:pt x="659" y="4849"/>
                  </a:cubicBezTo>
                  <a:cubicBezTo>
                    <a:pt x="481" y="4994"/>
                    <a:pt x="0" y="5855"/>
                    <a:pt x="255" y="6125"/>
                  </a:cubicBezTo>
                  <a:cubicBezTo>
                    <a:pt x="434" y="6315"/>
                    <a:pt x="958" y="6506"/>
                    <a:pt x="1353" y="6506"/>
                  </a:cubicBezTo>
                  <a:cubicBezTo>
                    <a:pt x="1521" y="6506"/>
                    <a:pt x="1666" y="6472"/>
                    <a:pt x="1751" y="6389"/>
                  </a:cubicBezTo>
                  <a:cubicBezTo>
                    <a:pt x="2038" y="6110"/>
                    <a:pt x="3262" y="4169"/>
                    <a:pt x="3262" y="4169"/>
                  </a:cubicBezTo>
                  <a:cubicBezTo>
                    <a:pt x="3262" y="4169"/>
                    <a:pt x="3836" y="9447"/>
                    <a:pt x="3984" y="9719"/>
                  </a:cubicBezTo>
                  <a:cubicBezTo>
                    <a:pt x="4106" y="9942"/>
                    <a:pt x="4914" y="10315"/>
                    <a:pt x="5567" y="10315"/>
                  </a:cubicBezTo>
                  <a:cubicBezTo>
                    <a:pt x="5706" y="10315"/>
                    <a:pt x="5838" y="10298"/>
                    <a:pt x="5955" y="10259"/>
                  </a:cubicBezTo>
                  <a:cubicBezTo>
                    <a:pt x="5960" y="10259"/>
                    <a:pt x="6108" y="10266"/>
                    <a:pt x="6344" y="10266"/>
                  </a:cubicBezTo>
                  <a:cubicBezTo>
                    <a:pt x="7268" y="10266"/>
                    <a:pt x="9542" y="10172"/>
                    <a:pt x="9896" y="9250"/>
                  </a:cubicBezTo>
                  <a:cubicBezTo>
                    <a:pt x="10339" y="8093"/>
                    <a:pt x="8984" y="5875"/>
                    <a:pt x="8886" y="5383"/>
                  </a:cubicBezTo>
                  <a:cubicBezTo>
                    <a:pt x="8787" y="4890"/>
                    <a:pt x="9107" y="1439"/>
                    <a:pt x="8812" y="923"/>
                  </a:cubicBezTo>
                  <a:cubicBezTo>
                    <a:pt x="8516" y="407"/>
                    <a:pt x="6710" y="51"/>
                    <a:pt x="6710" y="51"/>
                  </a:cubicBezTo>
                  <a:lnTo>
                    <a:pt x="4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3178507" y="2385718"/>
              <a:ext cx="137983" cy="153164"/>
            </a:xfrm>
            <a:custGeom>
              <a:rect b="b" l="l" r="r" t="t"/>
              <a:pathLst>
                <a:path extrusionOk="0" h="1705" w="1536">
                  <a:moveTo>
                    <a:pt x="1076" y="0"/>
                  </a:moveTo>
                  <a:lnTo>
                    <a:pt x="1" y="907"/>
                  </a:lnTo>
                  <a:lnTo>
                    <a:pt x="392" y="1704"/>
                  </a:lnTo>
                  <a:lnTo>
                    <a:pt x="1535" y="474"/>
                  </a:lnTo>
                  <a:lnTo>
                    <a:pt x="1453" y="431"/>
                  </a:lnTo>
                  <a:cubicBezTo>
                    <a:pt x="1332" y="217"/>
                    <a:pt x="107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3343077" y="2369818"/>
              <a:ext cx="70788" cy="101780"/>
            </a:xfrm>
            <a:custGeom>
              <a:rect b="b" l="l" r="r" t="t"/>
              <a:pathLst>
                <a:path extrusionOk="0" h="1133" w="788">
                  <a:moveTo>
                    <a:pt x="0" y="0"/>
                  </a:moveTo>
                  <a:lnTo>
                    <a:pt x="223" y="624"/>
                  </a:lnTo>
                  <a:lnTo>
                    <a:pt x="753" y="1132"/>
                  </a:lnTo>
                  <a:lnTo>
                    <a:pt x="787" y="309"/>
                  </a:lnTo>
                  <a:cubicBezTo>
                    <a:pt x="572" y="16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38D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3432010" y="2619550"/>
              <a:ext cx="16799" cy="242278"/>
            </a:xfrm>
            <a:custGeom>
              <a:rect b="b" l="l" r="r" t="t"/>
              <a:pathLst>
                <a:path extrusionOk="0" h="2697" w="187">
                  <a:moveTo>
                    <a:pt x="5" y="0"/>
                  </a:moveTo>
                  <a:cubicBezTo>
                    <a:pt x="2" y="0"/>
                    <a:pt x="0" y="2"/>
                    <a:pt x="1" y="5"/>
                  </a:cubicBezTo>
                  <a:cubicBezTo>
                    <a:pt x="122" y="894"/>
                    <a:pt x="173" y="1791"/>
                    <a:pt x="154" y="2689"/>
                  </a:cubicBezTo>
                  <a:cubicBezTo>
                    <a:pt x="154" y="2694"/>
                    <a:pt x="157" y="2696"/>
                    <a:pt x="161" y="2696"/>
                  </a:cubicBezTo>
                  <a:cubicBezTo>
                    <a:pt x="164" y="2696"/>
                    <a:pt x="167" y="2694"/>
                    <a:pt x="167" y="2689"/>
                  </a:cubicBezTo>
                  <a:cubicBezTo>
                    <a:pt x="187" y="1791"/>
                    <a:pt x="132" y="893"/>
                    <a:pt x="8" y="3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3397964" y="2848083"/>
              <a:ext cx="230959" cy="167358"/>
            </a:xfrm>
            <a:custGeom>
              <a:rect b="b" l="l" r="r" t="t"/>
              <a:pathLst>
                <a:path extrusionOk="0" h="1863" w="2571">
                  <a:moveTo>
                    <a:pt x="1102" y="0"/>
                  </a:moveTo>
                  <a:cubicBezTo>
                    <a:pt x="895" y="0"/>
                    <a:pt x="708" y="26"/>
                    <a:pt x="595" y="74"/>
                  </a:cubicBezTo>
                  <a:cubicBezTo>
                    <a:pt x="244" y="223"/>
                    <a:pt x="0" y="427"/>
                    <a:pt x="34" y="794"/>
                  </a:cubicBezTo>
                  <a:cubicBezTo>
                    <a:pt x="106" y="1584"/>
                    <a:pt x="886" y="1862"/>
                    <a:pt x="1514" y="1862"/>
                  </a:cubicBezTo>
                  <a:cubicBezTo>
                    <a:pt x="1866" y="1862"/>
                    <a:pt x="2171" y="1775"/>
                    <a:pt x="2276" y="1642"/>
                  </a:cubicBezTo>
                  <a:cubicBezTo>
                    <a:pt x="2570" y="1270"/>
                    <a:pt x="2346" y="788"/>
                    <a:pt x="2178" y="388"/>
                  </a:cubicBezTo>
                  <a:cubicBezTo>
                    <a:pt x="2064" y="116"/>
                    <a:pt x="1538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2783251" y="2847454"/>
              <a:ext cx="230959" cy="167987"/>
            </a:xfrm>
            <a:custGeom>
              <a:rect b="b" l="l" r="r" t="t"/>
              <a:pathLst>
                <a:path extrusionOk="0" h="1870" w="2571">
                  <a:moveTo>
                    <a:pt x="1101" y="0"/>
                  </a:moveTo>
                  <a:cubicBezTo>
                    <a:pt x="897" y="0"/>
                    <a:pt x="713" y="30"/>
                    <a:pt x="594" y="81"/>
                  </a:cubicBezTo>
                  <a:cubicBezTo>
                    <a:pt x="244" y="230"/>
                    <a:pt x="0" y="434"/>
                    <a:pt x="33" y="801"/>
                  </a:cubicBezTo>
                  <a:cubicBezTo>
                    <a:pt x="105" y="1591"/>
                    <a:pt x="885" y="1869"/>
                    <a:pt x="1514" y="1869"/>
                  </a:cubicBezTo>
                  <a:cubicBezTo>
                    <a:pt x="1866" y="1869"/>
                    <a:pt x="2170" y="1782"/>
                    <a:pt x="2276" y="1649"/>
                  </a:cubicBezTo>
                  <a:cubicBezTo>
                    <a:pt x="2570" y="1277"/>
                    <a:pt x="2444" y="737"/>
                    <a:pt x="2177" y="395"/>
                  </a:cubicBezTo>
                  <a:cubicBezTo>
                    <a:pt x="1957" y="111"/>
                    <a:pt x="149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2937580" y="2822660"/>
              <a:ext cx="634667" cy="180024"/>
            </a:xfrm>
            <a:custGeom>
              <a:rect b="b" l="l" r="r" t="t"/>
              <a:pathLst>
                <a:path extrusionOk="0" h="2004" w="7065">
                  <a:moveTo>
                    <a:pt x="1431" y="1"/>
                  </a:moveTo>
                  <a:cubicBezTo>
                    <a:pt x="1103" y="1"/>
                    <a:pt x="843" y="43"/>
                    <a:pt x="621" y="257"/>
                  </a:cubicBezTo>
                  <a:cubicBezTo>
                    <a:pt x="327" y="540"/>
                    <a:pt x="1" y="1190"/>
                    <a:pt x="125" y="1211"/>
                  </a:cubicBezTo>
                  <a:cubicBezTo>
                    <a:pt x="195" y="1222"/>
                    <a:pt x="262" y="1255"/>
                    <a:pt x="319" y="1255"/>
                  </a:cubicBezTo>
                  <a:cubicBezTo>
                    <a:pt x="363" y="1255"/>
                    <a:pt x="401" y="1235"/>
                    <a:pt x="429" y="1172"/>
                  </a:cubicBezTo>
                  <a:cubicBezTo>
                    <a:pt x="491" y="1026"/>
                    <a:pt x="561" y="639"/>
                    <a:pt x="727" y="543"/>
                  </a:cubicBezTo>
                  <a:cubicBezTo>
                    <a:pt x="868" y="463"/>
                    <a:pt x="1133" y="345"/>
                    <a:pt x="1204" y="345"/>
                  </a:cubicBezTo>
                  <a:cubicBezTo>
                    <a:pt x="1217" y="345"/>
                    <a:pt x="1224" y="349"/>
                    <a:pt x="1222" y="357"/>
                  </a:cubicBezTo>
                  <a:cubicBezTo>
                    <a:pt x="1215" y="412"/>
                    <a:pt x="795" y="565"/>
                    <a:pt x="727" y="712"/>
                  </a:cubicBezTo>
                  <a:cubicBezTo>
                    <a:pt x="659" y="858"/>
                    <a:pt x="324" y="1333"/>
                    <a:pt x="374" y="1435"/>
                  </a:cubicBezTo>
                  <a:cubicBezTo>
                    <a:pt x="413" y="1513"/>
                    <a:pt x="498" y="1582"/>
                    <a:pt x="560" y="1582"/>
                  </a:cubicBezTo>
                  <a:cubicBezTo>
                    <a:pt x="579" y="1582"/>
                    <a:pt x="596" y="1575"/>
                    <a:pt x="609" y="1559"/>
                  </a:cubicBezTo>
                  <a:cubicBezTo>
                    <a:pt x="659" y="1494"/>
                    <a:pt x="889" y="1106"/>
                    <a:pt x="889" y="1106"/>
                  </a:cubicBezTo>
                  <a:lnTo>
                    <a:pt x="889" y="1106"/>
                  </a:lnTo>
                  <a:cubicBezTo>
                    <a:pt x="889" y="1106"/>
                    <a:pt x="660" y="1587"/>
                    <a:pt x="703" y="1624"/>
                  </a:cubicBezTo>
                  <a:cubicBezTo>
                    <a:pt x="736" y="1652"/>
                    <a:pt x="748" y="1707"/>
                    <a:pt x="813" y="1707"/>
                  </a:cubicBezTo>
                  <a:cubicBezTo>
                    <a:pt x="835" y="1707"/>
                    <a:pt x="863" y="1701"/>
                    <a:pt x="901" y="1684"/>
                  </a:cubicBezTo>
                  <a:cubicBezTo>
                    <a:pt x="1047" y="1618"/>
                    <a:pt x="1303" y="1179"/>
                    <a:pt x="1405" y="1106"/>
                  </a:cubicBezTo>
                  <a:cubicBezTo>
                    <a:pt x="1495" y="1042"/>
                    <a:pt x="1806" y="870"/>
                    <a:pt x="1884" y="870"/>
                  </a:cubicBezTo>
                  <a:cubicBezTo>
                    <a:pt x="1895" y="870"/>
                    <a:pt x="1901" y="873"/>
                    <a:pt x="1902" y="880"/>
                  </a:cubicBezTo>
                  <a:cubicBezTo>
                    <a:pt x="1909" y="938"/>
                    <a:pt x="1580" y="1133"/>
                    <a:pt x="1470" y="1211"/>
                  </a:cubicBezTo>
                  <a:cubicBezTo>
                    <a:pt x="1361" y="1289"/>
                    <a:pt x="915" y="1737"/>
                    <a:pt x="995" y="1807"/>
                  </a:cubicBezTo>
                  <a:cubicBezTo>
                    <a:pt x="1053" y="1858"/>
                    <a:pt x="1085" y="1914"/>
                    <a:pt x="1132" y="1914"/>
                  </a:cubicBezTo>
                  <a:cubicBezTo>
                    <a:pt x="1151" y="1914"/>
                    <a:pt x="1173" y="1905"/>
                    <a:pt x="1200" y="1883"/>
                  </a:cubicBezTo>
                  <a:cubicBezTo>
                    <a:pt x="1296" y="1807"/>
                    <a:pt x="1507" y="1501"/>
                    <a:pt x="1609" y="1457"/>
                  </a:cubicBezTo>
                  <a:cubicBezTo>
                    <a:pt x="1693" y="1421"/>
                    <a:pt x="1869" y="1341"/>
                    <a:pt x="1967" y="1341"/>
                  </a:cubicBezTo>
                  <a:cubicBezTo>
                    <a:pt x="1989" y="1341"/>
                    <a:pt x="2006" y="1345"/>
                    <a:pt x="2018" y="1355"/>
                  </a:cubicBezTo>
                  <a:cubicBezTo>
                    <a:pt x="2074" y="1398"/>
                    <a:pt x="2532" y="1816"/>
                    <a:pt x="3026" y="1816"/>
                  </a:cubicBezTo>
                  <a:cubicBezTo>
                    <a:pt x="3116" y="1816"/>
                    <a:pt x="3208" y="1802"/>
                    <a:pt x="3298" y="1769"/>
                  </a:cubicBezTo>
                  <a:cubicBezTo>
                    <a:pt x="3380" y="1740"/>
                    <a:pt x="3501" y="1728"/>
                    <a:pt x="3649" y="1728"/>
                  </a:cubicBezTo>
                  <a:cubicBezTo>
                    <a:pt x="4351" y="1728"/>
                    <a:pt x="5668" y="2003"/>
                    <a:pt x="6400" y="2003"/>
                  </a:cubicBezTo>
                  <a:cubicBezTo>
                    <a:pt x="6607" y="2003"/>
                    <a:pt x="6767" y="1981"/>
                    <a:pt x="6853" y="1925"/>
                  </a:cubicBezTo>
                  <a:cubicBezTo>
                    <a:pt x="7065" y="1786"/>
                    <a:pt x="6311" y="688"/>
                    <a:pt x="5817" y="646"/>
                  </a:cubicBezTo>
                  <a:cubicBezTo>
                    <a:pt x="5798" y="645"/>
                    <a:pt x="5777" y="644"/>
                    <a:pt x="5753" y="644"/>
                  </a:cubicBezTo>
                  <a:cubicBezTo>
                    <a:pt x="5240" y="644"/>
                    <a:pt x="3697" y="990"/>
                    <a:pt x="3137" y="990"/>
                  </a:cubicBezTo>
                  <a:cubicBezTo>
                    <a:pt x="3053" y="990"/>
                    <a:pt x="2992" y="983"/>
                    <a:pt x="2958" y="965"/>
                  </a:cubicBezTo>
                  <a:cubicBezTo>
                    <a:pt x="2692" y="824"/>
                    <a:pt x="2267" y="27"/>
                    <a:pt x="1772" y="10"/>
                  </a:cubicBezTo>
                  <a:cubicBezTo>
                    <a:pt x="1650" y="5"/>
                    <a:pt x="1537" y="1"/>
                    <a:pt x="1431" y="1"/>
                  </a:cubicBezTo>
                  <a:close/>
                </a:path>
              </a:pathLst>
            </a:custGeom>
            <a:solidFill>
              <a:srgbClr val="8D57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3008098" y="2870092"/>
              <a:ext cx="77525" cy="61895"/>
            </a:xfrm>
            <a:custGeom>
              <a:rect b="b" l="l" r="r" t="t"/>
              <a:pathLst>
                <a:path extrusionOk="0" h="689" w="863">
                  <a:moveTo>
                    <a:pt x="834" y="1"/>
                  </a:moveTo>
                  <a:cubicBezTo>
                    <a:pt x="832" y="1"/>
                    <a:pt x="830" y="1"/>
                    <a:pt x="827" y="2"/>
                  </a:cubicBezTo>
                  <a:cubicBezTo>
                    <a:pt x="498" y="130"/>
                    <a:pt x="230" y="355"/>
                    <a:pt x="20" y="637"/>
                  </a:cubicBezTo>
                  <a:cubicBezTo>
                    <a:pt x="0" y="663"/>
                    <a:pt x="26" y="689"/>
                    <a:pt x="52" y="689"/>
                  </a:cubicBezTo>
                  <a:cubicBezTo>
                    <a:pt x="63" y="689"/>
                    <a:pt x="74" y="684"/>
                    <a:pt x="83" y="673"/>
                  </a:cubicBezTo>
                  <a:cubicBezTo>
                    <a:pt x="282" y="398"/>
                    <a:pt x="543" y="196"/>
                    <a:pt x="844" y="41"/>
                  </a:cubicBezTo>
                  <a:cubicBezTo>
                    <a:pt x="862" y="31"/>
                    <a:pt x="852" y="1"/>
                    <a:pt x="834" y="1"/>
                  </a:cubicBezTo>
                  <a:close/>
                </a:path>
              </a:pathLst>
            </a:custGeom>
            <a:solidFill>
              <a:srgbClr val="DFA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2427341" y="2598337"/>
              <a:ext cx="530102" cy="404246"/>
            </a:xfrm>
            <a:custGeom>
              <a:rect b="b" l="l" r="r" t="t"/>
              <a:pathLst>
                <a:path extrusionOk="0" h="4500" w="5901">
                  <a:moveTo>
                    <a:pt x="1216" y="1"/>
                  </a:moveTo>
                  <a:cubicBezTo>
                    <a:pt x="1144" y="1"/>
                    <a:pt x="1070" y="10"/>
                    <a:pt x="993" y="31"/>
                  </a:cubicBezTo>
                  <a:cubicBezTo>
                    <a:pt x="599" y="137"/>
                    <a:pt x="1" y="550"/>
                    <a:pt x="100" y="627"/>
                  </a:cubicBezTo>
                  <a:cubicBezTo>
                    <a:pt x="174" y="685"/>
                    <a:pt x="226" y="774"/>
                    <a:pt x="300" y="774"/>
                  </a:cubicBezTo>
                  <a:cubicBezTo>
                    <a:pt x="325" y="774"/>
                    <a:pt x="352" y="764"/>
                    <a:pt x="383" y="740"/>
                  </a:cubicBezTo>
                  <a:cubicBezTo>
                    <a:pt x="509" y="642"/>
                    <a:pt x="758" y="337"/>
                    <a:pt x="949" y="334"/>
                  </a:cubicBezTo>
                  <a:cubicBezTo>
                    <a:pt x="957" y="333"/>
                    <a:pt x="966" y="333"/>
                    <a:pt x="974" y="333"/>
                  </a:cubicBezTo>
                  <a:cubicBezTo>
                    <a:pt x="1170" y="333"/>
                    <a:pt x="1503" y="366"/>
                    <a:pt x="1471" y="409"/>
                  </a:cubicBezTo>
                  <a:cubicBezTo>
                    <a:pt x="1461" y="424"/>
                    <a:pt x="1404" y="426"/>
                    <a:pt x="1328" y="426"/>
                  </a:cubicBezTo>
                  <a:cubicBezTo>
                    <a:pt x="1296" y="426"/>
                    <a:pt x="1261" y="425"/>
                    <a:pt x="1224" y="425"/>
                  </a:cubicBezTo>
                  <a:cubicBezTo>
                    <a:pt x="1089" y="425"/>
                    <a:pt x="936" y="431"/>
                    <a:pt x="868" y="481"/>
                  </a:cubicBezTo>
                  <a:cubicBezTo>
                    <a:pt x="737" y="575"/>
                    <a:pt x="214" y="829"/>
                    <a:pt x="210" y="943"/>
                  </a:cubicBezTo>
                  <a:cubicBezTo>
                    <a:pt x="205" y="1046"/>
                    <a:pt x="264" y="1170"/>
                    <a:pt x="332" y="1170"/>
                  </a:cubicBezTo>
                  <a:cubicBezTo>
                    <a:pt x="339" y="1170"/>
                    <a:pt x="347" y="1169"/>
                    <a:pt x="355" y="1166"/>
                  </a:cubicBezTo>
                  <a:cubicBezTo>
                    <a:pt x="431" y="1133"/>
                    <a:pt x="819" y="904"/>
                    <a:pt x="819" y="904"/>
                  </a:cubicBezTo>
                  <a:lnTo>
                    <a:pt x="819" y="904"/>
                  </a:lnTo>
                  <a:cubicBezTo>
                    <a:pt x="819" y="904"/>
                    <a:pt x="385" y="1214"/>
                    <a:pt x="406" y="1268"/>
                  </a:cubicBezTo>
                  <a:cubicBezTo>
                    <a:pt x="427" y="1322"/>
                    <a:pt x="391" y="1402"/>
                    <a:pt x="550" y="1415"/>
                  </a:cubicBezTo>
                  <a:cubicBezTo>
                    <a:pt x="554" y="1416"/>
                    <a:pt x="558" y="1416"/>
                    <a:pt x="562" y="1416"/>
                  </a:cubicBezTo>
                  <a:cubicBezTo>
                    <a:pt x="730" y="1416"/>
                    <a:pt x="1148" y="1167"/>
                    <a:pt x="1271" y="1153"/>
                  </a:cubicBezTo>
                  <a:cubicBezTo>
                    <a:pt x="1312" y="1148"/>
                    <a:pt x="1388" y="1145"/>
                    <a:pt x="1471" y="1145"/>
                  </a:cubicBezTo>
                  <a:cubicBezTo>
                    <a:pt x="1637" y="1145"/>
                    <a:pt x="1829" y="1158"/>
                    <a:pt x="1815" y="1194"/>
                  </a:cubicBezTo>
                  <a:cubicBezTo>
                    <a:pt x="1793" y="1249"/>
                    <a:pt x="1412" y="1260"/>
                    <a:pt x="1278" y="1277"/>
                  </a:cubicBezTo>
                  <a:cubicBezTo>
                    <a:pt x="1144" y="1292"/>
                    <a:pt x="537" y="1469"/>
                    <a:pt x="574" y="1570"/>
                  </a:cubicBezTo>
                  <a:cubicBezTo>
                    <a:pt x="607" y="1660"/>
                    <a:pt x="600" y="1737"/>
                    <a:pt x="684" y="1737"/>
                  </a:cubicBezTo>
                  <a:cubicBezTo>
                    <a:pt x="694" y="1737"/>
                    <a:pt x="704" y="1736"/>
                    <a:pt x="717" y="1734"/>
                  </a:cubicBezTo>
                  <a:cubicBezTo>
                    <a:pt x="832" y="1715"/>
                    <a:pt x="1150" y="1558"/>
                    <a:pt x="1270" y="1558"/>
                  </a:cubicBezTo>
                  <a:cubicBezTo>
                    <a:pt x="1273" y="1558"/>
                    <a:pt x="1277" y="1558"/>
                    <a:pt x="1280" y="1558"/>
                  </a:cubicBezTo>
                  <a:cubicBezTo>
                    <a:pt x="1391" y="1570"/>
                    <a:pt x="1656" y="1590"/>
                    <a:pt x="1688" y="1666"/>
                  </a:cubicBezTo>
                  <a:cubicBezTo>
                    <a:pt x="1721" y="1744"/>
                    <a:pt x="1995" y="2549"/>
                    <a:pt x="2608" y="2647"/>
                  </a:cubicBezTo>
                  <a:cubicBezTo>
                    <a:pt x="3215" y="2744"/>
                    <a:pt x="5061" y="4499"/>
                    <a:pt x="5628" y="4499"/>
                  </a:cubicBezTo>
                  <a:cubicBezTo>
                    <a:pt x="5635" y="4499"/>
                    <a:pt x="5641" y="4499"/>
                    <a:pt x="5648" y="4499"/>
                  </a:cubicBezTo>
                  <a:cubicBezTo>
                    <a:pt x="5901" y="4479"/>
                    <a:pt x="5770" y="3153"/>
                    <a:pt x="5358" y="2880"/>
                  </a:cubicBezTo>
                  <a:cubicBezTo>
                    <a:pt x="4944" y="2605"/>
                    <a:pt x="2863" y="2031"/>
                    <a:pt x="2699" y="1778"/>
                  </a:cubicBezTo>
                  <a:cubicBezTo>
                    <a:pt x="2535" y="1527"/>
                    <a:pt x="2547" y="624"/>
                    <a:pt x="2121" y="370"/>
                  </a:cubicBezTo>
                  <a:cubicBezTo>
                    <a:pt x="1779" y="164"/>
                    <a:pt x="1512" y="1"/>
                    <a:pt x="1216" y="1"/>
                  </a:cubicBezTo>
                  <a:close/>
                </a:path>
              </a:pathLst>
            </a:custGeom>
            <a:solidFill>
              <a:srgbClr val="8D57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2302296" y="2552600"/>
              <a:ext cx="498121" cy="476202"/>
            </a:xfrm>
            <a:custGeom>
              <a:rect b="b" l="l" r="r" t="t"/>
              <a:pathLst>
                <a:path extrusionOk="0" h="5301" w="5545">
                  <a:moveTo>
                    <a:pt x="355" y="0"/>
                  </a:moveTo>
                  <a:cubicBezTo>
                    <a:pt x="124" y="0"/>
                    <a:pt x="0" y="255"/>
                    <a:pt x="81" y="571"/>
                  </a:cubicBezTo>
                  <a:lnTo>
                    <a:pt x="1135" y="4731"/>
                  </a:lnTo>
                  <a:cubicBezTo>
                    <a:pt x="1214" y="5046"/>
                    <a:pt x="1466" y="5301"/>
                    <a:pt x="1697" y="5301"/>
                  </a:cubicBezTo>
                  <a:lnTo>
                    <a:pt x="5191" y="5301"/>
                  </a:lnTo>
                  <a:cubicBezTo>
                    <a:pt x="5422" y="5301"/>
                    <a:pt x="5545" y="5046"/>
                    <a:pt x="5465" y="4731"/>
                  </a:cubicBezTo>
                  <a:lnTo>
                    <a:pt x="4411" y="571"/>
                  </a:lnTo>
                  <a:cubicBezTo>
                    <a:pt x="4332" y="255"/>
                    <a:pt x="4080" y="0"/>
                    <a:pt x="3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2469202" y="2722472"/>
              <a:ext cx="106721" cy="129538"/>
            </a:xfrm>
            <a:custGeom>
              <a:rect b="b" l="l" r="r" t="t"/>
              <a:pathLst>
                <a:path extrusionOk="0" h="1442" w="1188">
                  <a:moveTo>
                    <a:pt x="423" y="0"/>
                  </a:moveTo>
                  <a:cubicBezTo>
                    <a:pt x="402" y="0"/>
                    <a:pt x="381" y="3"/>
                    <a:pt x="360" y="7"/>
                  </a:cubicBezTo>
                  <a:cubicBezTo>
                    <a:pt x="104" y="59"/>
                    <a:pt x="1" y="421"/>
                    <a:pt x="130" y="816"/>
                  </a:cubicBezTo>
                  <a:cubicBezTo>
                    <a:pt x="249" y="1179"/>
                    <a:pt x="523" y="1442"/>
                    <a:pt x="765" y="1442"/>
                  </a:cubicBezTo>
                  <a:cubicBezTo>
                    <a:pt x="786" y="1442"/>
                    <a:pt x="808" y="1440"/>
                    <a:pt x="829" y="1435"/>
                  </a:cubicBezTo>
                  <a:cubicBezTo>
                    <a:pt x="1085" y="1383"/>
                    <a:pt x="1187" y="1021"/>
                    <a:pt x="1058" y="626"/>
                  </a:cubicBezTo>
                  <a:cubicBezTo>
                    <a:pt x="939" y="263"/>
                    <a:pt x="666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2791156" y="3000861"/>
              <a:ext cx="434160" cy="27938"/>
            </a:xfrm>
            <a:custGeom>
              <a:rect b="b" l="l" r="r" t="t"/>
              <a:pathLst>
                <a:path extrusionOk="0" h="311" w="4833">
                  <a:moveTo>
                    <a:pt x="216" y="0"/>
                  </a:moveTo>
                  <a:lnTo>
                    <a:pt x="1" y="311"/>
                  </a:lnTo>
                  <a:lnTo>
                    <a:pt x="3962" y="311"/>
                  </a:lnTo>
                  <a:cubicBezTo>
                    <a:pt x="4832" y="311"/>
                    <a:pt x="4644" y="174"/>
                    <a:pt x="4644" y="174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3340023" y="3832820"/>
              <a:ext cx="152086" cy="180384"/>
            </a:xfrm>
            <a:custGeom>
              <a:rect b="b" l="l" r="r" t="t"/>
              <a:pathLst>
                <a:path extrusionOk="0" h="2008" w="1693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lnTo>
                    <a:pt x="0" y="1976"/>
                  </a:lnTo>
                  <a:cubicBezTo>
                    <a:pt x="0" y="1993"/>
                    <a:pt x="15" y="2007"/>
                    <a:pt x="32" y="2007"/>
                  </a:cubicBezTo>
                  <a:lnTo>
                    <a:pt x="1660" y="2007"/>
                  </a:lnTo>
                  <a:cubicBezTo>
                    <a:pt x="1678" y="2007"/>
                    <a:pt x="1692" y="1993"/>
                    <a:pt x="1692" y="1976"/>
                  </a:cubicBezTo>
                  <a:lnTo>
                    <a:pt x="1692" y="32"/>
                  </a:lnTo>
                  <a:cubicBezTo>
                    <a:pt x="1692" y="14"/>
                    <a:pt x="1679" y="0"/>
                    <a:pt x="1660" y="0"/>
                  </a:cubicBezTo>
                  <a:close/>
                </a:path>
              </a:pathLst>
            </a:custGeom>
            <a:solidFill>
              <a:srgbClr val="0B28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3070440" y="3734544"/>
              <a:ext cx="613376" cy="157926"/>
            </a:xfrm>
            <a:custGeom>
              <a:rect b="b" l="l" r="r" t="t"/>
              <a:pathLst>
                <a:path extrusionOk="0" h="1758" w="6828">
                  <a:moveTo>
                    <a:pt x="1" y="1"/>
                  </a:moveTo>
                  <a:cubicBezTo>
                    <a:pt x="1" y="1"/>
                    <a:pt x="125" y="843"/>
                    <a:pt x="561" y="1466"/>
                  </a:cubicBezTo>
                  <a:cubicBezTo>
                    <a:pt x="714" y="1685"/>
                    <a:pt x="1326" y="1758"/>
                    <a:pt x="2081" y="1758"/>
                  </a:cubicBezTo>
                  <a:cubicBezTo>
                    <a:pt x="3479" y="1758"/>
                    <a:pt x="5368" y="1507"/>
                    <a:pt x="5732" y="1466"/>
                  </a:cubicBezTo>
                  <a:cubicBezTo>
                    <a:pt x="6292" y="1405"/>
                    <a:pt x="6827" y="188"/>
                    <a:pt x="6827" y="1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16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2860146" y="3667799"/>
              <a:ext cx="1000015" cy="133401"/>
            </a:xfrm>
            <a:custGeom>
              <a:rect b="b" l="l" r="r" t="t"/>
              <a:pathLst>
                <a:path extrusionOk="0" h="1485" w="11132">
                  <a:moveTo>
                    <a:pt x="10817" y="1"/>
                  </a:moveTo>
                  <a:cubicBezTo>
                    <a:pt x="10262" y="1"/>
                    <a:pt x="8156" y="648"/>
                    <a:pt x="6482" y="648"/>
                  </a:cubicBezTo>
                  <a:cubicBezTo>
                    <a:pt x="5110" y="648"/>
                    <a:pt x="2584" y="46"/>
                    <a:pt x="1215" y="46"/>
                  </a:cubicBezTo>
                  <a:cubicBezTo>
                    <a:pt x="718" y="46"/>
                    <a:pt x="374" y="125"/>
                    <a:pt x="291" y="341"/>
                  </a:cubicBezTo>
                  <a:cubicBezTo>
                    <a:pt x="1" y="1097"/>
                    <a:pt x="2409" y="1484"/>
                    <a:pt x="6148" y="1484"/>
                  </a:cubicBezTo>
                  <a:cubicBezTo>
                    <a:pt x="9885" y="1484"/>
                    <a:pt x="11131" y="216"/>
                    <a:pt x="10944" y="29"/>
                  </a:cubicBezTo>
                  <a:cubicBezTo>
                    <a:pt x="10925" y="10"/>
                    <a:pt x="10881" y="1"/>
                    <a:pt x="10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2839485" y="3491729"/>
              <a:ext cx="515549" cy="268420"/>
            </a:xfrm>
            <a:custGeom>
              <a:rect b="b" l="l" r="r" t="t"/>
              <a:pathLst>
                <a:path extrusionOk="0" h="2988" w="5739">
                  <a:moveTo>
                    <a:pt x="1367" y="31"/>
                  </a:moveTo>
                  <a:cubicBezTo>
                    <a:pt x="1504" y="31"/>
                    <a:pt x="1640" y="41"/>
                    <a:pt x="1774" y="56"/>
                  </a:cubicBezTo>
                  <a:cubicBezTo>
                    <a:pt x="2138" y="95"/>
                    <a:pt x="2498" y="165"/>
                    <a:pt x="2851" y="260"/>
                  </a:cubicBezTo>
                  <a:cubicBezTo>
                    <a:pt x="3206" y="356"/>
                    <a:pt x="3555" y="477"/>
                    <a:pt x="3894" y="619"/>
                  </a:cubicBezTo>
                  <a:cubicBezTo>
                    <a:pt x="4232" y="762"/>
                    <a:pt x="4563" y="925"/>
                    <a:pt x="4883" y="1105"/>
                  </a:cubicBezTo>
                  <a:cubicBezTo>
                    <a:pt x="5035" y="1189"/>
                    <a:pt x="5190" y="1273"/>
                    <a:pt x="5331" y="1374"/>
                  </a:cubicBezTo>
                  <a:cubicBezTo>
                    <a:pt x="5456" y="1464"/>
                    <a:pt x="5581" y="1579"/>
                    <a:pt x="5626" y="1731"/>
                  </a:cubicBezTo>
                  <a:cubicBezTo>
                    <a:pt x="5662" y="1850"/>
                    <a:pt x="5638" y="1990"/>
                    <a:pt x="5562" y="2089"/>
                  </a:cubicBezTo>
                  <a:cubicBezTo>
                    <a:pt x="5532" y="2127"/>
                    <a:pt x="5490" y="2166"/>
                    <a:pt x="5440" y="2172"/>
                  </a:cubicBezTo>
                  <a:cubicBezTo>
                    <a:pt x="5416" y="2174"/>
                    <a:pt x="5395" y="2181"/>
                    <a:pt x="5373" y="2192"/>
                  </a:cubicBezTo>
                  <a:cubicBezTo>
                    <a:pt x="5277" y="2237"/>
                    <a:pt x="5183" y="2282"/>
                    <a:pt x="5087" y="2327"/>
                  </a:cubicBezTo>
                  <a:cubicBezTo>
                    <a:pt x="4915" y="2410"/>
                    <a:pt x="4744" y="2492"/>
                    <a:pt x="4571" y="2573"/>
                  </a:cubicBezTo>
                  <a:cubicBezTo>
                    <a:pt x="4397" y="2657"/>
                    <a:pt x="4223" y="2739"/>
                    <a:pt x="4049" y="2822"/>
                  </a:cubicBezTo>
                  <a:lnTo>
                    <a:pt x="3765" y="2957"/>
                  </a:lnTo>
                  <a:lnTo>
                    <a:pt x="3765" y="2957"/>
                  </a:lnTo>
                  <a:cubicBezTo>
                    <a:pt x="3398" y="2955"/>
                    <a:pt x="3031" y="2912"/>
                    <a:pt x="2672" y="2831"/>
                  </a:cubicBezTo>
                  <a:cubicBezTo>
                    <a:pt x="2304" y="2747"/>
                    <a:pt x="1945" y="2623"/>
                    <a:pt x="1605" y="2460"/>
                  </a:cubicBezTo>
                  <a:cubicBezTo>
                    <a:pt x="1267" y="2299"/>
                    <a:pt x="945" y="2100"/>
                    <a:pt x="651" y="1866"/>
                  </a:cubicBezTo>
                  <a:cubicBezTo>
                    <a:pt x="386" y="1655"/>
                    <a:pt x="115" y="1375"/>
                    <a:pt x="101" y="1015"/>
                  </a:cubicBezTo>
                  <a:cubicBezTo>
                    <a:pt x="89" y="682"/>
                    <a:pt x="312" y="380"/>
                    <a:pt x="589" y="213"/>
                  </a:cubicBezTo>
                  <a:cubicBezTo>
                    <a:pt x="625" y="191"/>
                    <a:pt x="662" y="172"/>
                    <a:pt x="700" y="154"/>
                  </a:cubicBezTo>
                  <a:cubicBezTo>
                    <a:pt x="909" y="61"/>
                    <a:pt x="1138" y="31"/>
                    <a:pt x="1367" y="31"/>
                  </a:cubicBezTo>
                  <a:close/>
                  <a:moveTo>
                    <a:pt x="1433" y="0"/>
                  </a:moveTo>
                  <a:cubicBezTo>
                    <a:pt x="1212" y="0"/>
                    <a:pt x="992" y="26"/>
                    <a:pt x="781" y="97"/>
                  </a:cubicBezTo>
                  <a:cubicBezTo>
                    <a:pt x="731" y="113"/>
                    <a:pt x="681" y="133"/>
                    <a:pt x="633" y="154"/>
                  </a:cubicBezTo>
                  <a:cubicBezTo>
                    <a:pt x="633" y="154"/>
                    <a:pt x="633" y="154"/>
                    <a:pt x="633" y="154"/>
                  </a:cubicBezTo>
                  <a:lnTo>
                    <a:pt x="633" y="154"/>
                  </a:lnTo>
                  <a:cubicBezTo>
                    <a:pt x="632" y="155"/>
                    <a:pt x="632" y="155"/>
                    <a:pt x="631" y="155"/>
                  </a:cubicBezTo>
                  <a:lnTo>
                    <a:pt x="631" y="155"/>
                  </a:lnTo>
                  <a:cubicBezTo>
                    <a:pt x="363" y="279"/>
                    <a:pt x="127" y="510"/>
                    <a:pt x="43" y="798"/>
                  </a:cubicBezTo>
                  <a:cubicBezTo>
                    <a:pt x="1" y="943"/>
                    <a:pt x="2" y="1095"/>
                    <a:pt x="48" y="1239"/>
                  </a:cubicBezTo>
                  <a:cubicBezTo>
                    <a:pt x="95" y="1390"/>
                    <a:pt x="186" y="1522"/>
                    <a:pt x="291" y="1638"/>
                  </a:cubicBezTo>
                  <a:cubicBezTo>
                    <a:pt x="400" y="1759"/>
                    <a:pt x="525" y="1863"/>
                    <a:pt x="655" y="1961"/>
                  </a:cubicBezTo>
                  <a:cubicBezTo>
                    <a:pt x="792" y="2065"/>
                    <a:pt x="935" y="2162"/>
                    <a:pt x="1083" y="2251"/>
                  </a:cubicBezTo>
                  <a:cubicBezTo>
                    <a:pt x="1380" y="2430"/>
                    <a:pt x="1694" y="2578"/>
                    <a:pt x="2020" y="2694"/>
                  </a:cubicBezTo>
                  <a:cubicBezTo>
                    <a:pt x="2344" y="2808"/>
                    <a:pt x="2679" y="2890"/>
                    <a:pt x="3018" y="2938"/>
                  </a:cubicBezTo>
                  <a:cubicBezTo>
                    <a:pt x="3189" y="2962"/>
                    <a:pt x="3360" y="2977"/>
                    <a:pt x="3533" y="2984"/>
                  </a:cubicBezTo>
                  <a:cubicBezTo>
                    <a:pt x="3575" y="2986"/>
                    <a:pt x="3619" y="2987"/>
                    <a:pt x="3662" y="2987"/>
                  </a:cubicBezTo>
                  <a:cubicBezTo>
                    <a:pt x="3678" y="2987"/>
                    <a:pt x="3694" y="2988"/>
                    <a:pt x="3710" y="2988"/>
                  </a:cubicBezTo>
                  <a:cubicBezTo>
                    <a:pt x="3741" y="2988"/>
                    <a:pt x="3772" y="2985"/>
                    <a:pt x="3802" y="2972"/>
                  </a:cubicBezTo>
                  <a:cubicBezTo>
                    <a:pt x="3806" y="2970"/>
                    <a:pt x="3811" y="2967"/>
                    <a:pt x="3816" y="2965"/>
                  </a:cubicBezTo>
                  <a:cubicBezTo>
                    <a:pt x="3915" y="2918"/>
                    <a:pt x="4013" y="2870"/>
                    <a:pt x="4113" y="2823"/>
                  </a:cubicBezTo>
                  <a:cubicBezTo>
                    <a:pt x="4284" y="2742"/>
                    <a:pt x="4455" y="2661"/>
                    <a:pt x="4625" y="2579"/>
                  </a:cubicBezTo>
                  <a:cubicBezTo>
                    <a:pt x="4797" y="2498"/>
                    <a:pt x="4969" y="2416"/>
                    <a:pt x="5141" y="2335"/>
                  </a:cubicBezTo>
                  <a:cubicBezTo>
                    <a:pt x="5236" y="2289"/>
                    <a:pt x="5330" y="2244"/>
                    <a:pt x="5426" y="2199"/>
                  </a:cubicBezTo>
                  <a:lnTo>
                    <a:pt x="5426" y="2199"/>
                  </a:lnTo>
                  <a:cubicBezTo>
                    <a:pt x="5494" y="2188"/>
                    <a:pt x="5560" y="2161"/>
                    <a:pt x="5612" y="2116"/>
                  </a:cubicBezTo>
                  <a:cubicBezTo>
                    <a:pt x="5663" y="2068"/>
                    <a:pt x="5696" y="2007"/>
                    <a:pt x="5715" y="1940"/>
                  </a:cubicBezTo>
                  <a:cubicBezTo>
                    <a:pt x="5735" y="1867"/>
                    <a:pt x="5738" y="1789"/>
                    <a:pt x="5718" y="1716"/>
                  </a:cubicBezTo>
                  <a:cubicBezTo>
                    <a:pt x="5695" y="1631"/>
                    <a:pt x="5642" y="1555"/>
                    <a:pt x="5584" y="1491"/>
                  </a:cubicBezTo>
                  <a:cubicBezTo>
                    <a:pt x="5451" y="1347"/>
                    <a:pt x="5271" y="1252"/>
                    <a:pt x="5104" y="1154"/>
                  </a:cubicBezTo>
                  <a:cubicBezTo>
                    <a:pt x="4915" y="1046"/>
                    <a:pt x="4724" y="942"/>
                    <a:pt x="4531" y="845"/>
                  </a:cubicBezTo>
                  <a:cubicBezTo>
                    <a:pt x="4142" y="652"/>
                    <a:pt x="3741" y="485"/>
                    <a:pt x="3329" y="350"/>
                  </a:cubicBezTo>
                  <a:cubicBezTo>
                    <a:pt x="2917" y="216"/>
                    <a:pt x="2494" y="114"/>
                    <a:pt x="2067" y="54"/>
                  </a:cubicBezTo>
                  <a:cubicBezTo>
                    <a:pt x="1859" y="24"/>
                    <a:pt x="1645" y="0"/>
                    <a:pt x="1433" y="0"/>
                  </a:cubicBezTo>
                  <a:close/>
                </a:path>
              </a:pathLst>
            </a:custGeom>
            <a:solidFill>
              <a:srgbClr val="0B2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3476745" y="3262477"/>
              <a:ext cx="244614" cy="555075"/>
            </a:xfrm>
            <a:custGeom>
              <a:rect b="b" l="l" r="r" t="t"/>
              <a:pathLst>
                <a:path extrusionOk="0" h="6179" w="2723">
                  <a:moveTo>
                    <a:pt x="2669" y="0"/>
                  </a:moveTo>
                  <a:cubicBezTo>
                    <a:pt x="2649" y="0"/>
                    <a:pt x="2630" y="11"/>
                    <a:pt x="2624" y="36"/>
                  </a:cubicBezTo>
                  <a:cubicBezTo>
                    <a:pt x="2524" y="490"/>
                    <a:pt x="2414" y="942"/>
                    <a:pt x="2293" y="1391"/>
                  </a:cubicBezTo>
                  <a:cubicBezTo>
                    <a:pt x="2173" y="1839"/>
                    <a:pt x="2041" y="2286"/>
                    <a:pt x="1899" y="2728"/>
                  </a:cubicBezTo>
                  <a:cubicBezTo>
                    <a:pt x="1756" y="3171"/>
                    <a:pt x="1604" y="3610"/>
                    <a:pt x="1440" y="4045"/>
                  </a:cubicBezTo>
                  <a:cubicBezTo>
                    <a:pt x="1359" y="4263"/>
                    <a:pt x="1276" y="4479"/>
                    <a:pt x="1188" y="4695"/>
                  </a:cubicBezTo>
                  <a:cubicBezTo>
                    <a:pt x="1117" y="4872"/>
                    <a:pt x="1044" y="5049"/>
                    <a:pt x="957" y="5219"/>
                  </a:cubicBezTo>
                  <a:cubicBezTo>
                    <a:pt x="785" y="5551"/>
                    <a:pt x="554" y="5857"/>
                    <a:pt x="207" y="6020"/>
                  </a:cubicBezTo>
                  <a:cubicBezTo>
                    <a:pt x="156" y="6044"/>
                    <a:pt x="102" y="6066"/>
                    <a:pt x="49" y="6088"/>
                  </a:cubicBezTo>
                  <a:cubicBezTo>
                    <a:pt x="1" y="6108"/>
                    <a:pt x="19" y="6179"/>
                    <a:pt x="62" y="6179"/>
                  </a:cubicBezTo>
                  <a:cubicBezTo>
                    <a:pt x="68" y="6179"/>
                    <a:pt x="73" y="6178"/>
                    <a:pt x="80" y="6175"/>
                  </a:cubicBezTo>
                  <a:cubicBezTo>
                    <a:pt x="185" y="6131"/>
                    <a:pt x="290" y="6088"/>
                    <a:pt x="386" y="6028"/>
                  </a:cubicBezTo>
                  <a:cubicBezTo>
                    <a:pt x="466" y="5980"/>
                    <a:pt x="540" y="5922"/>
                    <a:pt x="609" y="5858"/>
                  </a:cubicBezTo>
                  <a:cubicBezTo>
                    <a:pt x="746" y="5732"/>
                    <a:pt x="856" y="5580"/>
                    <a:pt x="951" y="5420"/>
                  </a:cubicBezTo>
                  <a:cubicBezTo>
                    <a:pt x="1048" y="5256"/>
                    <a:pt x="1129" y="5081"/>
                    <a:pt x="1203" y="4905"/>
                  </a:cubicBezTo>
                  <a:cubicBezTo>
                    <a:pt x="1289" y="4698"/>
                    <a:pt x="1369" y="4491"/>
                    <a:pt x="1450" y="4282"/>
                  </a:cubicBezTo>
                  <a:cubicBezTo>
                    <a:pt x="1618" y="3841"/>
                    <a:pt x="1777" y="3394"/>
                    <a:pt x="1925" y="2945"/>
                  </a:cubicBezTo>
                  <a:cubicBezTo>
                    <a:pt x="2072" y="2498"/>
                    <a:pt x="2208" y="2047"/>
                    <a:pt x="2333" y="1594"/>
                  </a:cubicBezTo>
                  <a:cubicBezTo>
                    <a:pt x="2458" y="1140"/>
                    <a:pt x="2574" y="684"/>
                    <a:pt x="2676" y="224"/>
                  </a:cubicBezTo>
                  <a:cubicBezTo>
                    <a:pt x="2690" y="167"/>
                    <a:pt x="2702" y="111"/>
                    <a:pt x="2715" y="54"/>
                  </a:cubicBezTo>
                  <a:cubicBezTo>
                    <a:pt x="2722" y="20"/>
                    <a:pt x="2695" y="0"/>
                    <a:pt x="2669" y="0"/>
                  </a:cubicBezTo>
                  <a:close/>
                </a:path>
              </a:pathLst>
            </a:custGeom>
            <a:solidFill>
              <a:srgbClr val="516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1529391" y="2551817"/>
              <a:ext cx="561273" cy="659730"/>
            </a:xfrm>
            <a:custGeom>
              <a:rect b="b" l="l" r="r" t="t"/>
              <a:pathLst>
                <a:path extrusionOk="0" h="7344" w="6248">
                  <a:moveTo>
                    <a:pt x="2042" y="0"/>
                  </a:moveTo>
                  <a:cubicBezTo>
                    <a:pt x="1003" y="812"/>
                    <a:pt x="426" y="2101"/>
                    <a:pt x="214" y="3402"/>
                  </a:cubicBezTo>
                  <a:cubicBezTo>
                    <a:pt x="1" y="4702"/>
                    <a:pt x="113" y="6031"/>
                    <a:pt x="226" y="7344"/>
                  </a:cubicBezTo>
                  <a:cubicBezTo>
                    <a:pt x="1477" y="6890"/>
                    <a:pt x="2794" y="6614"/>
                    <a:pt x="4124" y="6525"/>
                  </a:cubicBezTo>
                  <a:cubicBezTo>
                    <a:pt x="4759" y="6483"/>
                    <a:pt x="5409" y="6482"/>
                    <a:pt x="6016" y="6286"/>
                  </a:cubicBezTo>
                  <a:cubicBezTo>
                    <a:pt x="6247" y="4479"/>
                    <a:pt x="6181" y="2634"/>
                    <a:pt x="5819" y="849"/>
                  </a:cubicBezTo>
                  <a:lnTo>
                    <a:pt x="20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2474772" y="2205156"/>
              <a:ext cx="295549" cy="184606"/>
            </a:xfrm>
            <a:custGeom>
              <a:rect b="b" l="l" r="r" t="t"/>
              <a:pathLst>
                <a:path extrusionOk="0" h="2055" w="3290">
                  <a:moveTo>
                    <a:pt x="817" y="0"/>
                  </a:moveTo>
                  <a:cubicBezTo>
                    <a:pt x="799" y="0"/>
                    <a:pt x="781" y="1"/>
                    <a:pt x="762" y="2"/>
                  </a:cubicBezTo>
                  <a:cubicBezTo>
                    <a:pt x="351" y="19"/>
                    <a:pt x="386" y="405"/>
                    <a:pt x="294" y="576"/>
                  </a:cubicBezTo>
                  <a:cubicBezTo>
                    <a:pt x="201" y="747"/>
                    <a:pt x="0" y="837"/>
                    <a:pt x="0" y="837"/>
                  </a:cubicBezTo>
                  <a:lnTo>
                    <a:pt x="426" y="1502"/>
                  </a:lnTo>
                  <a:cubicBezTo>
                    <a:pt x="436" y="1497"/>
                    <a:pt x="448" y="1495"/>
                    <a:pt x="463" y="1495"/>
                  </a:cubicBezTo>
                  <a:cubicBezTo>
                    <a:pt x="684" y="1495"/>
                    <a:pt x="1455" y="1990"/>
                    <a:pt x="1605" y="2038"/>
                  </a:cubicBezTo>
                  <a:cubicBezTo>
                    <a:pt x="1641" y="2049"/>
                    <a:pt x="1706" y="2055"/>
                    <a:pt x="1788" y="2055"/>
                  </a:cubicBezTo>
                  <a:cubicBezTo>
                    <a:pt x="2067" y="2055"/>
                    <a:pt x="2541" y="1994"/>
                    <a:pt x="2736" y="1917"/>
                  </a:cubicBezTo>
                  <a:cubicBezTo>
                    <a:pt x="2988" y="1819"/>
                    <a:pt x="3156" y="1508"/>
                    <a:pt x="3156" y="1508"/>
                  </a:cubicBezTo>
                  <a:cubicBezTo>
                    <a:pt x="3156" y="1508"/>
                    <a:pt x="3283" y="1508"/>
                    <a:pt x="3289" y="1370"/>
                  </a:cubicBezTo>
                  <a:cubicBezTo>
                    <a:pt x="3231" y="1150"/>
                    <a:pt x="2554" y="1198"/>
                    <a:pt x="2384" y="1184"/>
                  </a:cubicBezTo>
                  <a:cubicBezTo>
                    <a:pt x="2214" y="1172"/>
                    <a:pt x="1417" y="846"/>
                    <a:pt x="1387" y="746"/>
                  </a:cubicBezTo>
                  <a:cubicBezTo>
                    <a:pt x="1357" y="645"/>
                    <a:pt x="1607" y="596"/>
                    <a:pt x="1783" y="482"/>
                  </a:cubicBezTo>
                  <a:cubicBezTo>
                    <a:pt x="1959" y="369"/>
                    <a:pt x="2035" y="187"/>
                    <a:pt x="1964" y="44"/>
                  </a:cubicBezTo>
                  <a:cubicBezTo>
                    <a:pt x="1949" y="13"/>
                    <a:pt x="1926" y="2"/>
                    <a:pt x="1898" y="2"/>
                  </a:cubicBezTo>
                  <a:cubicBezTo>
                    <a:pt x="1793" y="2"/>
                    <a:pt x="1618" y="167"/>
                    <a:pt x="1523" y="167"/>
                  </a:cubicBezTo>
                  <a:cubicBezTo>
                    <a:pt x="1523" y="167"/>
                    <a:pt x="1523" y="167"/>
                    <a:pt x="1522" y="167"/>
                  </a:cubicBezTo>
                  <a:cubicBezTo>
                    <a:pt x="1407" y="167"/>
                    <a:pt x="1192" y="0"/>
                    <a:pt x="817" y="0"/>
                  </a:cubicBezTo>
                  <a:close/>
                </a:path>
              </a:pathLst>
            </a:custGeom>
            <a:solidFill>
              <a:srgbClr val="CD9C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2670064" y="2329752"/>
              <a:ext cx="88216" cy="10960"/>
            </a:xfrm>
            <a:custGeom>
              <a:rect b="b" l="l" r="r" t="t"/>
              <a:pathLst>
                <a:path extrusionOk="0" h="122" w="982">
                  <a:moveTo>
                    <a:pt x="8" y="1"/>
                  </a:moveTo>
                  <a:cubicBezTo>
                    <a:pt x="5" y="1"/>
                    <a:pt x="2" y="1"/>
                    <a:pt x="0" y="2"/>
                  </a:cubicBezTo>
                  <a:lnTo>
                    <a:pt x="6" y="2"/>
                  </a:lnTo>
                  <a:cubicBezTo>
                    <a:pt x="9" y="3"/>
                    <a:pt x="13" y="3"/>
                    <a:pt x="17" y="3"/>
                  </a:cubicBezTo>
                  <a:cubicBezTo>
                    <a:pt x="23" y="4"/>
                    <a:pt x="30" y="4"/>
                    <a:pt x="36" y="4"/>
                  </a:cubicBezTo>
                  <a:cubicBezTo>
                    <a:pt x="82" y="7"/>
                    <a:pt x="128" y="11"/>
                    <a:pt x="173" y="13"/>
                  </a:cubicBezTo>
                  <a:cubicBezTo>
                    <a:pt x="232" y="17"/>
                    <a:pt x="292" y="18"/>
                    <a:pt x="350" y="19"/>
                  </a:cubicBezTo>
                  <a:cubicBezTo>
                    <a:pt x="386" y="20"/>
                    <a:pt x="423" y="20"/>
                    <a:pt x="459" y="21"/>
                  </a:cubicBezTo>
                  <a:cubicBezTo>
                    <a:pt x="514" y="23"/>
                    <a:pt x="569" y="26"/>
                    <a:pt x="624" y="30"/>
                  </a:cubicBezTo>
                  <a:cubicBezTo>
                    <a:pt x="657" y="32"/>
                    <a:pt x="688" y="36"/>
                    <a:pt x="721" y="39"/>
                  </a:cubicBezTo>
                  <a:cubicBezTo>
                    <a:pt x="754" y="43"/>
                    <a:pt x="788" y="47"/>
                    <a:pt x="821" y="52"/>
                  </a:cubicBezTo>
                  <a:cubicBezTo>
                    <a:pt x="854" y="58"/>
                    <a:pt x="886" y="64"/>
                    <a:pt x="918" y="74"/>
                  </a:cubicBezTo>
                  <a:cubicBezTo>
                    <a:pt x="932" y="79"/>
                    <a:pt x="948" y="86"/>
                    <a:pt x="960" y="95"/>
                  </a:cubicBezTo>
                  <a:cubicBezTo>
                    <a:pt x="967" y="102"/>
                    <a:pt x="975" y="109"/>
                    <a:pt x="980" y="117"/>
                  </a:cubicBezTo>
                  <a:lnTo>
                    <a:pt x="980" y="117"/>
                  </a:lnTo>
                  <a:cubicBezTo>
                    <a:pt x="978" y="113"/>
                    <a:pt x="977" y="110"/>
                    <a:pt x="974" y="108"/>
                  </a:cubicBezTo>
                  <a:cubicBezTo>
                    <a:pt x="969" y="99"/>
                    <a:pt x="961" y="92"/>
                    <a:pt x="953" y="87"/>
                  </a:cubicBezTo>
                  <a:cubicBezTo>
                    <a:pt x="931" y="74"/>
                    <a:pt x="908" y="67"/>
                    <a:pt x="884" y="60"/>
                  </a:cubicBezTo>
                  <a:cubicBezTo>
                    <a:pt x="868" y="56"/>
                    <a:pt x="852" y="53"/>
                    <a:pt x="836" y="50"/>
                  </a:cubicBezTo>
                  <a:cubicBezTo>
                    <a:pt x="803" y="44"/>
                    <a:pt x="769" y="40"/>
                    <a:pt x="735" y="37"/>
                  </a:cubicBezTo>
                  <a:cubicBezTo>
                    <a:pt x="698" y="33"/>
                    <a:pt x="661" y="31"/>
                    <a:pt x="624" y="29"/>
                  </a:cubicBezTo>
                  <a:lnTo>
                    <a:pt x="517" y="21"/>
                  </a:lnTo>
                  <a:cubicBezTo>
                    <a:pt x="473" y="18"/>
                    <a:pt x="429" y="17"/>
                    <a:pt x="386" y="15"/>
                  </a:cubicBezTo>
                  <a:cubicBezTo>
                    <a:pt x="380" y="15"/>
                    <a:pt x="374" y="14"/>
                    <a:pt x="367" y="14"/>
                  </a:cubicBezTo>
                  <a:lnTo>
                    <a:pt x="266" y="12"/>
                  </a:lnTo>
                  <a:cubicBezTo>
                    <a:pt x="252" y="11"/>
                    <a:pt x="238" y="10"/>
                    <a:pt x="225" y="9"/>
                  </a:cubicBezTo>
                  <a:cubicBezTo>
                    <a:pt x="197" y="9"/>
                    <a:pt x="169" y="8"/>
                    <a:pt x="142" y="7"/>
                  </a:cubicBezTo>
                  <a:cubicBezTo>
                    <a:pt x="99" y="5"/>
                    <a:pt x="57" y="3"/>
                    <a:pt x="15" y="2"/>
                  </a:cubicBezTo>
                  <a:cubicBezTo>
                    <a:pt x="13" y="2"/>
                    <a:pt x="11" y="2"/>
                    <a:pt x="8" y="1"/>
                  </a:cubicBezTo>
                  <a:close/>
                  <a:moveTo>
                    <a:pt x="980" y="117"/>
                  </a:moveTo>
                  <a:lnTo>
                    <a:pt x="980" y="117"/>
                  </a:lnTo>
                  <a:cubicBezTo>
                    <a:pt x="980" y="119"/>
                    <a:pt x="981" y="120"/>
                    <a:pt x="982" y="121"/>
                  </a:cubicBezTo>
                  <a:cubicBezTo>
                    <a:pt x="981" y="120"/>
                    <a:pt x="980" y="119"/>
                    <a:pt x="980" y="117"/>
                  </a:cubicBezTo>
                  <a:close/>
                </a:path>
              </a:pathLst>
            </a:custGeom>
            <a:solidFill>
              <a:srgbClr val="5C09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2665033" y="2345383"/>
              <a:ext cx="81119" cy="12756"/>
            </a:xfrm>
            <a:custGeom>
              <a:rect b="b" l="l" r="r" t="t"/>
              <a:pathLst>
                <a:path extrusionOk="0" h="142" w="903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3" y="1"/>
                    <a:pt x="5" y="2"/>
                  </a:cubicBezTo>
                  <a:cubicBezTo>
                    <a:pt x="9" y="2"/>
                    <a:pt x="13" y="3"/>
                    <a:pt x="16" y="3"/>
                  </a:cubicBezTo>
                  <a:cubicBezTo>
                    <a:pt x="23" y="4"/>
                    <a:pt x="29" y="4"/>
                    <a:pt x="35" y="5"/>
                  </a:cubicBezTo>
                  <a:cubicBezTo>
                    <a:pt x="79" y="10"/>
                    <a:pt x="122" y="15"/>
                    <a:pt x="167" y="17"/>
                  </a:cubicBezTo>
                  <a:cubicBezTo>
                    <a:pt x="210" y="20"/>
                    <a:pt x="253" y="22"/>
                    <a:pt x="296" y="22"/>
                  </a:cubicBezTo>
                  <a:cubicBezTo>
                    <a:pt x="309" y="22"/>
                    <a:pt x="323" y="21"/>
                    <a:pt x="336" y="21"/>
                  </a:cubicBezTo>
                  <a:cubicBezTo>
                    <a:pt x="372" y="21"/>
                    <a:pt x="407" y="21"/>
                    <a:pt x="442" y="20"/>
                  </a:cubicBezTo>
                  <a:cubicBezTo>
                    <a:pt x="477" y="20"/>
                    <a:pt x="512" y="20"/>
                    <a:pt x="547" y="20"/>
                  </a:cubicBezTo>
                  <a:cubicBezTo>
                    <a:pt x="565" y="20"/>
                    <a:pt x="583" y="20"/>
                    <a:pt x="601" y="20"/>
                  </a:cubicBezTo>
                  <a:cubicBezTo>
                    <a:pt x="632" y="21"/>
                    <a:pt x="663" y="23"/>
                    <a:pt x="695" y="25"/>
                  </a:cubicBezTo>
                  <a:cubicBezTo>
                    <a:pt x="727" y="28"/>
                    <a:pt x="759" y="31"/>
                    <a:pt x="791" y="37"/>
                  </a:cubicBezTo>
                  <a:cubicBezTo>
                    <a:pt x="798" y="39"/>
                    <a:pt x="806" y="40"/>
                    <a:pt x="813" y="42"/>
                  </a:cubicBezTo>
                  <a:cubicBezTo>
                    <a:pt x="822" y="44"/>
                    <a:pt x="829" y="46"/>
                    <a:pt x="837" y="49"/>
                  </a:cubicBezTo>
                  <a:cubicBezTo>
                    <a:pt x="844" y="51"/>
                    <a:pt x="851" y="54"/>
                    <a:pt x="859" y="57"/>
                  </a:cubicBezTo>
                  <a:cubicBezTo>
                    <a:pt x="865" y="61"/>
                    <a:pt x="872" y="65"/>
                    <a:pt x="878" y="71"/>
                  </a:cubicBezTo>
                  <a:cubicBezTo>
                    <a:pt x="889" y="80"/>
                    <a:pt x="898" y="94"/>
                    <a:pt x="900" y="109"/>
                  </a:cubicBezTo>
                  <a:cubicBezTo>
                    <a:pt x="900" y="115"/>
                    <a:pt x="901" y="119"/>
                    <a:pt x="901" y="125"/>
                  </a:cubicBezTo>
                  <a:cubicBezTo>
                    <a:pt x="901" y="128"/>
                    <a:pt x="901" y="133"/>
                    <a:pt x="901" y="142"/>
                  </a:cubicBezTo>
                  <a:cubicBezTo>
                    <a:pt x="902" y="135"/>
                    <a:pt x="902" y="130"/>
                    <a:pt x="903" y="127"/>
                  </a:cubicBezTo>
                  <a:cubicBezTo>
                    <a:pt x="903" y="122"/>
                    <a:pt x="903" y="117"/>
                    <a:pt x="903" y="112"/>
                  </a:cubicBezTo>
                  <a:cubicBezTo>
                    <a:pt x="903" y="108"/>
                    <a:pt x="901" y="102"/>
                    <a:pt x="900" y="97"/>
                  </a:cubicBezTo>
                  <a:cubicBezTo>
                    <a:pt x="894" y="74"/>
                    <a:pt x="872" y="58"/>
                    <a:pt x="850" y="49"/>
                  </a:cubicBezTo>
                  <a:cubicBezTo>
                    <a:pt x="843" y="45"/>
                    <a:pt x="835" y="44"/>
                    <a:pt x="828" y="41"/>
                  </a:cubicBezTo>
                  <a:cubicBezTo>
                    <a:pt x="820" y="39"/>
                    <a:pt x="812" y="37"/>
                    <a:pt x="805" y="36"/>
                  </a:cubicBezTo>
                  <a:cubicBezTo>
                    <a:pt x="772" y="28"/>
                    <a:pt x="739" y="24"/>
                    <a:pt x="706" y="22"/>
                  </a:cubicBezTo>
                  <a:cubicBezTo>
                    <a:pt x="671" y="20"/>
                    <a:pt x="635" y="20"/>
                    <a:pt x="601" y="19"/>
                  </a:cubicBezTo>
                  <a:lnTo>
                    <a:pt x="497" y="17"/>
                  </a:lnTo>
                  <a:lnTo>
                    <a:pt x="371" y="17"/>
                  </a:lnTo>
                  <a:cubicBezTo>
                    <a:pt x="365" y="17"/>
                    <a:pt x="359" y="16"/>
                    <a:pt x="353" y="16"/>
                  </a:cubicBezTo>
                  <a:cubicBezTo>
                    <a:pt x="321" y="16"/>
                    <a:pt x="288" y="16"/>
                    <a:pt x="256" y="15"/>
                  </a:cubicBezTo>
                  <a:cubicBezTo>
                    <a:pt x="243" y="15"/>
                    <a:pt x="229" y="14"/>
                    <a:pt x="216" y="13"/>
                  </a:cubicBezTo>
                  <a:cubicBezTo>
                    <a:pt x="189" y="13"/>
                    <a:pt x="163" y="12"/>
                    <a:pt x="137" y="11"/>
                  </a:cubicBezTo>
                  <a:cubicBezTo>
                    <a:pt x="96" y="8"/>
                    <a:pt x="55" y="5"/>
                    <a:pt x="14" y="1"/>
                  </a:cubicBezTo>
                  <a:lnTo>
                    <a:pt x="8" y="1"/>
                  </a:lnTo>
                  <a:cubicBezTo>
                    <a:pt x="6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5C09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2647427" y="2361463"/>
              <a:ext cx="86509" cy="8354"/>
            </a:xfrm>
            <a:custGeom>
              <a:rect b="b" l="l" r="r" t="t"/>
              <a:pathLst>
                <a:path extrusionOk="0" h="93" w="963">
                  <a:moveTo>
                    <a:pt x="733" y="1"/>
                  </a:moveTo>
                  <a:cubicBezTo>
                    <a:pt x="696" y="1"/>
                    <a:pt x="659" y="3"/>
                    <a:pt x="622" y="5"/>
                  </a:cubicBezTo>
                  <a:lnTo>
                    <a:pt x="515" y="11"/>
                  </a:lnTo>
                  <a:cubicBezTo>
                    <a:pt x="472" y="13"/>
                    <a:pt x="428" y="16"/>
                    <a:pt x="385" y="20"/>
                  </a:cubicBezTo>
                  <a:cubicBezTo>
                    <a:pt x="382" y="21"/>
                    <a:pt x="378" y="21"/>
                    <a:pt x="375" y="21"/>
                  </a:cubicBezTo>
                  <a:cubicBezTo>
                    <a:pt x="372" y="21"/>
                    <a:pt x="369" y="21"/>
                    <a:pt x="366" y="21"/>
                  </a:cubicBezTo>
                  <a:lnTo>
                    <a:pt x="265" y="29"/>
                  </a:lnTo>
                  <a:cubicBezTo>
                    <a:pt x="251" y="31"/>
                    <a:pt x="237" y="31"/>
                    <a:pt x="224" y="32"/>
                  </a:cubicBezTo>
                  <a:cubicBezTo>
                    <a:pt x="196" y="35"/>
                    <a:pt x="168" y="37"/>
                    <a:pt x="141" y="39"/>
                  </a:cubicBezTo>
                  <a:cubicBezTo>
                    <a:pt x="99" y="41"/>
                    <a:pt x="57" y="43"/>
                    <a:pt x="14" y="45"/>
                  </a:cubicBezTo>
                  <a:lnTo>
                    <a:pt x="7" y="45"/>
                  </a:lnTo>
                  <a:cubicBezTo>
                    <a:pt x="5" y="46"/>
                    <a:pt x="1" y="46"/>
                    <a:pt x="1" y="46"/>
                  </a:cubicBezTo>
                  <a:lnTo>
                    <a:pt x="35" y="46"/>
                  </a:lnTo>
                  <a:cubicBezTo>
                    <a:pt x="82" y="45"/>
                    <a:pt x="127" y="44"/>
                    <a:pt x="173" y="42"/>
                  </a:cubicBezTo>
                  <a:cubicBezTo>
                    <a:pt x="232" y="39"/>
                    <a:pt x="291" y="33"/>
                    <a:pt x="349" y="28"/>
                  </a:cubicBezTo>
                  <a:cubicBezTo>
                    <a:pt x="385" y="24"/>
                    <a:pt x="422" y="21"/>
                    <a:pt x="458" y="18"/>
                  </a:cubicBezTo>
                  <a:cubicBezTo>
                    <a:pt x="513" y="13"/>
                    <a:pt x="567" y="9"/>
                    <a:pt x="623" y="6"/>
                  </a:cubicBezTo>
                  <a:cubicBezTo>
                    <a:pt x="655" y="5"/>
                    <a:pt x="687" y="5"/>
                    <a:pt x="720" y="5"/>
                  </a:cubicBezTo>
                  <a:cubicBezTo>
                    <a:pt x="754" y="6"/>
                    <a:pt x="787" y="7"/>
                    <a:pt x="820" y="10"/>
                  </a:cubicBezTo>
                  <a:cubicBezTo>
                    <a:pt x="853" y="13"/>
                    <a:pt x="887" y="17"/>
                    <a:pt x="917" y="29"/>
                  </a:cubicBezTo>
                  <a:cubicBezTo>
                    <a:pt x="931" y="37"/>
                    <a:pt x="945" y="46"/>
                    <a:pt x="952" y="60"/>
                  </a:cubicBezTo>
                  <a:cubicBezTo>
                    <a:pt x="957" y="69"/>
                    <a:pt x="960" y="79"/>
                    <a:pt x="962" y="89"/>
                  </a:cubicBezTo>
                  <a:lnTo>
                    <a:pt x="962" y="89"/>
                  </a:lnTo>
                  <a:cubicBezTo>
                    <a:pt x="961" y="84"/>
                    <a:pt x="962" y="80"/>
                    <a:pt x="961" y="76"/>
                  </a:cubicBezTo>
                  <a:cubicBezTo>
                    <a:pt x="959" y="66"/>
                    <a:pt x="955" y="56"/>
                    <a:pt x="948" y="49"/>
                  </a:cubicBezTo>
                  <a:cubicBezTo>
                    <a:pt x="931" y="29"/>
                    <a:pt x="908" y="20"/>
                    <a:pt x="884" y="14"/>
                  </a:cubicBezTo>
                  <a:cubicBezTo>
                    <a:pt x="867" y="10"/>
                    <a:pt x="851" y="8"/>
                    <a:pt x="835" y="6"/>
                  </a:cubicBezTo>
                  <a:cubicBezTo>
                    <a:pt x="801" y="2"/>
                    <a:pt x="767" y="1"/>
                    <a:pt x="733" y="1"/>
                  </a:cubicBezTo>
                  <a:close/>
                  <a:moveTo>
                    <a:pt x="962" y="89"/>
                  </a:moveTo>
                  <a:cubicBezTo>
                    <a:pt x="962" y="90"/>
                    <a:pt x="962" y="91"/>
                    <a:pt x="962" y="92"/>
                  </a:cubicBezTo>
                  <a:cubicBezTo>
                    <a:pt x="962" y="91"/>
                    <a:pt x="962" y="90"/>
                    <a:pt x="962" y="89"/>
                  </a:cubicBezTo>
                  <a:close/>
                </a:path>
              </a:pathLst>
            </a:custGeom>
            <a:solidFill>
              <a:srgbClr val="5C09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2639432" y="2322117"/>
              <a:ext cx="34945" cy="45096"/>
            </a:xfrm>
            <a:custGeom>
              <a:rect b="b" l="l" r="r" t="t"/>
              <a:pathLst>
                <a:path extrusionOk="0" h="502" w="389">
                  <a:moveTo>
                    <a:pt x="389" y="0"/>
                  </a:moveTo>
                  <a:lnTo>
                    <a:pt x="389" y="0"/>
                  </a:lnTo>
                  <a:cubicBezTo>
                    <a:pt x="387" y="5"/>
                    <a:pt x="385" y="7"/>
                    <a:pt x="385" y="9"/>
                  </a:cubicBezTo>
                  <a:cubicBezTo>
                    <a:pt x="382" y="15"/>
                    <a:pt x="380" y="21"/>
                    <a:pt x="376" y="26"/>
                  </a:cubicBezTo>
                  <a:cubicBezTo>
                    <a:pt x="370" y="41"/>
                    <a:pt x="363" y="55"/>
                    <a:pt x="357" y="69"/>
                  </a:cubicBezTo>
                  <a:cubicBezTo>
                    <a:pt x="354" y="79"/>
                    <a:pt x="349" y="88"/>
                    <a:pt x="345" y="98"/>
                  </a:cubicBezTo>
                  <a:cubicBezTo>
                    <a:pt x="335" y="118"/>
                    <a:pt x="324" y="136"/>
                    <a:pt x="314" y="156"/>
                  </a:cubicBezTo>
                  <a:lnTo>
                    <a:pt x="296" y="187"/>
                  </a:lnTo>
                  <a:lnTo>
                    <a:pt x="278" y="217"/>
                  </a:lnTo>
                  <a:cubicBezTo>
                    <a:pt x="265" y="236"/>
                    <a:pt x="252" y="254"/>
                    <a:pt x="238" y="273"/>
                  </a:cubicBezTo>
                  <a:cubicBezTo>
                    <a:pt x="229" y="284"/>
                    <a:pt x="220" y="295"/>
                    <a:pt x="212" y="305"/>
                  </a:cubicBezTo>
                  <a:cubicBezTo>
                    <a:pt x="203" y="316"/>
                    <a:pt x="193" y="326"/>
                    <a:pt x="185" y="338"/>
                  </a:cubicBezTo>
                  <a:cubicBezTo>
                    <a:pt x="182" y="341"/>
                    <a:pt x="179" y="343"/>
                    <a:pt x="176" y="346"/>
                  </a:cubicBezTo>
                  <a:cubicBezTo>
                    <a:pt x="162" y="362"/>
                    <a:pt x="147" y="379"/>
                    <a:pt x="132" y="393"/>
                  </a:cubicBezTo>
                  <a:cubicBezTo>
                    <a:pt x="126" y="401"/>
                    <a:pt x="119" y="406"/>
                    <a:pt x="112" y="412"/>
                  </a:cubicBezTo>
                  <a:lnTo>
                    <a:pt x="93" y="430"/>
                  </a:lnTo>
                  <a:cubicBezTo>
                    <a:pt x="86" y="435"/>
                    <a:pt x="79" y="442"/>
                    <a:pt x="73" y="447"/>
                  </a:cubicBezTo>
                  <a:cubicBezTo>
                    <a:pt x="51" y="464"/>
                    <a:pt x="30" y="480"/>
                    <a:pt x="7" y="496"/>
                  </a:cubicBezTo>
                  <a:cubicBezTo>
                    <a:pt x="6" y="497"/>
                    <a:pt x="5" y="498"/>
                    <a:pt x="4" y="498"/>
                  </a:cubicBezTo>
                  <a:cubicBezTo>
                    <a:pt x="2" y="500"/>
                    <a:pt x="0" y="501"/>
                    <a:pt x="0" y="501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1" y="502"/>
                    <a:pt x="2" y="501"/>
                    <a:pt x="3" y="500"/>
                  </a:cubicBezTo>
                  <a:cubicBezTo>
                    <a:pt x="5" y="499"/>
                    <a:pt x="7" y="498"/>
                    <a:pt x="9" y="496"/>
                  </a:cubicBezTo>
                  <a:cubicBezTo>
                    <a:pt x="13" y="494"/>
                    <a:pt x="16" y="492"/>
                    <a:pt x="20" y="490"/>
                  </a:cubicBezTo>
                  <a:cubicBezTo>
                    <a:pt x="44" y="474"/>
                    <a:pt x="69" y="457"/>
                    <a:pt x="92" y="439"/>
                  </a:cubicBezTo>
                  <a:cubicBezTo>
                    <a:pt x="121" y="414"/>
                    <a:pt x="148" y="387"/>
                    <a:pt x="173" y="358"/>
                  </a:cubicBezTo>
                  <a:cubicBezTo>
                    <a:pt x="181" y="350"/>
                    <a:pt x="188" y="341"/>
                    <a:pt x="195" y="332"/>
                  </a:cubicBezTo>
                  <a:cubicBezTo>
                    <a:pt x="203" y="322"/>
                    <a:pt x="210" y="313"/>
                    <a:pt x="217" y="304"/>
                  </a:cubicBezTo>
                  <a:cubicBezTo>
                    <a:pt x="240" y="276"/>
                    <a:pt x="259" y="247"/>
                    <a:pt x="279" y="218"/>
                  </a:cubicBezTo>
                  <a:cubicBezTo>
                    <a:pt x="290" y="200"/>
                    <a:pt x="302" y="182"/>
                    <a:pt x="314" y="165"/>
                  </a:cubicBezTo>
                  <a:cubicBezTo>
                    <a:pt x="336" y="128"/>
                    <a:pt x="355" y="90"/>
                    <a:pt x="370" y="49"/>
                  </a:cubicBezTo>
                  <a:cubicBezTo>
                    <a:pt x="373" y="40"/>
                    <a:pt x="377" y="30"/>
                    <a:pt x="382" y="21"/>
                  </a:cubicBezTo>
                  <a:cubicBezTo>
                    <a:pt x="385" y="15"/>
                    <a:pt x="387" y="7"/>
                    <a:pt x="389" y="0"/>
                  </a:cubicBezTo>
                  <a:close/>
                </a:path>
              </a:pathLst>
            </a:custGeom>
            <a:solidFill>
              <a:srgbClr val="5C09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1472169" y="1907093"/>
              <a:ext cx="1048166" cy="771032"/>
            </a:xfrm>
            <a:custGeom>
              <a:rect b="b" l="l" r="r" t="t"/>
              <a:pathLst>
                <a:path extrusionOk="0" h="8583" w="11668">
                  <a:moveTo>
                    <a:pt x="2833" y="3938"/>
                  </a:moveTo>
                  <a:cubicBezTo>
                    <a:pt x="2833" y="3938"/>
                    <a:pt x="2830" y="4182"/>
                    <a:pt x="2814" y="4478"/>
                  </a:cubicBezTo>
                  <a:cubicBezTo>
                    <a:pt x="2570" y="4407"/>
                    <a:pt x="2364" y="4337"/>
                    <a:pt x="2264" y="4280"/>
                  </a:cubicBezTo>
                  <a:cubicBezTo>
                    <a:pt x="2559" y="4100"/>
                    <a:pt x="2833" y="3938"/>
                    <a:pt x="2833" y="3938"/>
                  </a:cubicBezTo>
                  <a:close/>
                  <a:moveTo>
                    <a:pt x="1579" y="4728"/>
                  </a:moveTo>
                  <a:cubicBezTo>
                    <a:pt x="1568" y="4746"/>
                    <a:pt x="1560" y="4756"/>
                    <a:pt x="1558" y="4756"/>
                  </a:cubicBezTo>
                  <a:cubicBezTo>
                    <a:pt x="1557" y="4756"/>
                    <a:pt x="1557" y="4754"/>
                    <a:pt x="1558" y="4751"/>
                  </a:cubicBezTo>
                  <a:cubicBezTo>
                    <a:pt x="1559" y="4747"/>
                    <a:pt x="1566" y="4739"/>
                    <a:pt x="1579" y="4728"/>
                  </a:cubicBezTo>
                  <a:close/>
                  <a:moveTo>
                    <a:pt x="4821" y="0"/>
                  </a:moveTo>
                  <a:cubicBezTo>
                    <a:pt x="4014" y="0"/>
                    <a:pt x="2320" y="1528"/>
                    <a:pt x="1964" y="1860"/>
                  </a:cubicBezTo>
                  <a:cubicBezTo>
                    <a:pt x="1591" y="2210"/>
                    <a:pt x="0" y="4197"/>
                    <a:pt x="62" y="4661"/>
                  </a:cubicBezTo>
                  <a:cubicBezTo>
                    <a:pt x="98" y="4936"/>
                    <a:pt x="1532" y="5247"/>
                    <a:pt x="2669" y="5456"/>
                  </a:cubicBezTo>
                  <a:cubicBezTo>
                    <a:pt x="2540" y="5786"/>
                    <a:pt x="2313" y="6276"/>
                    <a:pt x="2219" y="6508"/>
                  </a:cubicBezTo>
                  <a:cubicBezTo>
                    <a:pt x="2120" y="6754"/>
                    <a:pt x="2071" y="6950"/>
                    <a:pt x="2437" y="7385"/>
                  </a:cubicBezTo>
                  <a:cubicBezTo>
                    <a:pt x="2706" y="7703"/>
                    <a:pt x="3537" y="7745"/>
                    <a:pt x="3956" y="7745"/>
                  </a:cubicBezTo>
                  <a:cubicBezTo>
                    <a:pt x="4105" y="7745"/>
                    <a:pt x="4202" y="7740"/>
                    <a:pt x="4202" y="7740"/>
                  </a:cubicBezTo>
                  <a:cubicBezTo>
                    <a:pt x="4202" y="7740"/>
                    <a:pt x="4332" y="7860"/>
                    <a:pt x="4818" y="8002"/>
                  </a:cubicBezTo>
                  <a:cubicBezTo>
                    <a:pt x="5305" y="8145"/>
                    <a:pt x="5804" y="8149"/>
                    <a:pt x="5804" y="8149"/>
                  </a:cubicBezTo>
                  <a:lnTo>
                    <a:pt x="6516" y="8583"/>
                  </a:lnTo>
                  <a:cubicBezTo>
                    <a:pt x="6516" y="8583"/>
                    <a:pt x="7115" y="8391"/>
                    <a:pt x="7202" y="7971"/>
                  </a:cubicBezTo>
                  <a:cubicBezTo>
                    <a:pt x="7289" y="7547"/>
                    <a:pt x="7427" y="4958"/>
                    <a:pt x="7427" y="4958"/>
                  </a:cubicBezTo>
                  <a:cubicBezTo>
                    <a:pt x="7427" y="4958"/>
                    <a:pt x="7623" y="4927"/>
                    <a:pt x="7815" y="4698"/>
                  </a:cubicBezTo>
                  <a:cubicBezTo>
                    <a:pt x="7947" y="5091"/>
                    <a:pt x="8229" y="5447"/>
                    <a:pt x="8786" y="5636"/>
                  </a:cubicBezTo>
                  <a:cubicBezTo>
                    <a:pt x="8902" y="5664"/>
                    <a:pt x="9029" y="5677"/>
                    <a:pt x="9164" y="5677"/>
                  </a:cubicBezTo>
                  <a:cubicBezTo>
                    <a:pt x="10202" y="5677"/>
                    <a:pt x="11667" y="4917"/>
                    <a:pt x="11667" y="4917"/>
                  </a:cubicBezTo>
                  <a:lnTo>
                    <a:pt x="11303" y="4005"/>
                  </a:lnTo>
                  <a:cubicBezTo>
                    <a:pt x="11303" y="4005"/>
                    <a:pt x="10326" y="4068"/>
                    <a:pt x="9676" y="4068"/>
                  </a:cubicBezTo>
                  <a:cubicBezTo>
                    <a:pt x="9423" y="4068"/>
                    <a:pt x="9220" y="4058"/>
                    <a:pt x="9144" y="4032"/>
                  </a:cubicBezTo>
                  <a:cubicBezTo>
                    <a:pt x="8875" y="3940"/>
                    <a:pt x="8461" y="429"/>
                    <a:pt x="7788" y="429"/>
                  </a:cubicBezTo>
                  <a:cubicBezTo>
                    <a:pt x="7780" y="429"/>
                    <a:pt x="7772" y="430"/>
                    <a:pt x="7764" y="431"/>
                  </a:cubicBezTo>
                  <a:cubicBezTo>
                    <a:pt x="7477" y="354"/>
                    <a:pt x="7258" y="324"/>
                    <a:pt x="7092" y="324"/>
                  </a:cubicBezTo>
                  <a:cubicBezTo>
                    <a:pt x="6388" y="324"/>
                    <a:pt x="6619" y="876"/>
                    <a:pt x="6557" y="878"/>
                  </a:cubicBezTo>
                  <a:lnTo>
                    <a:pt x="4956" y="17"/>
                  </a:lnTo>
                  <a:cubicBezTo>
                    <a:pt x="4915" y="6"/>
                    <a:pt x="4870" y="0"/>
                    <a:pt x="48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1828079" y="1348967"/>
              <a:ext cx="577623" cy="527317"/>
            </a:xfrm>
            <a:custGeom>
              <a:rect b="b" l="l" r="r" t="t"/>
              <a:pathLst>
                <a:path extrusionOk="0" h="5870" w="6430">
                  <a:moveTo>
                    <a:pt x="2735" y="0"/>
                  </a:moveTo>
                  <a:cubicBezTo>
                    <a:pt x="2653" y="0"/>
                    <a:pt x="2568" y="21"/>
                    <a:pt x="2492" y="53"/>
                  </a:cubicBezTo>
                  <a:cubicBezTo>
                    <a:pt x="2348" y="112"/>
                    <a:pt x="2223" y="208"/>
                    <a:pt x="2082" y="276"/>
                  </a:cubicBezTo>
                  <a:cubicBezTo>
                    <a:pt x="1832" y="396"/>
                    <a:pt x="1548" y="425"/>
                    <a:pt x="1277" y="484"/>
                  </a:cubicBezTo>
                  <a:cubicBezTo>
                    <a:pt x="1005" y="543"/>
                    <a:pt x="724" y="647"/>
                    <a:pt x="557" y="870"/>
                  </a:cubicBezTo>
                  <a:cubicBezTo>
                    <a:pt x="391" y="1093"/>
                    <a:pt x="401" y="1463"/>
                    <a:pt x="638" y="1607"/>
                  </a:cubicBezTo>
                  <a:cubicBezTo>
                    <a:pt x="312" y="1615"/>
                    <a:pt x="18" y="1907"/>
                    <a:pt x="8" y="2233"/>
                  </a:cubicBezTo>
                  <a:cubicBezTo>
                    <a:pt x="1" y="2491"/>
                    <a:pt x="173" y="2739"/>
                    <a:pt x="407" y="2844"/>
                  </a:cubicBezTo>
                  <a:cubicBezTo>
                    <a:pt x="226" y="3248"/>
                    <a:pt x="263" y="3747"/>
                    <a:pt x="514" y="4114"/>
                  </a:cubicBezTo>
                  <a:cubicBezTo>
                    <a:pt x="724" y="4421"/>
                    <a:pt x="1054" y="4622"/>
                    <a:pt x="1322" y="4880"/>
                  </a:cubicBezTo>
                  <a:cubicBezTo>
                    <a:pt x="1591" y="5137"/>
                    <a:pt x="1812" y="5513"/>
                    <a:pt x="1703" y="5869"/>
                  </a:cubicBezTo>
                  <a:lnTo>
                    <a:pt x="2717" y="5501"/>
                  </a:lnTo>
                  <a:cubicBezTo>
                    <a:pt x="2940" y="5233"/>
                    <a:pt x="3387" y="5226"/>
                    <a:pt x="3586" y="4939"/>
                  </a:cubicBezTo>
                  <a:cubicBezTo>
                    <a:pt x="3657" y="4836"/>
                    <a:pt x="3686" y="4710"/>
                    <a:pt x="3747" y="4602"/>
                  </a:cubicBezTo>
                  <a:cubicBezTo>
                    <a:pt x="3858" y="4403"/>
                    <a:pt x="4063" y="4279"/>
                    <a:pt x="4229" y="4124"/>
                  </a:cubicBezTo>
                  <a:cubicBezTo>
                    <a:pt x="4397" y="3969"/>
                    <a:pt x="4536" y="3735"/>
                    <a:pt x="4458" y="3521"/>
                  </a:cubicBezTo>
                  <a:lnTo>
                    <a:pt x="4458" y="3521"/>
                  </a:lnTo>
                  <a:cubicBezTo>
                    <a:pt x="4487" y="3525"/>
                    <a:pt x="4516" y="3527"/>
                    <a:pt x="4545" y="3527"/>
                  </a:cubicBezTo>
                  <a:cubicBezTo>
                    <a:pt x="4707" y="3527"/>
                    <a:pt x="4868" y="3473"/>
                    <a:pt x="4996" y="3373"/>
                  </a:cubicBezTo>
                  <a:cubicBezTo>
                    <a:pt x="5001" y="3624"/>
                    <a:pt x="5244" y="3830"/>
                    <a:pt x="5488" y="3830"/>
                  </a:cubicBezTo>
                  <a:cubicBezTo>
                    <a:pt x="5535" y="3830"/>
                    <a:pt x="5582" y="3823"/>
                    <a:pt x="5627" y="3806"/>
                  </a:cubicBezTo>
                  <a:cubicBezTo>
                    <a:pt x="5907" y="3705"/>
                    <a:pt x="6020" y="3301"/>
                    <a:pt x="5833" y="3069"/>
                  </a:cubicBezTo>
                  <a:cubicBezTo>
                    <a:pt x="6183" y="2828"/>
                    <a:pt x="6429" y="2402"/>
                    <a:pt x="6360" y="1982"/>
                  </a:cubicBezTo>
                  <a:cubicBezTo>
                    <a:pt x="6301" y="1621"/>
                    <a:pt x="5960" y="1316"/>
                    <a:pt x="5608" y="1316"/>
                  </a:cubicBezTo>
                  <a:cubicBezTo>
                    <a:pt x="5550" y="1316"/>
                    <a:pt x="5492" y="1324"/>
                    <a:pt x="5435" y="1341"/>
                  </a:cubicBezTo>
                  <a:cubicBezTo>
                    <a:pt x="5483" y="1052"/>
                    <a:pt x="5355" y="741"/>
                    <a:pt x="5117" y="570"/>
                  </a:cubicBezTo>
                  <a:cubicBezTo>
                    <a:pt x="4983" y="474"/>
                    <a:pt x="4819" y="425"/>
                    <a:pt x="4655" y="425"/>
                  </a:cubicBezTo>
                  <a:cubicBezTo>
                    <a:pt x="4526" y="425"/>
                    <a:pt x="4397" y="455"/>
                    <a:pt x="4284" y="516"/>
                  </a:cubicBezTo>
                  <a:cubicBezTo>
                    <a:pt x="4237" y="256"/>
                    <a:pt x="3967" y="76"/>
                    <a:pt x="3703" y="76"/>
                  </a:cubicBezTo>
                  <a:cubicBezTo>
                    <a:pt x="3698" y="76"/>
                    <a:pt x="3694" y="76"/>
                    <a:pt x="3689" y="76"/>
                  </a:cubicBezTo>
                  <a:cubicBezTo>
                    <a:pt x="3439" y="82"/>
                    <a:pt x="3208" y="222"/>
                    <a:pt x="3041" y="411"/>
                  </a:cubicBezTo>
                  <a:lnTo>
                    <a:pt x="3041" y="411"/>
                  </a:lnTo>
                  <a:cubicBezTo>
                    <a:pt x="3110" y="300"/>
                    <a:pt x="3057" y="128"/>
                    <a:pt x="2941" y="56"/>
                  </a:cubicBezTo>
                  <a:cubicBezTo>
                    <a:pt x="2879" y="17"/>
                    <a:pt x="2808" y="0"/>
                    <a:pt x="2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1838050" y="1511204"/>
              <a:ext cx="377925" cy="365079"/>
            </a:xfrm>
            <a:custGeom>
              <a:rect b="b" l="l" r="r" t="t"/>
              <a:pathLst>
                <a:path extrusionOk="0" h="4064" w="4207">
                  <a:moveTo>
                    <a:pt x="88" y="0"/>
                  </a:moveTo>
                  <a:cubicBezTo>
                    <a:pt x="85" y="2"/>
                    <a:pt x="83" y="5"/>
                    <a:pt x="81" y="7"/>
                  </a:cubicBezTo>
                  <a:lnTo>
                    <a:pt x="1" y="781"/>
                  </a:lnTo>
                  <a:cubicBezTo>
                    <a:pt x="73" y="892"/>
                    <a:pt x="175" y="983"/>
                    <a:pt x="296" y="1038"/>
                  </a:cubicBezTo>
                  <a:cubicBezTo>
                    <a:pt x="115" y="1441"/>
                    <a:pt x="152" y="1941"/>
                    <a:pt x="403" y="2307"/>
                  </a:cubicBezTo>
                  <a:cubicBezTo>
                    <a:pt x="613" y="2614"/>
                    <a:pt x="943" y="2816"/>
                    <a:pt x="1211" y="3073"/>
                  </a:cubicBezTo>
                  <a:cubicBezTo>
                    <a:pt x="1480" y="3331"/>
                    <a:pt x="1701" y="3706"/>
                    <a:pt x="1592" y="4063"/>
                  </a:cubicBezTo>
                  <a:lnTo>
                    <a:pt x="2606" y="3695"/>
                  </a:lnTo>
                  <a:cubicBezTo>
                    <a:pt x="2730" y="3545"/>
                    <a:pt x="2924" y="3476"/>
                    <a:pt x="3105" y="3396"/>
                  </a:cubicBezTo>
                  <a:cubicBezTo>
                    <a:pt x="3571" y="2874"/>
                    <a:pt x="3913" y="2243"/>
                    <a:pt x="4072" y="1562"/>
                  </a:cubicBezTo>
                  <a:cubicBezTo>
                    <a:pt x="4124" y="1342"/>
                    <a:pt x="4095" y="1027"/>
                    <a:pt x="3871" y="1001"/>
                  </a:cubicBezTo>
                  <a:cubicBezTo>
                    <a:pt x="4088" y="833"/>
                    <a:pt x="4207" y="545"/>
                    <a:pt x="4170" y="273"/>
                  </a:cubicBezTo>
                  <a:lnTo>
                    <a:pt x="4170" y="273"/>
                  </a:lnTo>
                  <a:cubicBezTo>
                    <a:pt x="3889" y="542"/>
                    <a:pt x="3546" y="747"/>
                    <a:pt x="3175" y="865"/>
                  </a:cubicBezTo>
                  <a:cubicBezTo>
                    <a:pt x="3026" y="912"/>
                    <a:pt x="2858" y="959"/>
                    <a:pt x="2781" y="1094"/>
                  </a:cubicBezTo>
                  <a:cubicBezTo>
                    <a:pt x="2723" y="1199"/>
                    <a:pt x="2793" y="1354"/>
                    <a:pt x="2889" y="1385"/>
                  </a:cubicBezTo>
                  <a:cubicBezTo>
                    <a:pt x="2839" y="1391"/>
                    <a:pt x="2789" y="1393"/>
                    <a:pt x="2738" y="1393"/>
                  </a:cubicBezTo>
                  <a:cubicBezTo>
                    <a:pt x="2412" y="1393"/>
                    <a:pt x="2086" y="1285"/>
                    <a:pt x="1829" y="1082"/>
                  </a:cubicBezTo>
                  <a:cubicBezTo>
                    <a:pt x="2041" y="958"/>
                    <a:pt x="2185" y="724"/>
                    <a:pt x="2200" y="478"/>
                  </a:cubicBezTo>
                  <a:lnTo>
                    <a:pt x="2200" y="478"/>
                  </a:lnTo>
                  <a:cubicBezTo>
                    <a:pt x="2045" y="543"/>
                    <a:pt x="1877" y="575"/>
                    <a:pt x="1708" y="575"/>
                  </a:cubicBezTo>
                  <a:cubicBezTo>
                    <a:pt x="1367" y="575"/>
                    <a:pt x="1024" y="446"/>
                    <a:pt x="779" y="207"/>
                  </a:cubicBezTo>
                  <a:cubicBezTo>
                    <a:pt x="697" y="287"/>
                    <a:pt x="683" y="428"/>
                    <a:pt x="749" y="523"/>
                  </a:cubicBezTo>
                  <a:cubicBezTo>
                    <a:pt x="749" y="524"/>
                    <a:pt x="750" y="524"/>
                    <a:pt x="750" y="525"/>
                  </a:cubicBezTo>
                  <a:cubicBezTo>
                    <a:pt x="578" y="471"/>
                    <a:pt x="413" y="399"/>
                    <a:pt x="279" y="281"/>
                  </a:cubicBezTo>
                  <a:cubicBezTo>
                    <a:pt x="194" y="207"/>
                    <a:pt x="127" y="10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2268430" y="1669757"/>
              <a:ext cx="37999" cy="80400"/>
            </a:xfrm>
            <a:custGeom>
              <a:rect b="b" l="l" r="r" t="t"/>
              <a:pathLst>
                <a:path extrusionOk="0" h="895" w="423">
                  <a:moveTo>
                    <a:pt x="60" y="1"/>
                  </a:moveTo>
                  <a:cubicBezTo>
                    <a:pt x="57" y="1"/>
                    <a:pt x="54" y="1"/>
                    <a:pt x="51" y="1"/>
                  </a:cubicBezTo>
                  <a:lnTo>
                    <a:pt x="1" y="895"/>
                  </a:lnTo>
                  <a:cubicBezTo>
                    <a:pt x="144" y="877"/>
                    <a:pt x="286" y="844"/>
                    <a:pt x="423" y="796"/>
                  </a:cubicBezTo>
                  <a:cubicBezTo>
                    <a:pt x="376" y="620"/>
                    <a:pt x="329" y="443"/>
                    <a:pt x="282" y="267"/>
                  </a:cubicBezTo>
                  <a:cubicBezTo>
                    <a:pt x="265" y="206"/>
                    <a:pt x="249" y="142"/>
                    <a:pt x="212" y="89"/>
                  </a:cubicBezTo>
                  <a:cubicBezTo>
                    <a:pt x="178" y="39"/>
                    <a:pt x="121" y="1"/>
                    <a:pt x="60" y="1"/>
                  </a:cubicBezTo>
                  <a:close/>
                </a:path>
              </a:pathLst>
            </a:custGeom>
            <a:solidFill>
              <a:srgbClr val="CD9C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1907310" y="1506982"/>
              <a:ext cx="377386" cy="610232"/>
            </a:xfrm>
            <a:custGeom>
              <a:rect b="b" l="l" r="r" t="t"/>
              <a:pathLst>
                <a:path extrusionOk="0" h="6793" w="4201">
                  <a:moveTo>
                    <a:pt x="3799" y="1"/>
                  </a:moveTo>
                  <a:cubicBezTo>
                    <a:pt x="3799" y="1"/>
                    <a:pt x="3788" y="800"/>
                    <a:pt x="3572" y="1054"/>
                  </a:cubicBezTo>
                  <a:cubicBezTo>
                    <a:pt x="3356" y="1308"/>
                    <a:pt x="2848" y="1428"/>
                    <a:pt x="2848" y="1428"/>
                  </a:cubicBezTo>
                  <a:cubicBezTo>
                    <a:pt x="2848" y="1428"/>
                    <a:pt x="2937" y="2005"/>
                    <a:pt x="2725" y="2280"/>
                  </a:cubicBezTo>
                  <a:cubicBezTo>
                    <a:pt x="2512" y="2554"/>
                    <a:pt x="1917" y="2663"/>
                    <a:pt x="1917" y="2663"/>
                  </a:cubicBezTo>
                  <a:cubicBezTo>
                    <a:pt x="1917" y="2663"/>
                    <a:pt x="1864" y="3075"/>
                    <a:pt x="1665" y="3145"/>
                  </a:cubicBezTo>
                  <a:cubicBezTo>
                    <a:pt x="1653" y="3149"/>
                    <a:pt x="1642" y="3151"/>
                    <a:pt x="1632" y="3151"/>
                  </a:cubicBezTo>
                  <a:cubicBezTo>
                    <a:pt x="1473" y="3151"/>
                    <a:pt x="1520" y="2674"/>
                    <a:pt x="1488" y="2502"/>
                  </a:cubicBezTo>
                  <a:cubicBezTo>
                    <a:pt x="1466" y="2384"/>
                    <a:pt x="1326" y="2255"/>
                    <a:pt x="1118" y="2255"/>
                  </a:cubicBezTo>
                  <a:cubicBezTo>
                    <a:pt x="1001" y="2255"/>
                    <a:pt x="864" y="2295"/>
                    <a:pt x="714" y="2401"/>
                  </a:cubicBezTo>
                  <a:cubicBezTo>
                    <a:pt x="294" y="2696"/>
                    <a:pt x="1143" y="3334"/>
                    <a:pt x="1236" y="3425"/>
                  </a:cubicBezTo>
                  <a:cubicBezTo>
                    <a:pt x="1328" y="3518"/>
                    <a:pt x="589" y="4453"/>
                    <a:pt x="589" y="4453"/>
                  </a:cubicBezTo>
                  <a:cubicBezTo>
                    <a:pt x="589" y="4453"/>
                    <a:pt x="394" y="4355"/>
                    <a:pt x="245" y="4355"/>
                  </a:cubicBezTo>
                  <a:cubicBezTo>
                    <a:pt x="203" y="4355"/>
                    <a:pt x="164" y="4363"/>
                    <a:pt x="135" y="4383"/>
                  </a:cubicBezTo>
                  <a:cubicBezTo>
                    <a:pt x="1" y="4474"/>
                    <a:pt x="1797" y="6792"/>
                    <a:pt x="1797" y="6792"/>
                  </a:cubicBezTo>
                  <a:cubicBezTo>
                    <a:pt x="1797" y="6792"/>
                    <a:pt x="2327" y="5718"/>
                    <a:pt x="2377" y="5463"/>
                  </a:cubicBezTo>
                  <a:cubicBezTo>
                    <a:pt x="2426" y="5208"/>
                    <a:pt x="1991" y="5065"/>
                    <a:pt x="1991" y="5065"/>
                  </a:cubicBezTo>
                  <a:cubicBezTo>
                    <a:pt x="1991" y="5065"/>
                    <a:pt x="2589" y="4427"/>
                    <a:pt x="2683" y="4369"/>
                  </a:cubicBezTo>
                  <a:cubicBezTo>
                    <a:pt x="2698" y="4360"/>
                    <a:pt x="2724" y="4357"/>
                    <a:pt x="2758" y="4357"/>
                  </a:cubicBezTo>
                  <a:cubicBezTo>
                    <a:pt x="2873" y="4357"/>
                    <a:pt x="3079" y="4397"/>
                    <a:pt x="3260" y="4397"/>
                  </a:cubicBezTo>
                  <a:cubicBezTo>
                    <a:pt x="3365" y="4397"/>
                    <a:pt x="3461" y="4383"/>
                    <a:pt x="3527" y="4341"/>
                  </a:cubicBezTo>
                  <a:cubicBezTo>
                    <a:pt x="3740" y="4204"/>
                    <a:pt x="3845" y="3708"/>
                    <a:pt x="3845" y="3708"/>
                  </a:cubicBezTo>
                  <a:cubicBezTo>
                    <a:pt x="3845" y="3708"/>
                    <a:pt x="3343" y="3213"/>
                    <a:pt x="3380" y="3095"/>
                  </a:cubicBezTo>
                  <a:cubicBezTo>
                    <a:pt x="3386" y="3079"/>
                    <a:pt x="3402" y="3072"/>
                    <a:pt x="3427" y="3072"/>
                  </a:cubicBezTo>
                  <a:cubicBezTo>
                    <a:pt x="3552" y="3072"/>
                    <a:pt x="3884" y="3252"/>
                    <a:pt x="3971" y="3252"/>
                  </a:cubicBezTo>
                  <a:cubicBezTo>
                    <a:pt x="3988" y="3252"/>
                    <a:pt x="3996" y="3246"/>
                    <a:pt x="3991" y="3230"/>
                  </a:cubicBezTo>
                  <a:cubicBezTo>
                    <a:pt x="4025" y="2419"/>
                    <a:pt x="4201" y="1659"/>
                    <a:pt x="4193" y="1052"/>
                  </a:cubicBezTo>
                  <a:cubicBezTo>
                    <a:pt x="4183" y="444"/>
                    <a:pt x="3799" y="1"/>
                    <a:pt x="3799" y="1"/>
                  </a:cubicBezTo>
                  <a:close/>
                </a:path>
              </a:pathLst>
            </a:custGeom>
            <a:solidFill>
              <a:srgbClr val="CD9C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2154794" y="1735604"/>
              <a:ext cx="51564" cy="45365"/>
            </a:xfrm>
            <a:custGeom>
              <a:rect b="b" l="l" r="r" t="t"/>
              <a:pathLst>
                <a:path extrusionOk="0" h="505" w="574">
                  <a:moveTo>
                    <a:pt x="288" y="1"/>
                  </a:moveTo>
                  <a:cubicBezTo>
                    <a:pt x="192" y="1"/>
                    <a:pt x="100" y="55"/>
                    <a:pt x="58" y="148"/>
                  </a:cubicBezTo>
                  <a:cubicBezTo>
                    <a:pt x="0" y="275"/>
                    <a:pt x="57" y="424"/>
                    <a:pt x="183" y="481"/>
                  </a:cubicBezTo>
                  <a:cubicBezTo>
                    <a:pt x="217" y="497"/>
                    <a:pt x="252" y="504"/>
                    <a:pt x="287" y="504"/>
                  </a:cubicBezTo>
                  <a:cubicBezTo>
                    <a:pt x="383" y="504"/>
                    <a:pt x="474" y="450"/>
                    <a:pt x="516" y="357"/>
                  </a:cubicBezTo>
                  <a:cubicBezTo>
                    <a:pt x="574" y="230"/>
                    <a:pt x="518" y="81"/>
                    <a:pt x="392" y="23"/>
                  </a:cubicBezTo>
                  <a:cubicBezTo>
                    <a:pt x="358" y="8"/>
                    <a:pt x="323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1985642" y="1726172"/>
              <a:ext cx="43479" cy="65488"/>
            </a:xfrm>
            <a:custGeom>
              <a:rect b="b" l="l" r="r" t="t"/>
              <a:pathLst>
                <a:path extrusionOk="0" h="729" w="484">
                  <a:moveTo>
                    <a:pt x="92" y="0"/>
                  </a:moveTo>
                  <a:cubicBezTo>
                    <a:pt x="70" y="0"/>
                    <a:pt x="47" y="3"/>
                    <a:pt x="25" y="10"/>
                  </a:cubicBezTo>
                  <a:cubicBezTo>
                    <a:pt x="1" y="18"/>
                    <a:pt x="11" y="52"/>
                    <a:pt x="32" y="52"/>
                  </a:cubicBezTo>
                  <a:cubicBezTo>
                    <a:pt x="35" y="52"/>
                    <a:pt x="37" y="52"/>
                    <a:pt x="40" y="51"/>
                  </a:cubicBezTo>
                  <a:cubicBezTo>
                    <a:pt x="58" y="45"/>
                    <a:pt x="76" y="42"/>
                    <a:pt x="94" y="42"/>
                  </a:cubicBezTo>
                  <a:cubicBezTo>
                    <a:pt x="203" y="42"/>
                    <a:pt x="304" y="141"/>
                    <a:pt x="356" y="230"/>
                  </a:cubicBezTo>
                  <a:cubicBezTo>
                    <a:pt x="399" y="302"/>
                    <a:pt x="422" y="384"/>
                    <a:pt x="430" y="467"/>
                  </a:cubicBezTo>
                  <a:cubicBezTo>
                    <a:pt x="398" y="430"/>
                    <a:pt x="354" y="405"/>
                    <a:pt x="311" y="405"/>
                  </a:cubicBezTo>
                  <a:cubicBezTo>
                    <a:pt x="288" y="405"/>
                    <a:pt x="264" y="412"/>
                    <a:pt x="243" y="430"/>
                  </a:cubicBezTo>
                  <a:cubicBezTo>
                    <a:pt x="139" y="516"/>
                    <a:pt x="198" y="687"/>
                    <a:pt x="315" y="727"/>
                  </a:cubicBezTo>
                  <a:cubicBezTo>
                    <a:pt x="317" y="728"/>
                    <a:pt x="320" y="729"/>
                    <a:pt x="323" y="729"/>
                  </a:cubicBezTo>
                  <a:cubicBezTo>
                    <a:pt x="345" y="729"/>
                    <a:pt x="356" y="696"/>
                    <a:pt x="332" y="688"/>
                  </a:cubicBezTo>
                  <a:cubicBezTo>
                    <a:pt x="254" y="660"/>
                    <a:pt x="203" y="560"/>
                    <a:pt x="252" y="485"/>
                  </a:cubicBezTo>
                  <a:cubicBezTo>
                    <a:pt x="268" y="460"/>
                    <a:pt x="289" y="450"/>
                    <a:pt x="311" y="450"/>
                  </a:cubicBezTo>
                  <a:cubicBezTo>
                    <a:pt x="373" y="450"/>
                    <a:pt x="442" y="527"/>
                    <a:pt x="432" y="589"/>
                  </a:cubicBezTo>
                  <a:cubicBezTo>
                    <a:pt x="431" y="605"/>
                    <a:pt x="443" y="614"/>
                    <a:pt x="455" y="614"/>
                  </a:cubicBezTo>
                  <a:cubicBezTo>
                    <a:pt x="464" y="614"/>
                    <a:pt x="473" y="609"/>
                    <a:pt x="475" y="597"/>
                  </a:cubicBezTo>
                  <a:cubicBezTo>
                    <a:pt x="476" y="589"/>
                    <a:pt x="476" y="581"/>
                    <a:pt x="476" y="573"/>
                  </a:cubicBezTo>
                  <a:cubicBezTo>
                    <a:pt x="483" y="437"/>
                    <a:pt x="455" y="297"/>
                    <a:pt x="378" y="183"/>
                  </a:cubicBezTo>
                  <a:cubicBezTo>
                    <a:pt x="315" y="89"/>
                    <a:pt x="208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2212825" y="1605258"/>
              <a:ext cx="57672" cy="35035"/>
            </a:xfrm>
            <a:custGeom>
              <a:rect b="b" l="l" r="r" t="t"/>
              <a:pathLst>
                <a:path extrusionOk="0" h="390" w="642">
                  <a:moveTo>
                    <a:pt x="477" y="0"/>
                  </a:moveTo>
                  <a:cubicBezTo>
                    <a:pt x="423" y="0"/>
                    <a:pt x="366" y="17"/>
                    <a:pt x="322" y="39"/>
                  </a:cubicBezTo>
                  <a:cubicBezTo>
                    <a:pt x="192" y="106"/>
                    <a:pt x="101" y="226"/>
                    <a:pt x="16" y="342"/>
                  </a:cubicBezTo>
                  <a:cubicBezTo>
                    <a:pt x="0" y="364"/>
                    <a:pt x="20" y="389"/>
                    <a:pt x="40" y="389"/>
                  </a:cubicBezTo>
                  <a:cubicBezTo>
                    <a:pt x="47" y="389"/>
                    <a:pt x="54" y="386"/>
                    <a:pt x="59" y="378"/>
                  </a:cubicBezTo>
                  <a:cubicBezTo>
                    <a:pt x="124" y="291"/>
                    <a:pt x="190" y="201"/>
                    <a:pt x="278" y="134"/>
                  </a:cubicBezTo>
                  <a:cubicBezTo>
                    <a:pt x="321" y="101"/>
                    <a:pt x="410" y="53"/>
                    <a:pt x="483" y="53"/>
                  </a:cubicBezTo>
                  <a:cubicBezTo>
                    <a:pt x="526" y="53"/>
                    <a:pt x="563" y="70"/>
                    <a:pt x="580" y="117"/>
                  </a:cubicBezTo>
                  <a:cubicBezTo>
                    <a:pt x="584" y="130"/>
                    <a:pt x="594" y="135"/>
                    <a:pt x="605" y="135"/>
                  </a:cubicBezTo>
                  <a:cubicBezTo>
                    <a:pt x="622" y="135"/>
                    <a:pt x="641" y="119"/>
                    <a:pt x="633" y="97"/>
                  </a:cubicBezTo>
                  <a:cubicBezTo>
                    <a:pt x="607" y="25"/>
                    <a:pt x="54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2243637" y="1658079"/>
              <a:ext cx="11588" cy="56774"/>
            </a:xfrm>
            <a:custGeom>
              <a:rect b="b" l="l" r="r" t="t"/>
              <a:pathLst>
                <a:path extrusionOk="0" h="632" w="129">
                  <a:moveTo>
                    <a:pt x="120" y="1"/>
                  </a:moveTo>
                  <a:cubicBezTo>
                    <a:pt x="118" y="1"/>
                    <a:pt x="115" y="2"/>
                    <a:pt x="114" y="5"/>
                  </a:cubicBezTo>
                  <a:cubicBezTo>
                    <a:pt x="91" y="85"/>
                    <a:pt x="71" y="164"/>
                    <a:pt x="55" y="244"/>
                  </a:cubicBezTo>
                  <a:cubicBezTo>
                    <a:pt x="38" y="324"/>
                    <a:pt x="25" y="405"/>
                    <a:pt x="15" y="488"/>
                  </a:cubicBezTo>
                  <a:cubicBezTo>
                    <a:pt x="9" y="533"/>
                    <a:pt x="4" y="579"/>
                    <a:pt x="1" y="626"/>
                  </a:cubicBezTo>
                  <a:cubicBezTo>
                    <a:pt x="1" y="630"/>
                    <a:pt x="4" y="632"/>
                    <a:pt x="7" y="632"/>
                  </a:cubicBezTo>
                  <a:cubicBezTo>
                    <a:pt x="10" y="632"/>
                    <a:pt x="13" y="630"/>
                    <a:pt x="14" y="626"/>
                  </a:cubicBezTo>
                  <a:cubicBezTo>
                    <a:pt x="20" y="544"/>
                    <a:pt x="29" y="463"/>
                    <a:pt x="42" y="382"/>
                  </a:cubicBezTo>
                  <a:cubicBezTo>
                    <a:pt x="55" y="302"/>
                    <a:pt x="71" y="221"/>
                    <a:pt x="91" y="142"/>
                  </a:cubicBezTo>
                  <a:cubicBezTo>
                    <a:pt x="102" y="97"/>
                    <a:pt x="113" y="53"/>
                    <a:pt x="127" y="10"/>
                  </a:cubicBezTo>
                  <a:cubicBezTo>
                    <a:pt x="128" y="4"/>
                    <a:pt x="124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907579" y="1893259"/>
              <a:ext cx="128460" cy="187840"/>
            </a:xfrm>
            <a:custGeom>
              <a:rect b="b" l="l" r="r" t="t"/>
              <a:pathLst>
                <a:path extrusionOk="0" h="2091" w="1430">
                  <a:moveTo>
                    <a:pt x="401" y="1"/>
                  </a:moveTo>
                  <a:cubicBezTo>
                    <a:pt x="226" y="1"/>
                    <a:pt x="55" y="70"/>
                    <a:pt x="30" y="70"/>
                  </a:cubicBezTo>
                  <a:cubicBezTo>
                    <a:pt x="29" y="70"/>
                    <a:pt x="29" y="70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lnTo>
                    <a:pt x="29" y="69"/>
                  </a:lnTo>
                  <a:cubicBezTo>
                    <a:pt x="1" y="69"/>
                    <a:pt x="602" y="2090"/>
                    <a:pt x="788" y="2090"/>
                  </a:cubicBezTo>
                  <a:cubicBezTo>
                    <a:pt x="791" y="2090"/>
                    <a:pt x="794" y="2090"/>
                    <a:pt x="796" y="2089"/>
                  </a:cubicBezTo>
                  <a:cubicBezTo>
                    <a:pt x="973" y="2031"/>
                    <a:pt x="1429" y="1673"/>
                    <a:pt x="1425" y="1498"/>
                  </a:cubicBezTo>
                  <a:cubicBezTo>
                    <a:pt x="1420" y="1324"/>
                    <a:pt x="703" y="66"/>
                    <a:pt x="546" y="20"/>
                  </a:cubicBezTo>
                  <a:cubicBezTo>
                    <a:pt x="500" y="6"/>
                    <a:pt x="450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2082480" y="1928204"/>
              <a:ext cx="108787" cy="189008"/>
            </a:xfrm>
            <a:custGeom>
              <a:rect b="b" l="l" r="r" t="t"/>
              <a:pathLst>
                <a:path extrusionOk="0" h="2104" w="1211">
                  <a:moveTo>
                    <a:pt x="209" y="0"/>
                  </a:moveTo>
                  <a:cubicBezTo>
                    <a:pt x="209" y="0"/>
                    <a:pt x="46" y="347"/>
                    <a:pt x="23" y="347"/>
                  </a:cubicBezTo>
                  <a:cubicBezTo>
                    <a:pt x="0" y="348"/>
                    <a:pt x="543" y="2103"/>
                    <a:pt x="697" y="2103"/>
                  </a:cubicBezTo>
                  <a:cubicBezTo>
                    <a:pt x="700" y="2103"/>
                    <a:pt x="703" y="2102"/>
                    <a:pt x="705" y="2101"/>
                  </a:cubicBezTo>
                  <a:cubicBezTo>
                    <a:pt x="848" y="2038"/>
                    <a:pt x="1210" y="1688"/>
                    <a:pt x="1201" y="1532"/>
                  </a:cubicBezTo>
                  <a:cubicBezTo>
                    <a:pt x="1193" y="1376"/>
                    <a:pt x="338" y="32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943871" y="2125924"/>
              <a:ext cx="127293" cy="500008"/>
            </a:xfrm>
            <a:custGeom>
              <a:rect b="b" l="l" r="r" t="t"/>
              <a:pathLst>
                <a:path extrusionOk="0" h="5566" w="1417">
                  <a:moveTo>
                    <a:pt x="1165" y="0"/>
                  </a:moveTo>
                  <a:lnTo>
                    <a:pt x="1165" y="0"/>
                  </a:lnTo>
                  <a:cubicBezTo>
                    <a:pt x="1190" y="61"/>
                    <a:pt x="1206" y="137"/>
                    <a:pt x="1238" y="193"/>
                  </a:cubicBezTo>
                  <a:cubicBezTo>
                    <a:pt x="1282" y="277"/>
                    <a:pt x="1312" y="368"/>
                    <a:pt x="1325" y="464"/>
                  </a:cubicBezTo>
                  <a:cubicBezTo>
                    <a:pt x="1351" y="663"/>
                    <a:pt x="1342" y="866"/>
                    <a:pt x="1303" y="1059"/>
                  </a:cubicBezTo>
                  <a:cubicBezTo>
                    <a:pt x="1263" y="1253"/>
                    <a:pt x="1202" y="1443"/>
                    <a:pt x="1126" y="1625"/>
                  </a:cubicBezTo>
                  <a:cubicBezTo>
                    <a:pt x="1088" y="1716"/>
                    <a:pt x="1047" y="1804"/>
                    <a:pt x="999" y="1888"/>
                  </a:cubicBezTo>
                  <a:cubicBezTo>
                    <a:pt x="951" y="1974"/>
                    <a:pt x="886" y="2044"/>
                    <a:pt x="833" y="2129"/>
                  </a:cubicBezTo>
                  <a:cubicBezTo>
                    <a:pt x="789" y="2200"/>
                    <a:pt x="780" y="2286"/>
                    <a:pt x="777" y="2368"/>
                  </a:cubicBezTo>
                  <a:cubicBezTo>
                    <a:pt x="774" y="2449"/>
                    <a:pt x="768" y="2529"/>
                    <a:pt x="761" y="2610"/>
                  </a:cubicBezTo>
                  <a:cubicBezTo>
                    <a:pt x="749" y="2772"/>
                    <a:pt x="728" y="2931"/>
                    <a:pt x="702" y="3089"/>
                  </a:cubicBezTo>
                  <a:cubicBezTo>
                    <a:pt x="668" y="3299"/>
                    <a:pt x="616" y="3505"/>
                    <a:pt x="572" y="3711"/>
                  </a:cubicBezTo>
                  <a:cubicBezTo>
                    <a:pt x="500" y="4040"/>
                    <a:pt x="428" y="4367"/>
                    <a:pt x="357" y="4692"/>
                  </a:cubicBezTo>
                  <a:cubicBezTo>
                    <a:pt x="301" y="4940"/>
                    <a:pt x="246" y="5189"/>
                    <a:pt x="113" y="5405"/>
                  </a:cubicBezTo>
                  <a:cubicBezTo>
                    <a:pt x="95" y="5435"/>
                    <a:pt x="73" y="5462"/>
                    <a:pt x="52" y="5490"/>
                  </a:cubicBezTo>
                  <a:cubicBezTo>
                    <a:pt x="39" y="5507"/>
                    <a:pt x="24" y="5526"/>
                    <a:pt x="14" y="5541"/>
                  </a:cubicBezTo>
                  <a:cubicBezTo>
                    <a:pt x="6" y="5553"/>
                    <a:pt x="0" y="5566"/>
                    <a:pt x="2" y="5566"/>
                  </a:cubicBezTo>
                  <a:cubicBezTo>
                    <a:pt x="4" y="5566"/>
                    <a:pt x="21" y="5553"/>
                    <a:pt x="33" y="5543"/>
                  </a:cubicBezTo>
                  <a:cubicBezTo>
                    <a:pt x="42" y="5537"/>
                    <a:pt x="53" y="5525"/>
                    <a:pt x="62" y="5514"/>
                  </a:cubicBezTo>
                  <a:cubicBezTo>
                    <a:pt x="224" y="5342"/>
                    <a:pt x="316" y="5111"/>
                    <a:pt x="383" y="4884"/>
                  </a:cubicBezTo>
                  <a:cubicBezTo>
                    <a:pt x="426" y="4735"/>
                    <a:pt x="473" y="4586"/>
                    <a:pt x="509" y="4434"/>
                  </a:cubicBezTo>
                  <a:cubicBezTo>
                    <a:pt x="528" y="4356"/>
                    <a:pt x="533" y="4276"/>
                    <a:pt x="550" y="4199"/>
                  </a:cubicBezTo>
                  <a:cubicBezTo>
                    <a:pt x="594" y="4010"/>
                    <a:pt x="637" y="3821"/>
                    <a:pt x="673" y="3629"/>
                  </a:cubicBezTo>
                  <a:cubicBezTo>
                    <a:pt x="680" y="3593"/>
                    <a:pt x="674" y="3554"/>
                    <a:pt x="681" y="3517"/>
                  </a:cubicBezTo>
                  <a:cubicBezTo>
                    <a:pt x="731" y="3270"/>
                    <a:pt x="774" y="3019"/>
                    <a:pt x="786" y="2762"/>
                  </a:cubicBezTo>
                  <a:cubicBezTo>
                    <a:pt x="792" y="2657"/>
                    <a:pt x="795" y="2551"/>
                    <a:pt x="798" y="2444"/>
                  </a:cubicBezTo>
                  <a:cubicBezTo>
                    <a:pt x="802" y="2338"/>
                    <a:pt x="795" y="2229"/>
                    <a:pt x="853" y="2142"/>
                  </a:cubicBezTo>
                  <a:cubicBezTo>
                    <a:pt x="880" y="2097"/>
                    <a:pt x="915" y="2057"/>
                    <a:pt x="950" y="2014"/>
                  </a:cubicBezTo>
                  <a:cubicBezTo>
                    <a:pt x="985" y="1972"/>
                    <a:pt x="1019" y="1927"/>
                    <a:pt x="1050" y="1881"/>
                  </a:cubicBezTo>
                  <a:cubicBezTo>
                    <a:pt x="1113" y="1789"/>
                    <a:pt x="1167" y="1691"/>
                    <a:pt x="1215" y="1589"/>
                  </a:cubicBezTo>
                  <a:cubicBezTo>
                    <a:pt x="1302" y="1399"/>
                    <a:pt x="1361" y="1195"/>
                    <a:pt x="1388" y="984"/>
                  </a:cubicBezTo>
                  <a:cubicBezTo>
                    <a:pt x="1401" y="884"/>
                    <a:pt x="1416" y="781"/>
                    <a:pt x="1411" y="678"/>
                  </a:cubicBezTo>
                  <a:cubicBezTo>
                    <a:pt x="1403" y="525"/>
                    <a:pt x="1369" y="373"/>
                    <a:pt x="1308" y="236"/>
                  </a:cubicBezTo>
                  <a:cubicBezTo>
                    <a:pt x="1285" y="179"/>
                    <a:pt x="1222" y="75"/>
                    <a:pt x="1222" y="75"/>
                  </a:cubicBezTo>
                  <a:cubicBezTo>
                    <a:pt x="1207" y="53"/>
                    <a:pt x="1189" y="33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727828" y="2207042"/>
              <a:ext cx="88305" cy="53720"/>
            </a:xfrm>
            <a:custGeom>
              <a:rect b="b" l="l" r="r" t="t"/>
              <a:pathLst>
                <a:path extrusionOk="0" h="598" w="983">
                  <a:moveTo>
                    <a:pt x="970" y="1"/>
                  </a:moveTo>
                  <a:cubicBezTo>
                    <a:pt x="968" y="1"/>
                    <a:pt x="966" y="2"/>
                    <a:pt x="963" y="3"/>
                  </a:cubicBezTo>
                  <a:cubicBezTo>
                    <a:pt x="914" y="9"/>
                    <a:pt x="872" y="36"/>
                    <a:pt x="830" y="59"/>
                  </a:cubicBezTo>
                  <a:cubicBezTo>
                    <a:pt x="802" y="74"/>
                    <a:pt x="769" y="77"/>
                    <a:pt x="739" y="89"/>
                  </a:cubicBezTo>
                  <a:cubicBezTo>
                    <a:pt x="725" y="95"/>
                    <a:pt x="714" y="112"/>
                    <a:pt x="700" y="117"/>
                  </a:cubicBezTo>
                  <a:cubicBezTo>
                    <a:pt x="663" y="130"/>
                    <a:pt x="624" y="138"/>
                    <a:pt x="589" y="153"/>
                  </a:cubicBezTo>
                  <a:cubicBezTo>
                    <a:pt x="582" y="156"/>
                    <a:pt x="581" y="172"/>
                    <a:pt x="574" y="175"/>
                  </a:cubicBezTo>
                  <a:cubicBezTo>
                    <a:pt x="527" y="191"/>
                    <a:pt x="482" y="214"/>
                    <a:pt x="444" y="248"/>
                  </a:cubicBezTo>
                  <a:cubicBezTo>
                    <a:pt x="412" y="277"/>
                    <a:pt x="381" y="306"/>
                    <a:pt x="345" y="326"/>
                  </a:cubicBezTo>
                  <a:cubicBezTo>
                    <a:pt x="309" y="348"/>
                    <a:pt x="268" y="362"/>
                    <a:pt x="231" y="384"/>
                  </a:cubicBezTo>
                  <a:cubicBezTo>
                    <a:pt x="197" y="402"/>
                    <a:pt x="168" y="431"/>
                    <a:pt x="137" y="456"/>
                  </a:cubicBezTo>
                  <a:cubicBezTo>
                    <a:pt x="123" y="467"/>
                    <a:pt x="102" y="469"/>
                    <a:pt x="86" y="479"/>
                  </a:cubicBezTo>
                  <a:cubicBezTo>
                    <a:pt x="64" y="498"/>
                    <a:pt x="44" y="517"/>
                    <a:pt x="26" y="542"/>
                  </a:cubicBezTo>
                  <a:cubicBezTo>
                    <a:pt x="20" y="552"/>
                    <a:pt x="14" y="564"/>
                    <a:pt x="9" y="575"/>
                  </a:cubicBezTo>
                  <a:cubicBezTo>
                    <a:pt x="6" y="581"/>
                    <a:pt x="5" y="587"/>
                    <a:pt x="1" y="596"/>
                  </a:cubicBezTo>
                  <a:cubicBezTo>
                    <a:pt x="8" y="596"/>
                    <a:pt x="17" y="597"/>
                    <a:pt x="25" y="597"/>
                  </a:cubicBezTo>
                  <a:cubicBezTo>
                    <a:pt x="34" y="597"/>
                    <a:pt x="41" y="596"/>
                    <a:pt x="45" y="589"/>
                  </a:cubicBezTo>
                  <a:cubicBezTo>
                    <a:pt x="55" y="574"/>
                    <a:pt x="67" y="558"/>
                    <a:pt x="85" y="553"/>
                  </a:cubicBezTo>
                  <a:cubicBezTo>
                    <a:pt x="162" y="532"/>
                    <a:pt x="227" y="495"/>
                    <a:pt x="277" y="433"/>
                  </a:cubicBezTo>
                  <a:cubicBezTo>
                    <a:pt x="303" y="403"/>
                    <a:pt x="327" y="368"/>
                    <a:pt x="358" y="348"/>
                  </a:cubicBezTo>
                  <a:cubicBezTo>
                    <a:pt x="409" y="311"/>
                    <a:pt x="465" y="282"/>
                    <a:pt x="523" y="259"/>
                  </a:cubicBezTo>
                  <a:cubicBezTo>
                    <a:pt x="562" y="244"/>
                    <a:pt x="604" y="238"/>
                    <a:pt x="646" y="227"/>
                  </a:cubicBezTo>
                  <a:cubicBezTo>
                    <a:pt x="710" y="210"/>
                    <a:pt x="774" y="192"/>
                    <a:pt x="829" y="151"/>
                  </a:cubicBezTo>
                  <a:cubicBezTo>
                    <a:pt x="872" y="120"/>
                    <a:pt x="908" y="73"/>
                    <a:pt x="950" y="37"/>
                  </a:cubicBezTo>
                  <a:cubicBezTo>
                    <a:pt x="956" y="32"/>
                    <a:pt x="963" y="31"/>
                    <a:pt x="969" y="26"/>
                  </a:cubicBezTo>
                  <a:cubicBezTo>
                    <a:pt x="974" y="24"/>
                    <a:pt x="978" y="21"/>
                    <a:pt x="980" y="15"/>
                  </a:cubicBezTo>
                  <a:cubicBezTo>
                    <a:pt x="982" y="12"/>
                    <a:pt x="983" y="7"/>
                    <a:pt x="982" y="5"/>
                  </a:cubicBezTo>
                  <a:cubicBezTo>
                    <a:pt x="981" y="3"/>
                    <a:pt x="976" y="2"/>
                    <a:pt x="972" y="1"/>
                  </a:cubicBezTo>
                  <a:cubicBezTo>
                    <a:pt x="971" y="1"/>
                    <a:pt x="971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1715880" y="2306396"/>
              <a:ext cx="152176" cy="30094"/>
            </a:xfrm>
            <a:custGeom>
              <a:rect b="b" l="l" r="r" t="t"/>
              <a:pathLst>
                <a:path extrusionOk="0" h="335" w="1694">
                  <a:moveTo>
                    <a:pt x="27" y="1"/>
                  </a:moveTo>
                  <a:cubicBezTo>
                    <a:pt x="23" y="1"/>
                    <a:pt x="18" y="1"/>
                    <a:pt x="13" y="3"/>
                  </a:cubicBezTo>
                  <a:cubicBezTo>
                    <a:pt x="8" y="4"/>
                    <a:pt x="1" y="8"/>
                    <a:pt x="0" y="11"/>
                  </a:cubicBezTo>
                  <a:cubicBezTo>
                    <a:pt x="0" y="13"/>
                    <a:pt x="4" y="18"/>
                    <a:pt x="7" y="22"/>
                  </a:cubicBezTo>
                  <a:cubicBezTo>
                    <a:pt x="9" y="25"/>
                    <a:pt x="13" y="26"/>
                    <a:pt x="18" y="28"/>
                  </a:cubicBezTo>
                  <a:cubicBezTo>
                    <a:pt x="78" y="63"/>
                    <a:pt x="152" y="75"/>
                    <a:pt x="223" y="90"/>
                  </a:cubicBezTo>
                  <a:cubicBezTo>
                    <a:pt x="269" y="99"/>
                    <a:pt x="309" y="125"/>
                    <a:pt x="353" y="138"/>
                  </a:cubicBezTo>
                  <a:cubicBezTo>
                    <a:pt x="362" y="141"/>
                    <a:pt x="371" y="142"/>
                    <a:pt x="382" y="142"/>
                  </a:cubicBezTo>
                  <a:cubicBezTo>
                    <a:pt x="386" y="142"/>
                    <a:pt x="391" y="142"/>
                    <a:pt x="396" y="142"/>
                  </a:cubicBezTo>
                  <a:cubicBezTo>
                    <a:pt x="406" y="142"/>
                    <a:pt x="417" y="142"/>
                    <a:pt x="427" y="146"/>
                  </a:cubicBezTo>
                  <a:cubicBezTo>
                    <a:pt x="479" y="166"/>
                    <a:pt x="531" y="191"/>
                    <a:pt x="586" y="206"/>
                  </a:cubicBezTo>
                  <a:cubicBezTo>
                    <a:pt x="587" y="207"/>
                    <a:pt x="589" y="207"/>
                    <a:pt x="590" y="207"/>
                  </a:cubicBezTo>
                  <a:cubicBezTo>
                    <a:pt x="599" y="207"/>
                    <a:pt x="611" y="200"/>
                    <a:pt x="620" y="200"/>
                  </a:cubicBezTo>
                  <a:cubicBezTo>
                    <a:pt x="622" y="200"/>
                    <a:pt x="623" y="200"/>
                    <a:pt x="624" y="200"/>
                  </a:cubicBezTo>
                  <a:cubicBezTo>
                    <a:pt x="693" y="224"/>
                    <a:pt x="765" y="241"/>
                    <a:pt x="843" y="242"/>
                  </a:cubicBezTo>
                  <a:cubicBezTo>
                    <a:pt x="908" y="243"/>
                    <a:pt x="973" y="243"/>
                    <a:pt x="1034" y="255"/>
                  </a:cubicBezTo>
                  <a:cubicBezTo>
                    <a:pt x="1096" y="265"/>
                    <a:pt x="1156" y="287"/>
                    <a:pt x="1219" y="298"/>
                  </a:cubicBezTo>
                  <a:cubicBezTo>
                    <a:pt x="1275" y="311"/>
                    <a:pt x="1337" y="308"/>
                    <a:pt x="1397" y="311"/>
                  </a:cubicBezTo>
                  <a:cubicBezTo>
                    <a:pt x="1425" y="314"/>
                    <a:pt x="1450" y="331"/>
                    <a:pt x="1479" y="334"/>
                  </a:cubicBezTo>
                  <a:cubicBezTo>
                    <a:pt x="1491" y="334"/>
                    <a:pt x="1504" y="335"/>
                    <a:pt x="1516" y="335"/>
                  </a:cubicBezTo>
                  <a:cubicBezTo>
                    <a:pt x="1546" y="335"/>
                    <a:pt x="1577" y="333"/>
                    <a:pt x="1608" y="328"/>
                  </a:cubicBezTo>
                  <a:cubicBezTo>
                    <a:pt x="1627" y="324"/>
                    <a:pt x="1645" y="318"/>
                    <a:pt x="1664" y="312"/>
                  </a:cubicBezTo>
                  <a:cubicBezTo>
                    <a:pt x="1672" y="309"/>
                    <a:pt x="1681" y="304"/>
                    <a:pt x="1694" y="301"/>
                  </a:cubicBezTo>
                  <a:cubicBezTo>
                    <a:pt x="1679" y="288"/>
                    <a:pt x="1664" y="268"/>
                    <a:pt x="1646" y="268"/>
                  </a:cubicBezTo>
                  <a:cubicBezTo>
                    <a:pt x="1644" y="268"/>
                    <a:pt x="1642" y="269"/>
                    <a:pt x="1640" y="269"/>
                  </a:cubicBezTo>
                  <a:cubicBezTo>
                    <a:pt x="1625" y="272"/>
                    <a:pt x="1609" y="274"/>
                    <a:pt x="1594" y="274"/>
                  </a:cubicBezTo>
                  <a:cubicBezTo>
                    <a:pt x="1581" y="274"/>
                    <a:pt x="1569" y="273"/>
                    <a:pt x="1558" y="268"/>
                  </a:cubicBezTo>
                  <a:cubicBezTo>
                    <a:pt x="1472" y="232"/>
                    <a:pt x="1386" y="211"/>
                    <a:pt x="1294" y="211"/>
                  </a:cubicBezTo>
                  <a:cubicBezTo>
                    <a:pt x="1270" y="211"/>
                    <a:pt x="1245" y="213"/>
                    <a:pt x="1220" y="216"/>
                  </a:cubicBezTo>
                  <a:cubicBezTo>
                    <a:pt x="1173" y="220"/>
                    <a:pt x="1125" y="228"/>
                    <a:pt x="1078" y="228"/>
                  </a:cubicBezTo>
                  <a:cubicBezTo>
                    <a:pt x="1066" y="228"/>
                    <a:pt x="1054" y="227"/>
                    <a:pt x="1043" y="226"/>
                  </a:cubicBezTo>
                  <a:cubicBezTo>
                    <a:pt x="948" y="216"/>
                    <a:pt x="857" y="195"/>
                    <a:pt x="769" y="166"/>
                  </a:cubicBezTo>
                  <a:cubicBezTo>
                    <a:pt x="711" y="148"/>
                    <a:pt x="658" y="117"/>
                    <a:pt x="603" y="92"/>
                  </a:cubicBezTo>
                  <a:cubicBezTo>
                    <a:pt x="513" y="53"/>
                    <a:pt x="425" y="15"/>
                    <a:pt x="322" y="7"/>
                  </a:cubicBezTo>
                  <a:cubicBezTo>
                    <a:pt x="301" y="5"/>
                    <a:pt x="280" y="4"/>
                    <a:pt x="259" y="4"/>
                  </a:cubicBezTo>
                  <a:cubicBezTo>
                    <a:pt x="206" y="4"/>
                    <a:pt x="151" y="8"/>
                    <a:pt x="98" y="8"/>
                  </a:cubicBezTo>
                  <a:cubicBezTo>
                    <a:pt x="88" y="8"/>
                    <a:pt x="79" y="8"/>
                    <a:pt x="69" y="8"/>
                  </a:cubicBezTo>
                  <a:cubicBezTo>
                    <a:pt x="57" y="8"/>
                    <a:pt x="47" y="3"/>
                    <a:pt x="36" y="2"/>
                  </a:cubicBez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5B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772923" y="2241178"/>
              <a:ext cx="37819" cy="10421"/>
            </a:xfrm>
            <a:custGeom>
              <a:rect b="b" l="l" r="r" t="t"/>
              <a:pathLst>
                <a:path extrusionOk="0" h="116" w="421">
                  <a:moveTo>
                    <a:pt x="266" y="1"/>
                  </a:moveTo>
                  <a:cubicBezTo>
                    <a:pt x="263" y="1"/>
                    <a:pt x="261" y="12"/>
                    <a:pt x="258" y="12"/>
                  </a:cubicBezTo>
                  <a:cubicBezTo>
                    <a:pt x="258" y="12"/>
                    <a:pt x="258" y="12"/>
                    <a:pt x="258" y="12"/>
                  </a:cubicBezTo>
                  <a:cubicBezTo>
                    <a:pt x="248" y="8"/>
                    <a:pt x="238" y="5"/>
                    <a:pt x="229" y="5"/>
                  </a:cubicBezTo>
                  <a:cubicBezTo>
                    <a:pt x="220" y="5"/>
                    <a:pt x="211" y="7"/>
                    <a:pt x="203" y="12"/>
                  </a:cubicBezTo>
                  <a:cubicBezTo>
                    <a:pt x="189" y="20"/>
                    <a:pt x="175" y="27"/>
                    <a:pt x="161" y="27"/>
                  </a:cubicBezTo>
                  <a:cubicBezTo>
                    <a:pt x="160" y="27"/>
                    <a:pt x="159" y="27"/>
                    <a:pt x="158" y="27"/>
                  </a:cubicBezTo>
                  <a:cubicBezTo>
                    <a:pt x="143" y="26"/>
                    <a:pt x="126" y="16"/>
                    <a:pt x="111" y="14"/>
                  </a:cubicBezTo>
                  <a:cubicBezTo>
                    <a:pt x="108" y="13"/>
                    <a:pt x="105" y="13"/>
                    <a:pt x="102" y="13"/>
                  </a:cubicBezTo>
                  <a:cubicBezTo>
                    <a:pt x="90" y="13"/>
                    <a:pt x="79" y="18"/>
                    <a:pt x="67" y="20"/>
                  </a:cubicBezTo>
                  <a:cubicBezTo>
                    <a:pt x="67" y="20"/>
                    <a:pt x="67" y="20"/>
                    <a:pt x="66" y="20"/>
                  </a:cubicBezTo>
                  <a:cubicBezTo>
                    <a:pt x="60" y="20"/>
                    <a:pt x="53" y="11"/>
                    <a:pt x="46" y="10"/>
                  </a:cubicBezTo>
                  <a:cubicBezTo>
                    <a:pt x="36" y="11"/>
                    <a:pt x="25" y="16"/>
                    <a:pt x="16" y="25"/>
                  </a:cubicBezTo>
                  <a:cubicBezTo>
                    <a:pt x="13" y="30"/>
                    <a:pt x="9" y="36"/>
                    <a:pt x="6" y="42"/>
                  </a:cubicBezTo>
                  <a:cubicBezTo>
                    <a:pt x="4" y="45"/>
                    <a:pt x="3" y="50"/>
                    <a:pt x="1" y="54"/>
                  </a:cubicBezTo>
                  <a:cubicBezTo>
                    <a:pt x="5" y="62"/>
                    <a:pt x="11" y="77"/>
                    <a:pt x="15" y="77"/>
                  </a:cubicBezTo>
                  <a:cubicBezTo>
                    <a:pt x="16" y="77"/>
                    <a:pt x="16" y="77"/>
                    <a:pt x="17" y="76"/>
                  </a:cubicBezTo>
                  <a:cubicBezTo>
                    <a:pt x="21" y="71"/>
                    <a:pt x="25" y="67"/>
                    <a:pt x="30" y="67"/>
                  </a:cubicBezTo>
                  <a:cubicBezTo>
                    <a:pt x="32" y="67"/>
                    <a:pt x="34" y="68"/>
                    <a:pt x="37" y="71"/>
                  </a:cubicBezTo>
                  <a:cubicBezTo>
                    <a:pt x="54" y="87"/>
                    <a:pt x="71" y="96"/>
                    <a:pt x="87" y="96"/>
                  </a:cubicBezTo>
                  <a:cubicBezTo>
                    <a:pt x="98" y="96"/>
                    <a:pt x="109" y="91"/>
                    <a:pt x="120" y="81"/>
                  </a:cubicBezTo>
                  <a:cubicBezTo>
                    <a:pt x="133" y="71"/>
                    <a:pt x="146" y="53"/>
                    <a:pt x="159" y="52"/>
                  </a:cubicBezTo>
                  <a:cubicBezTo>
                    <a:pt x="165" y="51"/>
                    <a:pt x="171" y="50"/>
                    <a:pt x="177" y="50"/>
                  </a:cubicBezTo>
                  <a:cubicBezTo>
                    <a:pt x="195" y="50"/>
                    <a:pt x="211" y="54"/>
                    <a:pt x="229" y="61"/>
                  </a:cubicBezTo>
                  <a:cubicBezTo>
                    <a:pt x="244" y="67"/>
                    <a:pt x="260" y="84"/>
                    <a:pt x="274" y="94"/>
                  </a:cubicBezTo>
                  <a:cubicBezTo>
                    <a:pt x="292" y="106"/>
                    <a:pt x="309" y="116"/>
                    <a:pt x="326" y="116"/>
                  </a:cubicBezTo>
                  <a:cubicBezTo>
                    <a:pt x="333" y="116"/>
                    <a:pt x="340" y="114"/>
                    <a:pt x="347" y="111"/>
                  </a:cubicBezTo>
                  <a:cubicBezTo>
                    <a:pt x="366" y="101"/>
                    <a:pt x="385" y="74"/>
                    <a:pt x="405" y="58"/>
                  </a:cubicBezTo>
                  <a:cubicBezTo>
                    <a:pt x="406" y="57"/>
                    <a:pt x="408" y="57"/>
                    <a:pt x="409" y="57"/>
                  </a:cubicBezTo>
                  <a:cubicBezTo>
                    <a:pt x="410" y="57"/>
                    <a:pt x="411" y="57"/>
                    <a:pt x="413" y="56"/>
                  </a:cubicBezTo>
                  <a:cubicBezTo>
                    <a:pt x="414" y="55"/>
                    <a:pt x="416" y="54"/>
                    <a:pt x="418" y="51"/>
                  </a:cubicBezTo>
                  <a:cubicBezTo>
                    <a:pt x="419" y="48"/>
                    <a:pt x="420" y="44"/>
                    <a:pt x="420" y="42"/>
                  </a:cubicBezTo>
                  <a:cubicBezTo>
                    <a:pt x="420" y="40"/>
                    <a:pt x="418" y="37"/>
                    <a:pt x="417" y="33"/>
                  </a:cubicBezTo>
                  <a:cubicBezTo>
                    <a:pt x="417" y="32"/>
                    <a:pt x="415" y="32"/>
                    <a:pt x="414" y="31"/>
                  </a:cubicBezTo>
                  <a:cubicBezTo>
                    <a:pt x="406" y="25"/>
                    <a:pt x="398" y="23"/>
                    <a:pt x="389" y="23"/>
                  </a:cubicBezTo>
                  <a:cubicBezTo>
                    <a:pt x="380" y="23"/>
                    <a:pt x="371" y="25"/>
                    <a:pt x="362" y="26"/>
                  </a:cubicBezTo>
                  <a:cubicBezTo>
                    <a:pt x="361" y="26"/>
                    <a:pt x="360" y="27"/>
                    <a:pt x="359" y="27"/>
                  </a:cubicBezTo>
                  <a:cubicBezTo>
                    <a:pt x="347" y="27"/>
                    <a:pt x="337" y="16"/>
                    <a:pt x="327" y="13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1" y="13"/>
                    <a:pt x="315" y="22"/>
                    <a:pt x="311" y="22"/>
                  </a:cubicBezTo>
                  <a:cubicBezTo>
                    <a:pt x="310" y="22"/>
                    <a:pt x="310" y="21"/>
                    <a:pt x="309" y="21"/>
                  </a:cubicBezTo>
                  <a:cubicBezTo>
                    <a:pt x="295" y="15"/>
                    <a:pt x="280" y="5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819725" y="2323285"/>
              <a:ext cx="248567" cy="146337"/>
            </a:xfrm>
            <a:custGeom>
              <a:rect b="b" l="l" r="r" t="t"/>
              <a:pathLst>
                <a:path extrusionOk="0" h="1629" w="2767">
                  <a:moveTo>
                    <a:pt x="1757" y="1"/>
                  </a:moveTo>
                  <a:cubicBezTo>
                    <a:pt x="1453" y="1"/>
                    <a:pt x="582" y="145"/>
                    <a:pt x="450" y="154"/>
                  </a:cubicBezTo>
                  <a:cubicBezTo>
                    <a:pt x="161" y="425"/>
                    <a:pt x="45" y="702"/>
                    <a:pt x="1" y="982"/>
                  </a:cubicBezTo>
                  <a:cubicBezTo>
                    <a:pt x="75" y="1082"/>
                    <a:pt x="183" y="1106"/>
                    <a:pt x="293" y="1106"/>
                  </a:cubicBezTo>
                  <a:cubicBezTo>
                    <a:pt x="400" y="1106"/>
                    <a:pt x="509" y="1083"/>
                    <a:pt x="593" y="1083"/>
                  </a:cubicBezTo>
                  <a:cubicBezTo>
                    <a:pt x="608" y="1083"/>
                    <a:pt x="621" y="1084"/>
                    <a:pt x="634" y="1086"/>
                  </a:cubicBezTo>
                  <a:cubicBezTo>
                    <a:pt x="800" y="1106"/>
                    <a:pt x="1537" y="1266"/>
                    <a:pt x="1626" y="1315"/>
                  </a:cubicBezTo>
                  <a:cubicBezTo>
                    <a:pt x="1711" y="1363"/>
                    <a:pt x="2010" y="1628"/>
                    <a:pt x="2092" y="1628"/>
                  </a:cubicBezTo>
                  <a:cubicBezTo>
                    <a:pt x="2094" y="1628"/>
                    <a:pt x="2096" y="1628"/>
                    <a:pt x="2098" y="1628"/>
                  </a:cubicBezTo>
                  <a:cubicBezTo>
                    <a:pt x="2169" y="1613"/>
                    <a:pt x="1852" y="1207"/>
                    <a:pt x="1799" y="1167"/>
                  </a:cubicBezTo>
                  <a:cubicBezTo>
                    <a:pt x="1745" y="1127"/>
                    <a:pt x="1419" y="990"/>
                    <a:pt x="1419" y="990"/>
                  </a:cubicBezTo>
                  <a:lnTo>
                    <a:pt x="1419" y="990"/>
                  </a:lnTo>
                  <a:cubicBezTo>
                    <a:pt x="1419" y="990"/>
                    <a:pt x="1792" y="1054"/>
                    <a:pt x="1847" y="1104"/>
                  </a:cubicBezTo>
                  <a:cubicBezTo>
                    <a:pt x="1898" y="1151"/>
                    <a:pt x="2231" y="1622"/>
                    <a:pt x="2365" y="1622"/>
                  </a:cubicBezTo>
                  <a:cubicBezTo>
                    <a:pt x="2371" y="1622"/>
                    <a:pt x="2377" y="1621"/>
                    <a:pt x="2383" y="1619"/>
                  </a:cubicBezTo>
                  <a:cubicBezTo>
                    <a:pt x="2405" y="1609"/>
                    <a:pt x="2412" y="1585"/>
                    <a:pt x="2410" y="1551"/>
                  </a:cubicBezTo>
                  <a:lnTo>
                    <a:pt x="2410" y="1551"/>
                  </a:lnTo>
                  <a:cubicBezTo>
                    <a:pt x="2459" y="1580"/>
                    <a:pt x="2524" y="1614"/>
                    <a:pt x="2568" y="1614"/>
                  </a:cubicBezTo>
                  <a:cubicBezTo>
                    <a:pt x="2592" y="1614"/>
                    <a:pt x="2610" y="1604"/>
                    <a:pt x="2616" y="1577"/>
                  </a:cubicBezTo>
                  <a:cubicBezTo>
                    <a:pt x="2623" y="1542"/>
                    <a:pt x="2606" y="1450"/>
                    <a:pt x="2577" y="1338"/>
                  </a:cubicBezTo>
                  <a:lnTo>
                    <a:pt x="2577" y="1338"/>
                  </a:lnTo>
                  <a:cubicBezTo>
                    <a:pt x="2593" y="1342"/>
                    <a:pt x="2622" y="1350"/>
                    <a:pt x="2651" y="1350"/>
                  </a:cubicBezTo>
                  <a:cubicBezTo>
                    <a:pt x="2675" y="1350"/>
                    <a:pt x="2699" y="1345"/>
                    <a:pt x="2717" y="1330"/>
                  </a:cubicBezTo>
                  <a:cubicBezTo>
                    <a:pt x="2766" y="1287"/>
                    <a:pt x="2463" y="456"/>
                    <a:pt x="2463" y="456"/>
                  </a:cubicBezTo>
                  <a:cubicBezTo>
                    <a:pt x="2463" y="456"/>
                    <a:pt x="2059" y="4"/>
                    <a:pt x="1769" y="1"/>
                  </a:cubicBezTo>
                  <a:cubicBezTo>
                    <a:pt x="1765" y="1"/>
                    <a:pt x="1761" y="1"/>
                    <a:pt x="1757" y="1"/>
                  </a:cubicBezTo>
                  <a:close/>
                </a:path>
              </a:pathLst>
            </a:custGeom>
            <a:solidFill>
              <a:srgbClr val="CD9C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2009897" y="2364158"/>
              <a:ext cx="41143" cy="78244"/>
            </a:xfrm>
            <a:custGeom>
              <a:rect b="b" l="l" r="r" t="t"/>
              <a:pathLst>
                <a:path extrusionOk="0" h="871" w="458">
                  <a:moveTo>
                    <a:pt x="0" y="0"/>
                  </a:moveTo>
                  <a:cubicBezTo>
                    <a:pt x="0" y="1"/>
                    <a:pt x="3" y="6"/>
                    <a:pt x="4" y="8"/>
                  </a:cubicBezTo>
                  <a:cubicBezTo>
                    <a:pt x="5" y="10"/>
                    <a:pt x="7" y="12"/>
                    <a:pt x="9" y="14"/>
                  </a:cubicBezTo>
                  <a:cubicBezTo>
                    <a:pt x="35" y="46"/>
                    <a:pt x="66" y="74"/>
                    <a:pt x="94" y="105"/>
                  </a:cubicBezTo>
                  <a:cubicBezTo>
                    <a:pt x="113" y="126"/>
                    <a:pt x="125" y="151"/>
                    <a:pt x="140" y="173"/>
                  </a:cubicBezTo>
                  <a:cubicBezTo>
                    <a:pt x="148" y="184"/>
                    <a:pt x="160" y="193"/>
                    <a:pt x="167" y="205"/>
                  </a:cubicBezTo>
                  <a:cubicBezTo>
                    <a:pt x="182" y="234"/>
                    <a:pt x="197" y="265"/>
                    <a:pt x="211" y="293"/>
                  </a:cubicBezTo>
                  <a:cubicBezTo>
                    <a:pt x="214" y="300"/>
                    <a:pt x="223" y="303"/>
                    <a:pt x="225" y="308"/>
                  </a:cubicBezTo>
                  <a:cubicBezTo>
                    <a:pt x="242" y="347"/>
                    <a:pt x="260" y="386"/>
                    <a:pt x="281" y="423"/>
                  </a:cubicBezTo>
                  <a:cubicBezTo>
                    <a:pt x="299" y="453"/>
                    <a:pt x="316" y="485"/>
                    <a:pt x="327" y="518"/>
                  </a:cubicBezTo>
                  <a:cubicBezTo>
                    <a:pt x="341" y="552"/>
                    <a:pt x="348" y="588"/>
                    <a:pt x="358" y="623"/>
                  </a:cubicBezTo>
                  <a:cubicBezTo>
                    <a:pt x="368" y="654"/>
                    <a:pt x="381" y="685"/>
                    <a:pt x="392" y="717"/>
                  </a:cubicBezTo>
                  <a:cubicBezTo>
                    <a:pt x="396" y="733"/>
                    <a:pt x="396" y="749"/>
                    <a:pt x="401" y="764"/>
                  </a:cubicBezTo>
                  <a:cubicBezTo>
                    <a:pt x="409" y="787"/>
                    <a:pt x="417" y="810"/>
                    <a:pt x="427" y="831"/>
                  </a:cubicBezTo>
                  <a:cubicBezTo>
                    <a:pt x="432" y="840"/>
                    <a:pt x="437" y="848"/>
                    <a:pt x="443" y="857"/>
                  </a:cubicBezTo>
                  <a:cubicBezTo>
                    <a:pt x="444" y="858"/>
                    <a:pt x="448" y="864"/>
                    <a:pt x="452" y="870"/>
                  </a:cubicBezTo>
                  <a:cubicBezTo>
                    <a:pt x="453" y="859"/>
                    <a:pt x="457" y="845"/>
                    <a:pt x="452" y="835"/>
                  </a:cubicBezTo>
                  <a:cubicBezTo>
                    <a:pt x="445" y="821"/>
                    <a:pt x="439" y="807"/>
                    <a:pt x="437" y="791"/>
                  </a:cubicBezTo>
                  <a:cubicBezTo>
                    <a:pt x="430" y="725"/>
                    <a:pt x="415" y="661"/>
                    <a:pt x="383" y="602"/>
                  </a:cubicBezTo>
                  <a:cubicBezTo>
                    <a:pt x="369" y="572"/>
                    <a:pt x="350" y="544"/>
                    <a:pt x="338" y="515"/>
                  </a:cubicBezTo>
                  <a:cubicBezTo>
                    <a:pt x="318" y="463"/>
                    <a:pt x="298" y="414"/>
                    <a:pt x="277" y="362"/>
                  </a:cubicBezTo>
                  <a:cubicBezTo>
                    <a:pt x="264" y="328"/>
                    <a:pt x="253" y="292"/>
                    <a:pt x="238" y="259"/>
                  </a:cubicBezTo>
                  <a:cubicBezTo>
                    <a:pt x="214" y="204"/>
                    <a:pt x="186" y="150"/>
                    <a:pt x="143" y="106"/>
                  </a:cubicBezTo>
                  <a:cubicBezTo>
                    <a:pt x="110" y="72"/>
                    <a:pt x="69" y="46"/>
                    <a:pt x="32" y="19"/>
                  </a:cubicBezTo>
                  <a:cubicBezTo>
                    <a:pt x="29" y="17"/>
                    <a:pt x="21" y="11"/>
                    <a:pt x="17" y="7"/>
                  </a:cubicBezTo>
                  <a:cubicBezTo>
                    <a:pt x="14" y="5"/>
                    <a:pt x="11" y="2"/>
                    <a:pt x="7" y="0"/>
                  </a:cubicBezTo>
                  <a:close/>
                </a:path>
              </a:pathLst>
            </a:custGeom>
            <a:solidFill>
              <a:srgbClr val="733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990224" y="2383741"/>
              <a:ext cx="46174" cy="77975"/>
            </a:xfrm>
            <a:custGeom>
              <a:rect b="b" l="l" r="r" t="t"/>
              <a:pathLst>
                <a:path extrusionOk="0" h="868" w="514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2" y="6"/>
                    <a:pt x="3" y="8"/>
                  </a:cubicBezTo>
                  <a:cubicBezTo>
                    <a:pt x="5" y="10"/>
                    <a:pt x="7" y="12"/>
                    <a:pt x="9" y="14"/>
                  </a:cubicBezTo>
                  <a:cubicBezTo>
                    <a:pt x="37" y="47"/>
                    <a:pt x="70" y="73"/>
                    <a:pt x="100" y="104"/>
                  </a:cubicBezTo>
                  <a:cubicBezTo>
                    <a:pt x="120" y="125"/>
                    <a:pt x="134" y="150"/>
                    <a:pt x="150" y="172"/>
                  </a:cubicBezTo>
                  <a:cubicBezTo>
                    <a:pt x="158" y="183"/>
                    <a:pt x="171" y="191"/>
                    <a:pt x="178" y="203"/>
                  </a:cubicBezTo>
                  <a:cubicBezTo>
                    <a:pt x="197" y="232"/>
                    <a:pt x="211" y="263"/>
                    <a:pt x="229" y="292"/>
                  </a:cubicBezTo>
                  <a:cubicBezTo>
                    <a:pt x="232" y="298"/>
                    <a:pt x="240" y="301"/>
                    <a:pt x="243" y="306"/>
                  </a:cubicBezTo>
                  <a:cubicBezTo>
                    <a:pt x="263" y="345"/>
                    <a:pt x="283" y="384"/>
                    <a:pt x="307" y="421"/>
                  </a:cubicBezTo>
                  <a:cubicBezTo>
                    <a:pt x="326" y="451"/>
                    <a:pt x="346" y="483"/>
                    <a:pt x="360" y="516"/>
                  </a:cubicBezTo>
                  <a:cubicBezTo>
                    <a:pt x="375" y="550"/>
                    <a:pt x="385" y="586"/>
                    <a:pt x="398" y="621"/>
                  </a:cubicBezTo>
                  <a:cubicBezTo>
                    <a:pt x="410" y="652"/>
                    <a:pt x="426" y="683"/>
                    <a:pt x="439" y="715"/>
                  </a:cubicBezTo>
                  <a:cubicBezTo>
                    <a:pt x="445" y="731"/>
                    <a:pt x="446" y="747"/>
                    <a:pt x="451" y="762"/>
                  </a:cubicBezTo>
                  <a:cubicBezTo>
                    <a:pt x="460" y="785"/>
                    <a:pt x="470" y="808"/>
                    <a:pt x="483" y="829"/>
                  </a:cubicBezTo>
                  <a:cubicBezTo>
                    <a:pt x="488" y="838"/>
                    <a:pt x="493" y="846"/>
                    <a:pt x="499" y="855"/>
                  </a:cubicBezTo>
                  <a:cubicBezTo>
                    <a:pt x="500" y="856"/>
                    <a:pt x="505" y="861"/>
                    <a:pt x="509" y="867"/>
                  </a:cubicBezTo>
                  <a:cubicBezTo>
                    <a:pt x="510" y="856"/>
                    <a:pt x="514" y="842"/>
                    <a:pt x="507" y="832"/>
                  </a:cubicBezTo>
                  <a:cubicBezTo>
                    <a:pt x="499" y="818"/>
                    <a:pt x="492" y="804"/>
                    <a:pt x="489" y="788"/>
                  </a:cubicBezTo>
                  <a:cubicBezTo>
                    <a:pt x="479" y="720"/>
                    <a:pt x="457" y="657"/>
                    <a:pt x="421" y="598"/>
                  </a:cubicBezTo>
                  <a:cubicBezTo>
                    <a:pt x="405" y="569"/>
                    <a:pt x="384" y="541"/>
                    <a:pt x="371" y="512"/>
                  </a:cubicBezTo>
                  <a:cubicBezTo>
                    <a:pt x="345" y="461"/>
                    <a:pt x="323" y="411"/>
                    <a:pt x="299" y="359"/>
                  </a:cubicBezTo>
                  <a:cubicBezTo>
                    <a:pt x="283" y="325"/>
                    <a:pt x="271" y="290"/>
                    <a:pt x="253" y="256"/>
                  </a:cubicBezTo>
                  <a:cubicBezTo>
                    <a:pt x="227" y="201"/>
                    <a:pt x="194" y="147"/>
                    <a:pt x="150" y="104"/>
                  </a:cubicBezTo>
                  <a:cubicBezTo>
                    <a:pt x="115" y="71"/>
                    <a:pt x="72" y="45"/>
                    <a:pt x="32" y="19"/>
                  </a:cubicBezTo>
                  <a:cubicBezTo>
                    <a:pt x="27" y="16"/>
                    <a:pt x="22" y="11"/>
                    <a:pt x="17" y="7"/>
                  </a:cubicBezTo>
                  <a:cubicBezTo>
                    <a:pt x="14" y="5"/>
                    <a:pt x="10" y="2"/>
                    <a:pt x="7" y="1"/>
                  </a:cubicBezTo>
                  <a:cubicBezTo>
                    <a:pt x="5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733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2176084" y="2195723"/>
              <a:ext cx="41143" cy="139061"/>
            </a:xfrm>
            <a:custGeom>
              <a:rect b="b" l="l" r="r" t="t"/>
              <a:pathLst>
                <a:path extrusionOk="0" h="1548" w="458">
                  <a:moveTo>
                    <a:pt x="346" y="0"/>
                  </a:moveTo>
                  <a:cubicBezTo>
                    <a:pt x="342" y="0"/>
                    <a:pt x="337" y="4"/>
                    <a:pt x="338" y="9"/>
                  </a:cubicBezTo>
                  <a:cubicBezTo>
                    <a:pt x="435" y="545"/>
                    <a:pt x="318" y="1099"/>
                    <a:pt x="2" y="1543"/>
                  </a:cubicBezTo>
                  <a:cubicBezTo>
                    <a:pt x="0" y="1545"/>
                    <a:pt x="2" y="1548"/>
                    <a:pt x="5" y="1548"/>
                  </a:cubicBezTo>
                  <a:cubicBezTo>
                    <a:pt x="6" y="1548"/>
                    <a:pt x="7" y="1547"/>
                    <a:pt x="8" y="1546"/>
                  </a:cubicBezTo>
                  <a:cubicBezTo>
                    <a:pt x="325" y="1107"/>
                    <a:pt x="457" y="538"/>
                    <a:pt x="351" y="6"/>
                  </a:cubicBezTo>
                  <a:cubicBezTo>
                    <a:pt x="351" y="2"/>
                    <a:pt x="348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3022021" y="1857057"/>
              <a:ext cx="532797" cy="519681"/>
            </a:xfrm>
            <a:custGeom>
              <a:rect b="b" l="l" r="r" t="t"/>
              <a:pathLst>
                <a:path extrusionOk="0" h="5785" w="5931">
                  <a:moveTo>
                    <a:pt x="2324" y="1"/>
                  </a:moveTo>
                  <a:cubicBezTo>
                    <a:pt x="2243" y="1"/>
                    <a:pt x="2163" y="10"/>
                    <a:pt x="2085" y="31"/>
                  </a:cubicBezTo>
                  <a:cubicBezTo>
                    <a:pt x="2075" y="31"/>
                    <a:pt x="2064" y="31"/>
                    <a:pt x="2053" y="31"/>
                  </a:cubicBezTo>
                  <a:cubicBezTo>
                    <a:pt x="1663" y="31"/>
                    <a:pt x="1273" y="140"/>
                    <a:pt x="942" y="347"/>
                  </a:cubicBezTo>
                  <a:cubicBezTo>
                    <a:pt x="527" y="606"/>
                    <a:pt x="209" y="1015"/>
                    <a:pt x="61" y="1480"/>
                  </a:cubicBezTo>
                  <a:cubicBezTo>
                    <a:pt x="22" y="1601"/>
                    <a:pt x="1" y="1749"/>
                    <a:pt x="89" y="1839"/>
                  </a:cubicBezTo>
                  <a:cubicBezTo>
                    <a:pt x="349" y="1544"/>
                    <a:pt x="696" y="1326"/>
                    <a:pt x="1074" y="1219"/>
                  </a:cubicBezTo>
                  <a:lnTo>
                    <a:pt x="1074" y="1219"/>
                  </a:lnTo>
                  <a:cubicBezTo>
                    <a:pt x="678" y="1706"/>
                    <a:pt x="516" y="2381"/>
                    <a:pt x="678" y="2987"/>
                  </a:cubicBezTo>
                  <a:cubicBezTo>
                    <a:pt x="842" y="3593"/>
                    <a:pt x="1337" y="4105"/>
                    <a:pt x="1944" y="4258"/>
                  </a:cubicBezTo>
                  <a:lnTo>
                    <a:pt x="3438" y="5152"/>
                  </a:lnTo>
                  <a:cubicBezTo>
                    <a:pt x="3609" y="5372"/>
                    <a:pt x="3788" y="5706"/>
                    <a:pt x="4056" y="5784"/>
                  </a:cubicBezTo>
                  <a:cubicBezTo>
                    <a:pt x="3980" y="5558"/>
                    <a:pt x="4147" y="5136"/>
                    <a:pt x="4304" y="4955"/>
                  </a:cubicBezTo>
                  <a:cubicBezTo>
                    <a:pt x="4461" y="4775"/>
                    <a:pt x="4666" y="4646"/>
                    <a:pt x="4842" y="4485"/>
                  </a:cubicBezTo>
                  <a:cubicBezTo>
                    <a:pt x="5070" y="4281"/>
                    <a:pt x="5249" y="4029"/>
                    <a:pt x="5410" y="3769"/>
                  </a:cubicBezTo>
                  <a:cubicBezTo>
                    <a:pt x="5692" y="3317"/>
                    <a:pt x="5931" y="2768"/>
                    <a:pt x="5757" y="2264"/>
                  </a:cubicBezTo>
                  <a:cubicBezTo>
                    <a:pt x="5634" y="1911"/>
                    <a:pt x="5329" y="1652"/>
                    <a:pt x="5005" y="1465"/>
                  </a:cubicBezTo>
                  <a:cubicBezTo>
                    <a:pt x="4682" y="1279"/>
                    <a:pt x="4328" y="1146"/>
                    <a:pt x="4015" y="942"/>
                  </a:cubicBezTo>
                  <a:cubicBezTo>
                    <a:pt x="3684" y="729"/>
                    <a:pt x="3406" y="441"/>
                    <a:pt x="3069" y="235"/>
                  </a:cubicBezTo>
                  <a:cubicBezTo>
                    <a:pt x="2846" y="98"/>
                    <a:pt x="2581" y="1"/>
                    <a:pt x="2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714342" y="4530425"/>
              <a:ext cx="3518167" cy="76876"/>
            </a:xfrm>
            <a:custGeom>
              <a:rect b="b" l="l" r="r" t="t"/>
              <a:pathLst>
                <a:path extrusionOk="0" h="609" w="29326">
                  <a:moveTo>
                    <a:pt x="13212" y="1"/>
                  </a:moveTo>
                  <a:cubicBezTo>
                    <a:pt x="5916" y="2"/>
                    <a:pt x="0" y="137"/>
                    <a:pt x="0" y="305"/>
                  </a:cubicBezTo>
                  <a:cubicBezTo>
                    <a:pt x="0" y="473"/>
                    <a:pt x="5916" y="608"/>
                    <a:pt x="13212" y="608"/>
                  </a:cubicBezTo>
                  <a:cubicBezTo>
                    <a:pt x="20510" y="608"/>
                    <a:pt x="29326" y="473"/>
                    <a:pt x="29326" y="305"/>
                  </a:cubicBezTo>
                  <a:cubicBezTo>
                    <a:pt x="29326" y="137"/>
                    <a:pt x="20510" y="1"/>
                    <a:pt x="1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400484" y="2259504"/>
              <a:ext cx="910991" cy="606100"/>
            </a:xfrm>
            <a:custGeom>
              <a:rect b="b" l="l" r="r" t="t"/>
              <a:pathLst>
                <a:path extrusionOk="0" h="6747" w="10141">
                  <a:moveTo>
                    <a:pt x="0" y="0"/>
                  </a:moveTo>
                  <a:lnTo>
                    <a:pt x="84" y="6499"/>
                  </a:lnTo>
                  <a:lnTo>
                    <a:pt x="10140" y="6747"/>
                  </a:lnTo>
                  <a:lnTo>
                    <a:pt x="10060" y="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424918" y="2280884"/>
              <a:ext cx="869309" cy="555524"/>
            </a:xfrm>
            <a:custGeom>
              <a:rect b="b" l="l" r="r" t="t"/>
              <a:pathLst>
                <a:path extrusionOk="0" h="6184" w="9677">
                  <a:moveTo>
                    <a:pt x="1" y="1"/>
                  </a:moveTo>
                  <a:lnTo>
                    <a:pt x="78" y="5930"/>
                  </a:lnTo>
                  <a:lnTo>
                    <a:pt x="9677" y="6184"/>
                  </a:lnTo>
                  <a:lnTo>
                    <a:pt x="9604" y="5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543585" y="2385897"/>
              <a:ext cx="79412" cy="93965"/>
            </a:xfrm>
            <a:custGeom>
              <a:rect b="b" l="l" r="r" t="t"/>
              <a:pathLst>
                <a:path extrusionOk="0" h="1046" w="884">
                  <a:moveTo>
                    <a:pt x="0" y="0"/>
                  </a:moveTo>
                  <a:lnTo>
                    <a:pt x="13" y="1005"/>
                  </a:lnTo>
                  <a:lnTo>
                    <a:pt x="883" y="1046"/>
                  </a:lnTo>
                  <a:cubicBezTo>
                    <a:pt x="876" y="494"/>
                    <a:pt x="482" y="2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465162" y="2385718"/>
              <a:ext cx="80759" cy="180833"/>
            </a:xfrm>
            <a:custGeom>
              <a:rect b="b" l="l" r="r" t="t"/>
              <a:pathLst>
                <a:path extrusionOk="0" h="2013" w="899">
                  <a:moveTo>
                    <a:pt x="832" y="1"/>
                  </a:moveTo>
                  <a:cubicBezTo>
                    <a:pt x="367" y="1"/>
                    <a:pt x="0" y="424"/>
                    <a:pt x="7" y="966"/>
                  </a:cubicBezTo>
                  <a:cubicBezTo>
                    <a:pt x="14" y="1524"/>
                    <a:pt x="414" y="1992"/>
                    <a:pt x="899" y="2013"/>
                  </a:cubicBezTo>
                  <a:lnTo>
                    <a:pt x="886" y="1007"/>
                  </a:lnTo>
                  <a:lnTo>
                    <a:pt x="873" y="2"/>
                  </a:lnTo>
                  <a:cubicBezTo>
                    <a:pt x="859" y="1"/>
                    <a:pt x="846" y="1"/>
                    <a:pt x="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544752" y="2476089"/>
              <a:ext cx="78424" cy="43659"/>
            </a:xfrm>
            <a:custGeom>
              <a:rect b="b" l="l" r="r" t="t"/>
              <a:pathLst>
                <a:path extrusionOk="0" h="486" w="873">
                  <a:moveTo>
                    <a:pt x="0" y="1"/>
                  </a:moveTo>
                  <a:lnTo>
                    <a:pt x="784" y="485"/>
                  </a:lnTo>
                  <a:cubicBezTo>
                    <a:pt x="842" y="353"/>
                    <a:pt x="873" y="202"/>
                    <a:pt x="870" y="4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544752" y="2476089"/>
              <a:ext cx="44826" cy="90551"/>
            </a:xfrm>
            <a:custGeom>
              <a:rect b="b" l="l" r="r" t="t"/>
              <a:pathLst>
                <a:path extrusionOk="0" h="1008" w="499">
                  <a:moveTo>
                    <a:pt x="0" y="1"/>
                  </a:moveTo>
                  <a:lnTo>
                    <a:pt x="14" y="1007"/>
                  </a:lnTo>
                  <a:cubicBezTo>
                    <a:pt x="24" y="1007"/>
                    <a:pt x="34" y="1007"/>
                    <a:pt x="44" y="1007"/>
                  </a:cubicBezTo>
                  <a:cubicBezTo>
                    <a:pt x="213" y="1007"/>
                    <a:pt x="369" y="951"/>
                    <a:pt x="498" y="85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544752" y="2476089"/>
              <a:ext cx="70519" cy="76897"/>
            </a:xfrm>
            <a:custGeom>
              <a:rect b="b" l="l" r="r" t="t"/>
              <a:pathLst>
                <a:path extrusionOk="0" h="856" w="785">
                  <a:moveTo>
                    <a:pt x="0" y="1"/>
                  </a:moveTo>
                  <a:lnTo>
                    <a:pt x="498" y="855"/>
                  </a:lnTo>
                  <a:cubicBezTo>
                    <a:pt x="621" y="765"/>
                    <a:pt x="719" y="636"/>
                    <a:pt x="784" y="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670426" y="2416350"/>
              <a:ext cx="148044" cy="7546"/>
            </a:xfrm>
            <a:custGeom>
              <a:rect b="b" l="l" r="r" t="t"/>
              <a:pathLst>
                <a:path extrusionOk="0" fill="none" h="84" w="1648">
                  <a:moveTo>
                    <a:pt x="0" y="0"/>
                  </a:moveTo>
                  <a:lnTo>
                    <a:pt x="1648" y="8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670785" y="2449229"/>
              <a:ext cx="148044" cy="7276"/>
            </a:xfrm>
            <a:custGeom>
              <a:rect b="b" l="l" r="r" t="t"/>
              <a:pathLst>
                <a:path extrusionOk="0" fill="none" h="81" w="1648">
                  <a:moveTo>
                    <a:pt x="0" y="1"/>
                  </a:moveTo>
                  <a:lnTo>
                    <a:pt x="1648" y="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671234" y="2482018"/>
              <a:ext cx="148044" cy="7007"/>
            </a:xfrm>
            <a:custGeom>
              <a:rect b="b" l="l" r="r" t="t"/>
              <a:pathLst>
                <a:path extrusionOk="0" fill="none" h="78" w="1648">
                  <a:moveTo>
                    <a:pt x="0" y="1"/>
                  </a:moveTo>
                  <a:lnTo>
                    <a:pt x="1648" y="7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1671594" y="2514896"/>
              <a:ext cx="148134" cy="6737"/>
            </a:xfrm>
            <a:custGeom>
              <a:rect b="b" l="l" r="r" t="t"/>
              <a:pathLst>
                <a:path extrusionOk="0" fill="none" h="75" w="1649">
                  <a:moveTo>
                    <a:pt x="0" y="1"/>
                  </a:moveTo>
                  <a:lnTo>
                    <a:pt x="1649" y="7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1672043" y="2547775"/>
              <a:ext cx="148134" cy="6468"/>
            </a:xfrm>
            <a:custGeom>
              <a:rect b="b" l="l" r="r" t="t"/>
              <a:pathLst>
                <a:path extrusionOk="0" fill="none" h="72" w="1649">
                  <a:moveTo>
                    <a:pt x="1" y="1"/>
                  </a:moveTo>
                  <a:lnTo>
                    <a:pt x="1648" y="7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888356" y="2648207"/>
              <a:ext cx="144271" cy="5480"/>
            </a:xfrm>
            <a:custGeom>
              <a:rect b="b" l="l" r="r" t="t"/>
              <a:pathLst>
                <a:path extrusionOk="0" fill="none" h="61" w="1606">
                  <a:moveTo>
                    <a:pt x="0" y="1"/>
                  </a:moveTo>
                  <a:lnTo>
                    <a:pt x="1605" y="6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888715" y="2680636"/>
              <a:ext cx="144271" cy="5210"/>
            </a:xfrm>
            <a:custGeom>
              <a:rect b="b" l="l" r="r" t="t"/>
              <a:pathLst>
                <a:path extrusionOk="0" fill="none" h="58" w="1606">
                  <a:moveTo>
                    <a:pt x="0" y="1"/>
                  </a:moveTo>
                  <a:lnTo>
                    <a:pt x="1606" y="5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889164" y="2713065"/>
              <a:ext cx="144271" cy="4941"/>
            </a:xfrm>
            <a:custGeom>
              <a:rect b="b" l="l" r="r" t="t"/>
              <a:pathLst>
                <a:path extrusionOk="0" fill="none" h="55" w="1606">
                  <a:moveTo>
                    <a:pt x="0" y="1"/>
                  </a:moveTo>
                  <a:lnTo>
                    <a:pt x="1606" y="5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889613" y="2745495"/>
              <a:ext cx="144181" cy="4671"/>
            </a:xfrm>
            <a:custGeom>
              <a:rect b="b" l="l" r="r" t="t"/>
              <a:pathLst>
                <a:path extrusionOk="0" fill="none" h="52" w="1605">
                  <a:moveTo>
                    <a:pt x="0" y="1"/>
                  </a:moveTo>
                  <a:lnTo>
                    <a:pt x="1605" y="5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1889972" y="2777924"/>
              <a:ext cx="144271" cy="4312"/>
            </a:xfrm>
            <a:custGeom>
              <a:rect b="b" l="l" r="r" t="t"/>
              <a:pathLst>
                <a:path extrusionOk="0" fill="none" h="48" w="1606">
                  <a:moveTo>
                    <a:pt x="1" y="1"/>
                  </a:moveTo>
                  <a:lnTo>
                    <a:pt x="1606" y="4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1731780" y="2598440"/>
              <a:ext cx="51115" cy="188019"/>
            </a:xfrm>
            <a:custGeom>
              <a:rect b="b" l="l" r="r" t="t"/>
              <a:pathLst>
                <a:path extrusionOk="0" h="2093" w="569">
                  <a:moveTo>
                    <a:pt x="1" y="0"/>
                  </a:moveTo>
                  <a:lnTo>
                    <a:pt x="28" y="2077"/>
                  </a:lnTo>
                  <a:lnTo>
                    <a:pt x="569" y="2092"/>
                  </a:lnTo>
                  <a:lnTo>
                    <a:pt x="542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673390" y="2656112"/>
              <a:ext cx="50755" cy="128640"/>
            </a:xfrm>
            <a:custGeom>
              <a:rect b="b" l="l" r="r" t="t"/>
              <a:pathLst>
                <a:path extrusionOk="0" h="1432" w="565">
                  <a:moveTo>
                    <a:pt x="1" y="0"/>
                  </a:moveTo>
                  <a:lnTo>
                    <a:pt x="19" y="1416"/>
                  </a:lnTo>
                  <a:lnTo>
                    <a:pt x="565" y="1432"/>
                  </a:lnTo>
                  <a:lnTo>
                    <a:pt x="546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792865" y="2633205"/>
              <a:ext cx="50396" cy="154961"/>
            </a:xfrm>
            <a:custGeom>
              <a:rect b="b" l="l" r="r" t="t"/>
              <a:pathLst>
                <a:path extrusionOk="0" h="1725" w="561">
                  <a:moveTo>
                    <a:pt x="1" y="0"/>
                  </a:moveTo>
                  <a:lnTo>
                    <a:pt x="23" y="1709"/>
                  </a:lnTo>
                  <a:lnTo>
                    <a:pt x="560" y="1725"/>
                  </a:lnTo>
                  <a:lnTo>
                    <a:pt x="538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885211" y="2403684"/>
              <a:ext cx="359779" cy="182989"/>
            </a:xfrm>
            <a:custGeom>
              <a:rect b="b" l="l" r="r" t="t"/>
              <a:pathLst>
                <a:path extrusionOk="0" h="2037" w="4005">
                  <a:moveTo>
                    <a:pt x="0" y="1"/>
                  </a:moveTo>
                  <a:lnTo>
                    <a:pt x="24" y="1870"/>
                  </a:lnTo>
                  <a:lnTo>
                    <a:pt x="4005" y="2037"/>
                  </a:lnTo>
                  <a:lnTo>
                    <a:pt x="3981" y="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915035" y="2384460"/>
              <a:ext cx="2785" cy="206345"/>
            </a:xfrm>
            <a:custGeom>
              <a:rect b="b" l="l" r="r" t="t"/>
              <a:pathLst>
                <a:path extrusionOk="0" fill="none" h="2297" w="31">
                  <a:moveTo>
                    <a:pt x="0" y="1"/>
                  </a:moveTo>
                  <a:lnTo>
                    <a:pt x="30" y="2296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949710" y="2386347"/>
              <a:ext cx="2785" cy="205806"/>
            </a:xfrm>
            <a:custGeom>
              <a:rect b="b" l="l" r="r" t="t"/>
              <a:pathLst>
                <a:path extrusionOk="0" fill="none" h="2291" w="31">
                  <a:moveTo>
                    <a:pt x="1" y="0"/>
                  </a:moveTo>
                  <a:lnTo>
                    <a:pt x="31" y="2290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984295" y="2388143"/>
              <a:ext cx="2785" cy="205447"/>
            </a:xfrm>
            <a:custGeom>
              <a:rect b="b" l="l" r="r" t="t"/>
              <a:pathLst>
                <a:path extrusionOk="0" fill="none" h="2287" w="31">
                  <a:moveTo>
                    <a:pt x="1" y="1"/>
                  </a:moveTo>
                  <a:lnTo>
                    <a:pt x="30" y="2287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2018790" y="2390030"/>
              <a:ext cx="2695" cy="204998"/>
            </a:xfrm>
            <a:custGeom>
              <a:rect b="b" l="l" r="r" t="t"/>
              <a:pathLst>
                <a:path extrusionOk="0" fill="none" h="2282" w="30">
                  <a:moveTo>
                    <a:pt x="0" y="0"/>
                  </a:moveTo>
                  <a:lnTo>
                    <a:pt x="30" y="2281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2053016" y="2391826"/>
              <a:ext cx="2785" cy="204549"/>
            </a:xfrm>
            <a:custGeom>
              <a:rect b="b" l="l" r="r" t="t"/>
              <a:pathLst>
                <a:path extrusionOk="0" fill="none" h="2277" w="31">
                  <a:moveTo>
                    <a:pt x="1" y="1"/>
                  </a:moveTo>
                  <a:lnTo>
                    <a:pt x="31" y="2277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2087241" y="2393713"/>
              <a:ext cx="2695" cy="204099"/>
            </a:xfrm>
            <a:custGeom>
              <a:rect b="b" l="l" r="r" t="t"/>
              <a:pathLst>
                <a:path extrusionOk="0" fill="none" h="2272" w="30">
                  <a:moveTo>
                    <a:pt x="0" y="0"/>
                  </a:moveTo>
                  <a:lnTo>
                    <a:pt x="29" y="2271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2121197" y="2395509"/>
              <a:ext cx="2695" cy="203650"/>
            </a:xfrm>
            <a:custGeom>
              <a:rect b="b" l="l" r="r" t="t"/>
              <a:pathLst>
                <a:path extrusionOk="0" fill="none" h="2267" w="30">
                  <a:moveTo>
                    <a:pt x="1" y="0"/>
                  </a:moveTo>
                  <a:lnTo>
                    <a:pt x="29" y="2267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2155063" y="2397306"/>
              <a:ext cx="2695" cy="203291"/>
            </a:xfrm>
            <a:custGeom>
              <a:rect b="b" l="l" r="r" t="t"/>
              <a:pathLst>
                <a:path extrusionOk="0" fill="none" h="2263" w="30">
                  <a:moveTo>
                    <a:pt x="0" y="1"/>
                  </a:moveTo>
                  <a:lnTo>
                    <a:pt x="30" y="2262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2188750" y="2399193"/>
              <a:ext cx="2785" cy="202752"/>
            </a:xfrm>
            <a:custGeom>
              <a:rect b="b" l="l" r="r" t="t"/>
              <a:pathLst>
                <a:path extrusionOk="0" fill="none" h="2257" w="31">
                  <a:moveTo>
                    <a:pt x="0" y="0"/>
                  </a:moveTo>
                  <a:lnTo>
                    <a:pt x="30" y="2256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2222347" y="2400899"/>
              <a:ext cx="2695" cy="202393"/>
            </a:xfrm>
            <a:custGeom>
              <a:rect b="b" l="l" r="r" t="t"/>
              <a:pathLst>
                <a:path extrusionOk="0" fill="none" h="2253" w="30">
                  <a:moveTo>
                    <a:pt x="1" y="1"/>
                  </a:moveTo>
                  <a:lnTo>
                    <a:pt x="30" y="2253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1869132" y="2426412"/>
              <a:ext cx="384573" cy="19583"/>
            </a:xfrm>
            <a:custGeom>
              <a:rect b="b" l="l" r="r" t="t"/>
              <a:pathLst>
                <a:path extrusionOk="0" fill="none" h="218" w="4281">
                  <a:moveTo>
                    <a:pt x="0" y="1"/>
                  </a:moveTo>
                  <a:lnTo>
                    <a:pt x="4280" y="218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1869491" y="2453631"/>
              <a:ext cx="384573" cy="19044"/>
            </a:xfrm>
            <a:custGeom>
              <a:rect b="b" l="l" r="r" t="t"/>
              <a:pathLst>
                <a:path extrusionOk="0" fill="none" h="212" w="4281">
                  <a:moveTo>
                    <a:pt x="0" y="1"/>
                  </a:moveTo>
                  <a:lnTo>
                    <a:pt x="4281" y="212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1869850" y="2481029"/>
              <a:ext cx="384483" cy="18236"/>
            </a:xfrm>
            <a:custGeom>
              <a:rect b="b" l="l" r="r" t="t"/>
              <a:pathLst>
                <a:path extrusionOk="0" fill="none" h="203" w="4280">
                  <a:moveTo>
                    <a:pt x="0" y="0"/>
                  </a:moveTo>
                  <a:lnTo>
                    <a:pt x="4280" y="203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1870210" y="2508249"/>
              <a:ext cx="384483" cy="17787"/>
            </a:xfrm>
            <a:custGeom>
              <a:rect b="b" l="l" r="r" t="t"/>
              <a:pathLst>
                <a:path extrusionOk="0" fill="none" h="198" w="4280">
                  <a:moveTo>
                    <a:pt x="1" y="1"/>
                  </a:moveTo>
                  <a:lnTo>
                    <a:pt x="4280" y="197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1870569" y="2535557"/>
              <a:ext cx="384483" cy="17068"/>
            </a:xfrm>
            <a:custGeom>
              <a:rect b="b" l="l" r="r" t="t"/>
              <a:pathLst>
                <a:path extrusionOk="0" fill="none" h="190" w="4280">
                  <a:moveTo>
                    <a:pt x="1" y="0"/>
                  </a:moveTo>
                  <a:lnTo>
                    <a:pt x="4280" y="189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1885211" y="2410601"/>
              <a:ext cx="358162" cy="151368"/>
            </a:xfrm>
            <a:custGeom>
              <a:rect b="b" l="l" r="r" t="t"/>
              <a:pathLst>
                <a:path extrusionOk="0" fill="none" h="1685" w="3987">
                  <a:moveTo>
                    <a:pt x="0" y="1"/>
                  </a:moveTo>
                  <a:lnTo>
                    <a:pt x="686" y="940"/>
                  </a:lnTo>
                  <a:lnTo>
                    <a:pt x="1163" y="512"/>
                  </a:lnTo>
                  <a:lnTo>
                    <a:pt x="1555" y="1339"/>
                  </a:lnTo>
                  <a:lnTo>
                    <a:pt x="2164" y="1075"/>
                  </a:lnTo>
                  <a:lnTo>
                    <a:pt x="2559" y="1684"/>
                  </a:lnTo>
                  <a:lnTo>
                    <a:pt x="3986" y="53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1797986" y="2842064"/>
              <a:ext cx="133311" cy="184067"/>
            </a:xfrm>
            <a:custGeom>
              <a:rect b="b" l="l" r="r" t="t"/>
              <a:pathLst>
                <a:path extrusionOk="0" h="2049" w="1484">
                  <a:moveTo>
                    <a:pt x="511" y="0"/>
                  </a:moveTo>
                  <a:cubicBezTo>
                    <a:pt x="460" y="15"/>
                    <a:pt x="0" y="2049"/>
                    <a:pt x="0" y="2049"/>
                  </a:cubicBezTo>
                  <a:lnTo>
                    <a:pt x="1483" y="2032"/>
                  </a:lnTo>
                  <a:lnTo>
                    <a:pt x="1034" y="22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3223867" y="3066507"/>
              <a:ext cx="587684" cy="1477475"/>
            </a:xfrm>
            <a:custGeom>
              <a:rect b="b" l="l" r="r" t="t"/>
              <a:pathLst>
                <a:path extrusionOk="0" h="16447" w="6542">
                  <a:moveTo>
                    <a:pt x="0" y="0"/>
                  </a:moveTo>
                  <a:lnTo>
                    <a:pt x="0" y="16447"/>
                  </a:lnTo>
                  <a:lnTo>
                    <a:pt x="317" y="16447"/>
                  </a:lnTo>
                  <a:lnTo>
                    <a:pt x="317" y="16310"/>
                  </a:lnTo>
                  <a:cubicBezTo>
                    <a:pt x="317" y="15983"/>
                    <a:pt x="428" y="15718"/>
                    <a:pt x="566" y="15718"/>
                  </a:cubicBezTo>
                  <a:lnTo>
                    <a:pt x="5975" y="15718"/>
                  </a:lnTo>
                  <a:cubicBezTo>
                    <a:pt x="6112" y="15718"/>
                    <a:pt x="6224" y="15983"/>
                    <a:pt x="6224" y="16310"/>
                  </a:cubicBezTo>
                  <a:lnTo>
                    <a:pt x="6224" y="16447"/>
                  </a:lnTo>
                  <a:lnTo>
                    <a:pt x="6541" y="16447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3223868" y="3076575"/>
              <a:ext cx="587668" cy="391321"/>
            </a:xfrm>
            <a:custGeom>
              <a:rect b="b" l="l" r="r" t="t"/>
              <a:pathLst>
                <a:path extrusionOk="0" h="4356" w="6542">
                  <a:moveTo>
                    <a:pt x="0" y="0"/>
                  </a:moveTo>
                  <a:lnTo>
                    <a:pt x="0" y="4356"/>
                  </a:lnTo>
                  <a:cubicBezTo>
                    <a:pt x="982" y="2574"/>
                    <a:pt x="3491" y="2148"/>
                    <a:pt x="5146" y="2148"/>
                  </a:cubicBezTo>
                  <a:cubicBezTo>
                    <a:pt x="5783" y="2148"/>
                    <a:pt x="6294" y="2211"/>
                    <a:pt x="6541" y="2284"/>
                  </a:cubicBezTo>
                  <a:lnTo>
                    <a:pt x="6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1251670" y="3066495"/>
              <a:ext cx="1977393" cy="1477475"/>
            </a:xfrm>
            <a:custGeom>
              <a:rect b="b" l="l" r="r" t="t"/>
              <a:pathLst>
                <a:path extrusionOk="0" h="16447" w="22012">
                  <a:moveTo>
                    <a:pt x="0" y="0"/>
                  </a:moveTo>
                  <a:lnTo>
                    <a:pt x="0" y="16447"/>
                  </a:lnTo>
                  <a:lnTo>
                    <a:pt x="317" y="16447"/>
                  </a:lnTo>
                  <a:lnTo>
                    <a:pt x="317" y="16252"/>
                  </a:lnTo>
                  <a:cubicBezTo>
                    <a:pt x="317" y="15925"/>
                    <a:pt x="428" y="15660"/>
                    <a:pt x="566" y="15660"/>
                  </a:cubicBezTo>
                  <a:lnTo>
                    <a:pt x="2657" y="15660"/>
                  </a:lnTo>
                  <a:cubicBezTo>
                    <a:pt x="2669" y="15731"/>
                    <a:pt x="2676" y="15809"/>
                    <a:pt x="2676" y="15890"/>
                  </a:cubicBezTo>
                  <a:lnTo>
                    <a:pt x="2676" y="16447"/>
                  </a:lnTo>
                  <a:lnTo>
                    <a:pt x="2993" y="16447"/>
                  </a:lnTo>
                  <a:lnTo>
                    <a:pt x="2993" y="15661"/>
                  </a:lnTo>
                  <a:lnTo>
                    <a:pt x="21445" y="15661"/>
                  </a:lnTo>
                  <a:cubicBezTo>
                    <a:pt x="21583" y="15661"/>
                    <a:pt x="21694" y="15925"/>
                    <a:pt x="21694" y="16252"/>
                  </a:cubicBezTo>
                  <a:lnTo>
                    <a:pt x="21694" y="16447"/>
                  </a:lnTo>
                  <a:lnTo>
                    <a:pt x="22011" y="16447"/>
                  </a:lnTo>
                  <a:lnTo>
                    <a:pt x="22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3069901" y="1987403"/>
              <a:ext cx="357803" cy="599273"/>
            </a:xfrm>
            <a:custGeom>
              <a:rect b="b" l="l" r="r" t="t"/>
              <a:pathLst>
                <a:path extrusionOk="0" h="6671" w="3983">
                  <a:moveTo>
                    <a:pt x="1092" y="1"/>
                  </a:moveTo>
                  <a:cubicBezTo>
                    <a:pt x="1044" y="20"/>
                    <a:pt x="580" y="1020"/>
                    <a:pt x="638" y="1854"/>
                  </a:cubicBezTo>
                  <a:cubicBezTo>
                    <a:pt x="600" y="2301"/>
                    <a:pt x="0" y="2186"/>
                    <a:pt x="0" y="2340"/>
                  </a:cubicBezTo>
                  <a:cubicBezTo>
                    <a:pt x="0" y="2494"/>
                    <a:pt x="229" y="2694"/>
                    <a:pt x="269" y="2768"/>
                  </a:cubicBezTo>
                  <a:cubicBezTo>
                    <a:pt x="310" y="2842"/>
                    <a:pt x="136" y="3317"/>
                    <a:pt x="264" y="3317"/>
                  </a:cubicBezTo>
                  <a:cubicBezTo>
                    <a:pt x="266" y="3317"/>
                    <a:pt x="267" y="3317"/>
                    <a:pt x="269" y="3317"/>
                  </a:cubicBezTo>
                  <a:cubicBezTo>
                    <a:pt x="383" y="3309"/>
                    <a:pt x="889" y="3056"/>
                    <a:pt x="1046" y="3056"/>
                  </a:cubicBezTo>
                  <a:cubicBezTo>
                    <a:pt x="1079" y="3056"/>
                    <a:pt x="1096" y="3067"/>
                    <a:pt x="1092" y="3094"/>
                  </a:cubicBezTo>
                  <a:cubicBezTo>
                    <a:pt x="1064" y="3249"/>
                    <a:pt x="407" y="3524"/>
                    <a:pt x="426" y="3647"/>
                  </a:cubicBezTo>
                  <a:cubicBezTo>
                    <a:pt x="445" y="3770"/>
                    <a:pt x="388" y="4380"/>
                    <a:pt x="501" y="4380"/>
                  </a:cubicBezTo>
                  <a:cubicBezTo>
                    <a:pt x="502" y="4380"/>
                    <a:pt x="503" y="4380"/>
                    <a:pt x="503" y="4380"/>
                  </a:cubicBezTo>
                  <a:cubicBezTo>
                    <a:pt x="511" y="4379"/>
                    <a:pt x="521" y="4379"/>
                    <a:pt x="534" y="4379"/>
                  </a:cubicBezTo>
                  <a:cubicBezTo>
                    <a:pt x="727" y="4379"/>
                    <a:pt x="1487" y="4442"/>
                    <a:pt x="1515" y="4554"/>
                  </a:cubicBezTo>
                  <a:lnTo>
                    <a:pt x="2251" y="6671"/>
                  </a:lnTo>
                  <a:lnTo>
                    <a:pt x="3982" y="5058"/>
                  </a:lnTo>
                  <a:cubicBezTo>
                    <a:pt x="3982" y="5058"/>
                    <a:pt x="2823" y="3465"/>
                    <a:pt x="2861" y="3289"/>
                  </a:cubicBezTo>
                  <a:cubicBezTo>
                    <a:pt x="2901" y="3114"/>
                    <a:pt x="3451" y="3153"/>
                    <a:pt x="3524" y="2476"/>
                  </a:cubicBezTo>
                  <a:cubicBezTo>
                    <a:pt x="3567" y="2074"/>
                    <a:pt x="3332" y="1953"/>
                    <a:pt x="3094" y="1953"/>
                  </a:cubicBezTo>
                  <a:cubicBezTo>
                    <a:pt x="2931" y="1953"/>
                    <a:pt x="2766" y="2010"/>
                    <a:pt x="2688" y="2072"/>
                  </a:cubicBezTo>
                  <a:cubicBezTo>
                    <a:pt x="2494" y="2224"/>
                    <a:pt x="2543" y="2611"/>
                    <a:pt x="2432" y="2669"/>
                  </a:cubicBezTo>
                  <a:cubicBezTo>
                    <a:pt x="2428" y="2671"/>
                    <a:pt x="2425" y="2672"/>
                    <a:pt x="2422" y="2672"/>
                  </a:cubicBezTo>
                  <a:cubicBezTo>
                    <a:pt x="2314" y="2672"/>
                    <a:pt x="2205" y="1752"/>
                    <a:pt x="2243" y="1490"/>
                  </a:cubicBezTo>
                  <a:cubicBezTo>
                    <a:pt x="2281" y="1219"/>
                    <a:pt x="1447" y="871"/>
                    <a:pt x="1092" y="1"/>
                  </a:cubicBezTo>
                  <a:close/>
                </a:path>
              </a:pathLst>
            </a:custGeom>
            <a:solidFill>
              <a:srgbClr val="6933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3318194" y="2397486"/>
              <a:ext cx="137534" cy="153973"/>
            </a:xfrm>
            <a:custGeom>
              <a:rect b="b" l="l" r="r" t="t"/>
              <a:pathLst>
                <a:path extrusionOk="0" h="1714" w="1531">
                  <a:moveTo>
                    <a:pt x="1064" y="1"/>
                  </a:moveTo>
                  <a:lnTo>
                    <a:pt x="1" y="922"/>
                  </a:lnTo>
                  <a:lnTo>
                    <a:pt x="402" y="1714"/>
                  </a:lnTo>
                  <a:lnTo>
                    <a:pt x="1530" y="469"/>
                  </a:lnTo>
                  <a:lnTo>
                    <a:pt x="1447" y="426"/>
                  </a:lnTo>
                  <a:cubicBezTo>
                    <a:pt x="1322" y="215"/>
                    <a:pt x="1064" y="1"/>
                    <a:pt x="1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3149761" y="2126373"/>
              <a:ext cx="13744" cy="61805"/>
            </a:xfrm>
            <a:custGeom>
              <a:rect b="b" l="l" r="r" t="t"/>
              <a:pathLst>
                <a:path extrusionOk="0" h="688" w="153">
                  <a:moveTo>
                    <a:pt x="145" y="1"/>
                  </a:moveTo>
                  <a:cubicBezTo>
                    <a:pt x="143" y="1"/>
                    <a:pt x="140" y="2"/>
                    <a:pt x="140" y="5"/>
                  </a:cubicBezTo>
                  <a:cubicBezTo>
                    <a:pt x="115" y="182"/>
                    <a:pt x="82" y="358"/>
                    <a:pt x="40" y="532"/>
                  </a:cubicBezTo>
                  <a:cubicBezTo>
                    <a:pt x="28" y="581"/>
                    <a:pt x="15" y="631"/>
                    <a:pt x="2" y="679"/>
                  </a:cubicBezTo>
                  <a:cubicBezTo>
                    <a:pt x="0" y="684"/>
                    <a:pt x="4" y="687"/>
                    <a:pt x="8" y="687"/>
                  </a:cubicBezTo>
                  <a:cubicBezTo>
                    <a:pt x="10" y="687"/>
                    <a:pt x="13" y="686"/>
                    <a:pt x="13" y="683"/>
                  </a:cubicBezTo>
                  <a:cubicBezTo>
                    <a:pt x="62" y="510"/>
                    <a:pt x="100" y="336"/>
                    <a:pt x="130" y="159"/>
                  </a:cubicBezTo>
                  <a:cubicBezTo>
                    <a:pt x="138" y="109"/>
                    <a:pt x="145" y="59"/>
                    <a:pt x="152" y="8"/>
                  </a:cubicBezTo>
                  <a:cubicBezTo>
                    <a:pt x="153" y="4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3153983" y="2064838"/>
              <a:ext cx="32160" cy="30363"/>
            </a:xfrm>
            <a:custGeom>
              <a:rect b="b" l="l" r="r" t="t"/>
              <a:pathLst>
                <a:path extrusionOk="0" h="338" w="358">
                  <a:moveTo>
                    <a:pt x="80" y="1"/>
                  </a:moveTo>
                  <a:cubicBezTo>
                    <a:pt x="55" y="1"/>
                    <a:pt x="30" y="6"/>
                    <a:pt x="6" y="18"/>
                  </a:cubicBezTo>
                  <a:cubicBezTo>
                    <a:pt x="0" y="21"/>
                    <a:pt x="4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34" y="18"/>
                    <a:pt x="56" y="14"/>
                    <a:pt x="78" y="14"/>
                  </a:cubicBezTo>
                  <a:cubicBezTo>
                    <a:pt x="118" y="14"/>
                    <a:pt x="158" y="28"/>
                    <a:pt x="191" y="50"/>
                  </a:cubicBezTo>
                  <a:cubicBezTo>
                    <a:pt x="250" y="88"/>
                    <a:pt x="285" y="152"/>
                    <a:pt x="309" y="217"/>
                  </a:cubicBezTo>
                  <a:cubicBezTo>
                    <a:pt x="323" y="255"/>
                    <a:pt x="333" y="294"/>
                    <a:pt x="344" y="334"/>
                  </a:cubicBezTo>
                  <a:cubicBezTo>
                    <a:pt x="345" y="336"/>
                    <a:pt x="347" y="338"/>
                    <a:pt x="349" y="338"/>
                  </a:cubicBezTo>
                  <a:cubicBezTo>
                    <a:pt x="353" y="338"/>
                    <a:pt x="357" y="334"/>
                    <a:pt x="356" y="329"/>
                  </a:cubicBezTo>
                  <a:cubicBezTo>
                    <a:pt x="337" y="256"/>
                    <a:pt x="317" y="180"/>
                    <a:pt x="274" y="117"/>
                  </a:cubicBezTo>
                  <a:cubicBezTo>
                    <a:pt x="237" y="60"/>
                    <a:pt x="179" y="16"/>
                    <a:pt x="111" y="3"/>
                  </a:cubicBezTo>
                  <a:cubicBezTo>
                    <a:pt x="101" y="2"/>
                    <a:pt x="90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3305168" y="2199856"/>
              <a:ext cx="60547" cy="46803"/>
            </a:xfrm>
            <a:custGeom>
              <a:rect b="b" l="l" r="r" t="t"/>
              <a:pathLst>
                <a:path extrusionOk="0" h="521" w="674">
                  <a:moveTo>
                    <a:pt x="424" y="0"/>
                  </a:moveTo>
                  <a:cubicBezTo>
                    <a:pt x="404" y="0"/>
                    <a:pt x="385" y="2"/>
                    <a:pt x="367" y="5"/>
                  </a:cubicBezTo>
                  <a:cubicBezTo>
                    <a:pt x="231" y="30"/>
                    <a:pt x="129" y="143"/>
                    <a:pt x="72" y="261"/>
                  </a:cubicBezTo>
                  <a:cubicBezTo>
                    <a:pt x="33" y="338"/>
                    <a:pt x="1" y="429"/>
                    <a:pt x="16" y="516"/>
                  </a:cubicBezTo>
                  <a:cubicBezTo>
                    <a:pt x="17" y="519"/>
                    <a:pt x="19" y="521"/>
                    <a:pt x="21" y="521"/>
                  </a:cubicBezTo>
                  <a:cubicBezTo>
                    <a:pt x="25" y="521"/>
                    <a:pt x="29" y="517"/>
                    <a:pt x="29" y="512"/>
                  </a:cubicBezTo>
                  <a:cubicBezTo>
                    <a:pt x="14" y="435"/>
                    <a:pt x="42" y="355"/>
                    <a:pt x="74" y="286"/>
                  </a:cubicBezTo>
                  <a:cubicBezTo>
                    <a:pt x="102" y="225"/>
                    <a:pt x="138" y="169"/>
                    <a:pt x="185" y="121"/>
                  </a:cubicBezTo>
                  <a:cubicBezTo>
                    <a:pt x="229" y="76"/>
                    <a:pt x="285" y="39"/>
                    <a:pt x="346" y="22"/>
                  </a:cubicBezTo>
                  <a:cubicBezTo>
                    <a:pt x="371" y="16"/>
                    <a:pt x="397" y="13"/>
                    <a:pt x="423" y="13"/>
                  </a:cubicBezTo>
                  <a:cubicBezTo>
                    <a:pt x="455" y="13"/>
                    <a:pt x="487" y="18"/>
                    <a:pt x="517" y="27"/>
                  </a:cubicBezTo>
                  <a:cubicBezTo>
                    <a:pt x="578" y="46"/>
                    <a:pt x="631" y="86"/>
                    <a:pt x="660" y="144"/>
                  </a:cubicBezTo>
                  <a:cubicBezTo>
                    <a:pt x="661" y="146"/>
                    <a:pt x="663" y="147"/>
                    <a:pt x="665" y="147"/>
                  </a:cubicBezTo>
                  <a:cubicBezTo>
                    <a:pt x="669" y="147"/>
                    <a:pt x="673" y="143"/>
                    <a:pt x="671" y="138"/>
                  </a:cubicBezTo>
                  <a:cubicBezTo>
                    <a:pt x="626" y="45"/>
                    <a:pt x="523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3315768" y="2218181"/>
              <a:ext cx="22997" cy="14553"/>
            </a:xfrm>
            <a:custGeom>
              <a:rect b="b" l="l" r="r" t="t"/>
              <a:pathLst>
                <a:path extrusionOk="0" h="162" w="256">
                  <a:moveTo>
                    <a:pt x="26" y="1"/>
                  </a:moveTo>
                  <a:cubicBezTo>
                    <a:pt x="20" y="1"/>
                    <a:pt x="14" y="1"/>
                    <a:pt x="8" y="2"/>
                  </a:cubicBezTo>
                  <a:cubicBezTo>
                    <a:pt x="0" y="2"/>
                    <a:pt x="0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4" y="13"/>
                    <a:pt x="19" y="13"/>
                    <a:pt x="24" y="13"/>
                  </a:cubicBezTo>
                  <a:cubicBezTo>
                    <a:pt x="116" y="13"/>
                    <a:pt x="205" y="71"/>
                    <a:pt x="242" y="158"/>
                  </a:cubicBezTo>
                  <a:cubicBezTo>
                    <a:pt x="243" y="160"/>
                    <a:pt x="244" y="161"/>
                    <a:pt x="246" y="161"/>
                  </a:cubicBezTo>
                  <a:cubicBezTo>
                    <a:pt x="250" y="161"/>
                    <a:pt x="255" y="156"/>
                    <a:pt x="253" y="151"/>
                  </a:cubicBezTo>
                  <a:cubicBezTo>
                    <a:pt x="221" y="78"/>
                    <a:pt x="152" y="23"/>
                    <a:pt x="75" y="7"/>
                  </a:cubicBezTo>
                  <a:cubicBezTo>
                    <a:pt x="59" y="3"/>
                    <a:pt x="43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3069901" y="2176679"/>
              <a:ext cx="49408" cy="57852"/>
            </a:xfrm>
            <a:custGeom>
              <a:rect b="b" l="l" r="r" t="t"/>
              <a:pathLst>
                <a:path extrusionOk="0" h="644" w="550">
                  <a:moveTo>
                    <a:pt x="508" y="1"/>
                  </a:moveTo>
                  <a:cubicBezTo>
                    <a:pt x="321" y="151"/>
                    <a:pt x="0" y="120"/>
                    <a:pt x="0" y="233"/>
                  </a:cubicBezTo>
                  <a:cubicBezTo>
                    <a:pt x="0" y="378"/>
                    <a:pt x="198" y="559"/>
                    <a:pt x="258" y="644"/>
                  </a:cubicBezTo>
                  <a:cubicBezTo>
                    <a:pt x="377" y="579"/>
                    <a:pt x="471" y="469"/>
                    <a:pt x="514" y="339"/>
                  </a:cubicBezTo>
                  <a:cubicBezTo>
                    <a:pt x="550" y="229"/>
                    <a:pt x="545" y="109"/>
                    <a:pt x="508" y="1"/>
                  </a:cubicBezTo>
                  <a:close/>
                </a:path>
              </a:pathLst>
            </a:custGeom>
            <a:solidFill>
              <a:srgbClr val="6933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3185334" y="2205515"/>
              <a:ext cx="57583" cy="57672"/>
            </a:xfrm>
            <a:custGeom>
              <a:rect b="b" l="l" r="r" t="t"/>
              <a:pathLst>
                <a:path extrusionOk="0" h="642" w="641">
                  <a:moveTo>
                    <a:pt x="321" y="1"/>
                  </a:moveTo>
                  <a:cubicBezTo>
                    <a:pt x="144" y="1"/>
                    <a:pt x="1" y="145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5"/>
                    <a:pt x="498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3094784" y="2657729"/>
              <a:ext cx="9702" cy="137803"/>
            </a:xfrm>
            <a:custGeom>
              <a:rect b="b" l="l" r="r" t="t"/>
              <a:pathLst>
                <a:path extrusionOk="0" h="1534" w="108">
                  <a:moveTo>
                    <a:pt x="102" y="0"/>
                  </a:moveTo>
                  <a:cubicBezTo>
                    <a:pt x="100" y="0"/>
                    <a:pt x="98" y="1"/>
                    <a:pt x="98" y="4"/>
                  </a:cubicBezTo>
                  <a:cubicBezTo>
                    <a:pt x="19" y="509"/>
                    <a:pt x="0" y="1021"/>
                    <a:pt x="37" y="1530"/>
                  </a:cubicBezTo>
                  <a:cubicBezTo>
                    <a:pt x="37" y="1532"/>
                    <a:pt x="39" y="1533"/>
                    <a:pt x="41" y="1533"/>
                  </a:cubicBezTo>
                  <a:cubicBezTo>
                    <a:pt x="42" y="1533"/>
                    <a:pt x="44" y="1532"/>
                    <a:pt x="44" y="1530"/>
                  </a:cubicBezTo>
                  <a:cubicBezTo>
                    <a:pt x="9" y="1021"/>
                    <a:pt x="33" y="511"/>
                    <a:pt x="107" y="7"/>
                  </a:cubicBezTo>
                  <a:cubicBezTo>
                    <a:pt x="108" y="3"/>
                    <a:pt x="10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" name="Google Shape;240;p1"/>
            <p:cNvGrpSpPr/>
            <p:nvPr/>
          </p:nvGrpSpPr>
          <p:grpSpPr>
            <a:xfrm>
              <a:off x="1566419" y="600029"/>
              <a:ext cx="810764" cy="764682"/>
              <a:chOff x="1673051" y="491129"/>
              <a:chExt cx="810764" cy="764682"/>
            </a:xfrm>
          </p:grpSpPr>
          <p:sp>
            <p:nvSpPr>
              <p:cNvPr id="241" name="Google Shape;241;p1"/>
              <p:cNvSpPr/>
              <p:nvPr/>
            </p:nvSpPr>
            <p:spPr>
              <a:xfrm>
                <a:off x="1681254" y="535528"/>
                <a:ext cx="802561" cy="720283"/>
              </a:xfrm>
              <a:custGeom>
                <a:rect b="b" l="l" r="r" t="t"/>
                <a:pathLst>
                  <a:path extrusionOk="0" h="25729" w="28668">
                    <a:moveTo>
                      <a:pt x="21672" y="1"/>
                    </a:moveTo>
                    <a:cubicBezTo>
                      <a:pt x="15727" y="1"/>
                      <a:pt x="3088" y="4137"/>
                      <a:pt x="541" y="6915"/>
                    </a:cubicBezTo>
                    <a:cubicBezTo>
                      <a:pt x="172" y="7317"/>
                      <a:pt x="1" y="7697"/>
                      <a:pt x="30" y="8044"/>
                    </a:cubicBezTo>
                    <a:cubicBezTo>
                      <a:pt x="314" y="11300"/>
                      <a:pt x="4951" y="20198"/>
                      <a:pt x="5154" y="20583"/>
                    </a:cubicBezTo>
                    <a:cubicBezTo>
                      <a:pt x="5880" y="21791"/>
                      <a:pt x="8314" y="25729"/>
                      <a:pt x="9162" y="25729"/>
                    </a:cubicBezTo>
                    <a:cubicBezTo>
                      <a:pt x="9207" y="25729"/>
                      <a:pt x="9249" y="25720"/>
                      <a:pt x="9288" y="25705"/>
                    </a:cubicBezTo>
                    <a:cubicBezTo>
                      <a:pt x="9511" y="25615"/>
                      <a:pt x="9567" y="25337"/>
                      <a:pt x="9474" y="24752"/>
                    </a:cubicBezTo>
                    <a:cubicBezTo>
                      <a:pt x="9563" y="23226"/>
                      <a:pt x="9065" y="19980"/>
                      <a:pt x="9647" y="19165"/>
                    </a:cubicBezTo>
                    <a:cubicBezTo>
                      <a:pt x="9851" y="18880"/>
                      <a:pt x="10533" y="18777"/>
                      <a:pt x="11500" y="18777"/>
                    </a:cubicBezTo>
                    <a:cubicBezTo>
                      <a:pt x="13995" y="18777"/>
                      <a:pt x="18380" y="19461"/>
                      <a:pt x="21312" y="19461"/>
                    </a:cubicBezTo>
                    <a:cubicBezTo>
                      <a:pt x="22511" y="19461"/>
                      <a:pt x="23467" y="19347"/>
                      <a:pt x="23950" y="19024"/>
                    </a:cubicBezTo>
                    <a:cubicBezTo>
                      <a:pt x="26075" y="17608"/>
                      <a:pt x="28668" y="3497"/>
                      <a:pt x="25984" y="806"/>
                    </a:cubicBezTo>
                    <a:cubicBezTo>
                      <a:pt x="25484" y="303"/>
                      <a:pt x="24321" y="68"/>
                      <a:pt x="22767" y="60"/>
                    </a:cubicBezTo>
                    <a:cubicBezTo>
                      <a:pt x="22441" y="21"/>
                      <a:pt x="22076" y="1"/>
                      <a:pt x="216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"/>
              <p:cNvSpPr/>
              <p:nvPr/>
            </p:nvSpPr>
            <p:spPr>
              <a:xfrm>
                <a:off x="1730328" y="491129"/>
                <a:ext cx="753485" cy="713761"/>
              </a:xfrm>
              <a:custGeom>
                <a:rect b="b" l="l" r="r" t="t"/>
                <a:pathLst>
                  <a:path extrusionOk="0" h="25496" w="26915">
                    <a:moveTo>
                      <a:pt x="20940" y="1"/>
                    </a:moveTo>
                    <a:cubicBezTo>
                      <a:pt x="14139" y="1"/>
                      <a:pt x="1" y="4292"/>
                      <a:pt x="246" y="9759"/>
                    </a:cubicBezTo>
                    <a:cubicBezTo>
                      <a:pt x="393" y="13026"/>
                      <a:pt x="5345" y="22222"/>
                      <a:pt x="5345" y="22222"/>
                    </a:cubicBezTo>
                    <a:cubicBezTo>
                      <a:pt x="5345" y="22222"/>
                      <a:pt x="6654" y="25495"/>
                      <a:pt x="7384" y="25495"/>
                    </a:cubicBezTo>
                    <a:cubicBezTo>
                      <a:pt x="7414" y="25495"/>
                      <a:pt x="7442" y="25490"/>
                      <a:pt x="7469" y="25479"/>
                    </a:cubicBezTo>
                    <a:cubicBezTo>
                      <a:pt x="8177" y="25196"/>
                      <a:pt x="7149" y="20150"/>
                      <a:pt x="7894" y="19106"/>
                    </a:cubicBezTo>
                    <a:cubicBezTo>
                      <a:pt x="8098" y="18821"/>
                      <a:pt x="8781" y="18718"/>
                      <a:pt x="9747" y="18718"/>
                    </a:cubicBezTo>
                    <a:cubicBezTo>
                      <a:pt x="12241" y="18718"/>
                      <a:pt x="16625" y="19401"/>
                      <a:pt x="19557" y="19401"/>
                    </a:cubicBezTo>
                    <a:cubicBezTo>
                      <a:pt x="20757" y="19401"/>
                      <a:pt x="21713" y="19287"/>
                      <a:pt x="22197" y="18964"/>
                    </a:cubicBezTo>
                    <a:cubicBezTo>
                      <a:pt x="24322" y="17548"/>
                      <a:pt x="26915" y="3437"/>
                      <a:pt x="24231" y="747"/>
                    </a:cubicBezTo>
                    <a:cubicBezTo>
                      <a:pt x="23722" y="236"/>
                      <a:pt x="22532" y="1"/>
                      <a:pt x="209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"/>
              <p:cNvSpPr/>
              <p:nvPr/>
            </p:nvSpPr>
            <p:spPr>
              <a:xfrm>
                <a:off x="1740966" y="604815"/>
                <a:ext cx="595678" cy="595062"/>
              </a:xfrm>
              <a:custGeom>
                <a:rect b="b" l="l" r="r" t="t"/>
                <a:pathLst>
                  <a:path extrusionOk="0" h="21256" w="21278">
                    <a:moveTo>
                      <a:pt x="5278" y="0"/>
                    </a:moveTo>
                    <a:cubicBezTo>
                      <a:pt x="3706" y="802"/>
                      <a:pt x="2357" y="1707"/>
                      <a:pt x="1412" y="2696"/>
                    </a:cubicBezTo>
                    <a:cubicBezTo>
                      <a:pt x="460" y="3691"/>
                      <a:pt x="1" y="4699"/>
                      <a:pt x="45" y="5690"/>
                    </a:cubicBezTo>
                    <a:cubicBezTo>
                      <a:pt x="188" y="8878"/>
                      <a:pt x="5073" y="17984"/>
                      <a:pt x="5122" y="18076"/>
                    </a:cubicBezTo>
                    <a:lnTo>
                      <a:pt x="5127" y="18085"/>
                    </a:lnTo>
                    <a:lnTo>
                      <a:pt x="5130" y="18094"/>
                    </a:lnTo>
                    <a:cubicBezTo>
                      <a:pt x="5739" y="19614"/>
                      <a:pt x="6628" y="21255"/>
                      <a:pt x="7004" y="21255"/>
                    </a:cubicBezTo>
                    <a:cubicBezTo>
                      <a:pt x="7011" y="21255"/>
                      <a:pt x="7016" y="21254"/>
                      <a:pt x="7021" y="21252"/>
                    </a:cubicBezTo>
                    <a:cubicBezTo>
                      <a:pt x="7247" y="21135"/>
                      <a:pt x="7163" y="19570"/>
                      <a:pt x="7114" y="18635"/>
                    </a:cubicBezTo>
                    <a:cubicBezTo>
                      <a:pt x="7033" y="17107"/>
                      <a:pt x="6950" y="15527"/>
                      <a:pt x="7368" y="14941"/>
                    </a:cubicBezTo>
                    <a:cubicBezTo>
                      <a:pt x="7596" y="14621"/>
                      <a:pt x="8213" y="14478"/>
                      <a:pt x="9367" y="14478"/>
                    </a:cubicBezTo>
                    <a:cubicBezTo>
                      <a:pt x="10574" y="14478"/>
                      <a:pt x="12194" y="14634"/>
                      <a:pt x="13912" y="14800"/>
                    </a:cubicBezTo>
                    <a:cubicBezTo>
                      <a:pt x="15755" y="14977"/>
                      <a:pt x="17661" y="15161"/>
                      <a:pt x="19177" y="15161"/>
                    </a:cubicBezTo>
                    <a:lnTo>
                      <a:pt x="19178" y="15161"/>
                    </a:lnTo>
                    <a:cubicBezTo>
                      <a:pt x="20104" y="15161"/>
                      <a:pt x="20805" y="15089"/>
                      <a:pt x="21277" y="14948"/>
                    </a:cubicBezTo>
                    <a:lnTo>
                      <a:pt x="52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"/>
              <p:cNvSpPr/>
              <p:nvPr/>
            </p:nvSpPr>
            <p:spPr>
              <a:xfrm>
                <a:off x="1888721" y="496140"/>
                <a:ext cx="545791" cy="178888"/>
              </a:xfrm>
              <a:custGeom>
                <a:rect b="b" l="l" r="r" t="t"/>
                <a:pathLst>
                  <a:path extrusionOk="0" h="6390" w="19496">
                    <a:moveTo>
                      <a:pt x="15283" y="1"/>
                    </a:moveTo>
                    <a:cubicBezTo>
                      <a:pt x="11442" y="1"/>
                      <a:pt x="4718" y="1477"/>
                      <a:pt x="0" y="3882"/>
                    </a:cubicBezTo>
                    <a:lnTo>
                      <a:pt x="2683" y="6389"/>
                    </a:lnTo>
                    <a:cubicBezTo>
                      <a:pt x="8161" y="5084"/>
                      <a:pt x="13872" y="4151"/>
                      <a:pt x="19496" y="4150"/>
                    </a:cubicBezTo>
                    <a:cubicBezTo>
                      <a:pt x="19377" y="2470"/>
                      <a:pt x="19021" y="1270"/>
                      <a:pt x="18447" y="694"/>
                    </a:cubicBezTo>
                    <a:cubicBezTo>
                      <a:pt x="18001" y="247"/>
                      <a:pt x="16878" y="1"/>
                      <a:pt x="15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"/>
              <p:cNvSpPr/>
              <p:nvPr/>
            </p:nvSpPr>
            <p:spPr>
              <a:xfrm>
                <a:off x="1680470" y="494488"/>
                <a:ext cx="755977" cy="710233"/>
              </a:xfrm>
              <a:custGeom>
                <a:rect b="b" l="l" r="r" t="t"/>
                <a:pathLst>
                  <a:path extrusionOk="0" h="25370" w="27004">
                    <a:moveTo>
                      <a:pt x="21700" y="0"/>
                    </a:moveTo>
                    <a:cubicBezTo>
                      <a:pt x="15196" y="0"/>
                      <a:pt x="0" y="5119"/>
                      <a:pt x="237" y="7849"/>
                    </a:cubicBezTo>
                    <a:cubicBezTo>
                      <a:pt x="520" y="11106"/>
                      <a:pt x="5335" y="20311"/>
                      <a:pt x="5335" y="20311"/>
                    </a:cubicBezTo>
                    <a:cubicBezTo>
                      <a:pt x="5335" y="20311"/>
                      <a:pt x="8378" y="25370"/>
                      <a:pt x="9190" y="25370"/>
                    </a:cubicBezTo>
                    <a:cubicBezTo>
                      <a:pt x="9212" y="25370"/>
                      <a:pt x="9232" y="25366"/>
                      <a:pt x="9250" y="25359"/>
                    </a:cubicBezTo>
                    <a:cubicBezTo>
                      <a:pt x="9958" y="25076"/>
                      <a:pt x="7140" y="18240"/>
                      <a:pt x="7885" y="17196"/>
                    </a:cubicBezTo>
                    <a:cubicBezTo>
                      <a:pt x="8088" y="16911"/>
                      <a:pt x="8772" y="16808"/>
                      <a:pt x="9740" y="16808"/>
                    </a:cubicBezTo>
                    <a:cubicBezTo>
                      <a:pt x="12234" y="16808"/>
                      <a:pt x="16619" y="17491"/>
                      <a:pt x="19550" y="17491"/>
                    </a:cubicBezTo>
                    <a:cubicBezTo>
                      <a:pt x="20749" y="17491"/>
                      <a:pt x="21705" y="17377"/>
                      <a:pt x="22189" y="17054"/>
                    </a:cubicBezTo>
                    <a:cubicBezTo>
                      <a:pt x="24313" y="15638"/>
                      <a:pt x="27004" y="3317"/>
                      <a:pt x="24321" y="627"/>
                    </a:cubicBezTo>
                    <a:cubicBezTo>
                      <a:pt x="23887" y="191"/>
                      <a:pt x="22955" y="0"/>
                      <a:pt x="217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"/>
              <p:cNvSpPr/>
              <p:nvPr/>
            </p:nvSpPr>
            <p:spPr>
              <a:xfrm>
                <a:off x="1673051" y="515540"/>
                <a:ext cx="728990" cy="684142"/>
              </a:xfrm>
              <a:custGeom>
                <a:rect b="b" l="l" r="r" t="t"/>
                <a:pathLst>
                  <a:path extrusionOk="0" h="24438" w="26040">
                    <a:moveTo>
                      <a:pt x="24462" y="1"/>
                    </a:moveTo>
                    <a:cubicBezTo>
                      <a:pt x="24461" y="1"/>
                      <a:pt x="24460" y="1"/>
                      <a:pt x="24459" y="1"/>
                    </a:cubicBezTo>
                    <a:cubicBezTo>
                      <a:pt x="24091" y="35"/>
                      <a:pt x="26040" y="5938"/>
                      <a:pt x="23303" y="10213"/>
                    </a:cubicBezTo>
                    <a:cubicBezTo>
                      <a:pt x="21250" y="13421"/>
                      <a:pt x="16827" y="15291"/>
                      <a:pt x="12584" y="15291"/>
                    </a:cubicBezTo>
                    <a:cubicBezTo>
                      <a:pt x="10771" y="15291"/>
                      <a:pt x="8990" y="14950"/>
                      <a:pt x="7442" y="14225"/>
                    </a:cubicBezTo>
                    <a:cubicBezTo>
                      <a:pt x="2878" y="12090"/>
                      <a:pt x="1277" y="7070"/>
                      <a:pt x="724" y="7070"/>
                    </a:cubicBezTo>
                    <a:cubicBezTo>
                      <a:pt x="708" y="7070"/>
                      <a:pt x="694" y="7074"/>
                      <a:pt x="680" y="7082"/>
                    </a:cubicBezTo>
                    <a:cubicBezTo>
                      <a:pt x="1" y="7465"/>
                      <a:pt x="3983" y="16059"/>
                      <a:pt x="5746" y="19452"/>
                    </a:cubicBezTo>
                    <a:cubicBezTo>
                      <a:pt x="5750" y="19461"/>
                      <a:pt x="5753" y="19466"/>
                      <a:pt x="5753" y="19468"/>
                    </a:cubicBezTo>
                    <a:cubicBezTo>
                      <a:pt x="7173" y="21826"/>
                      <a:pt x="8967" y="24369"/>
                      <a:pt x="9436" y="24437"/>
                    </a:cubicBezTo>
                    <a:cubicBezTo>
                      <a:pt x="9565" y="24138"/>
                      <a:pt x="9097" y="22471"/>
                      <a:pt x="8753" y="21245"/>
                    </a:cubicBezTo>
                    <a:cubicBezTo>
                      <a:pt x="8030" y="18662"/>
                      <a:pt x="7587" y="16924"/>
                      <a:pt x="8005" y="16341"/>
                    </a:cubicBezTo>
                    <a:cubicBezTo>
                      <a:pt x="8233" y="16020"/>
                      <a:pt x="8850" y="15878"/>
                      <a:pt x="10004" y="15878"/>
                    </a:cubicBezTo>
                    <a:cubicBezTo>
                      <a:pt x="11209" y="15878"/>
                      <a:pt x="12831" y="16034"/>
                      <a:pt x="14547" y="16199"/>
                    </a:cubicBezTo>
                    <a:cubicBezTo>
                      <a:pt x="16391" y="16377"/>
                      <a:pt x="18297" y="16561"/>
                      <a:pt x="19813" y="16561"/>
                    </a:cubicBezTo>
                    <a:lnTo>
                      <a:pt x="19814" y="16561"/>
                    </a:lnTo>
                    <a:cubicBezTo>
                      <a:pt x="21095" y="16561"/>
                      <a:pt x="21950" y="16424"/>
                      <a:pt x="22354" y="16153"/>
                    </a:cubicBezTo>
                    <a:cubicBezTo>
                      <a:pt x="23532" y="15369"/>
                      <a:pt x="24990" y="10795"/>
                      <a:pt x="25413" y="6558"/>
                    </a:cubicBezTo>
                    <a:cubicBezTo>
                      <a:pt x="25768" y="2990"/>
                      <a:pt x="24729" y="1"/>
                      <a:pt x="244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Google Shape;247;p1"/>
            <p:cNvGrpSpPr/>
            <p:nvPr/>
          </p:nvGrpSpPr>
          <p:grpSpPr>
            <a:xfrm>
              <a:off x="3073842" y="1063991"/>
              <a:ext cx="869279" cy="784038"/>
              <a:chOff x="2971925" y="987791"/>
              <a:chExt cx="869279" cy="784038"/>
            </a:xfrm>
          </p:grpSpPr>
          <p:sp>
            <p:nvSpPr>
              <p:cNvPr id="248" name="Google Shape;248;p1"/>
              <p:cNvSpPr/>
              <p:nvPr/>
            </p:nvSpPr>
            <p:spPr>
              <a:xfrm>
                <a:off x="2992675" y="1028432"/>
                <a:ext cx="806918" cy="743397"/>
              </a:xfrm>
              <a:custGeom>
                <a:rect b="b" l="l" r="r" t="t"/>
                <a:pathLst>
                  <a:path extrusionOk="0" h="26835" w="29128">
                    <a:moveTo>
                      <a:pt x="15672" y="0"/>
                    </a:moveTo>
                    <a:cubicBezTo>
                      <a:pt x="12241" y="0"/>
                      <a:pt x="8805" y="2835"/>
                      <a:pt x="6318" y="6037"/>
                    </a:cubicBezTo>
                    <a:cubicBezTo>
                      <a:pt x="2511" y="9974"/>
                      <a:pt x="0" y="15551"/>
                      <a:pt x="1273" y="16993"/>
                    </a:cubicBezTo>
                    <a:cubicBezTo>
                      <a:pt x="3576" y="19602"/>
                      <a:pt x="17230" y="21134"/>
                      <a:pt x="17198" y="23588"/>
                    </a:cubicBezTo>
                    <a:cubicBezTo>
                      <a:pt x="17189" y="24333"/>
                      <a:pt x="16908" y="24892"/>
                      <a:pt x="16571" y="25316"/>
                    </a:cubicBezTo>
                    <a:cubicBezTo>
                      <a:pt x="16348" y="25493"/>
                      <a:pt x="16137" y="25651"/>
                      <a:pt x="15954" y="25789"/>
                    </a:cubicBezTo>
                    <a:cubicBezTo>
                      <a:pt x="15380" y="26220"/>
                      <a:pt x="15165" y="26381"/>
                      <a:pt x="15198" y="26582"/>
                    </a:cubicBezTo>
                    <a:cubicBezTo>
                      <a:pt x="15205" y="26622"/>
                      <a:pt x="15234" y="26721"/>
                      <a:pt x="15362" y="26764"/>
                    </a:cubicBezTo>
                    <a:cubicBezTo>
                      <a:pt x="15504" y="26811"/>
                      <a:pt x="15679" y="26835"/>
                      <a:pt x="15881" y="26835"/>
                    </a:cubicBezTo>
                    <a:cubicBezTo>
                      <a:pt x="17968" y="26835"/>
                      <a:pt x="22659" y="24462"/>
                      <a:pt x="25556" y="20600"/>
                    </a:cubicBezTo>
                    <a:cubicBezTo>
                      <a:pt x="27326" y="18238"/>
                      <a:pt x="29128" y="14365"/>
                      <a:pt x="27655" y="9324"/>
                    </a:cubicBezTo>
                    <a:cubicBezTo>
                      <a:pt x="27607" y="9164"/>
                      <a:pt x="26381" y="5346"/>
                      <a:pt x="18672" y="824"/>
                    </a:cubicBezTo>
                    <a:cubicBezTo>
                      <a:pt x="17740" y="277"/>
                      <a:pt x="16731" y="0"/>
                      <a:pt x="15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"/>
              <p:cNvSpPr/>
              <p:nvPr/>
            </p:nvSpPr>
            <p:spPr>
              <a:xfrm>
                <a:off x="2971925" y="1037381"/>
                <a:ext cx="818498" cy="683781"/>
              </a:xfrm>
              <a:custGeom>
                <a:rect b="b" l="l" r="r" t="t"/>
                <a:pathLst>
                  <a:path extrusionOk="0" h="24683" w="29546">
                    <a:moveTo>
                      <a:pt x="14632" y="0"/>
                    </a:moveTo>
                    <a:cubicBezTo>
                      <a:pt x="7528" y="0"/>
                      <a:pt x="0" y="12734"/>
                      <a:pt x="2022" y="15024"/>
                    </a:cubicBezTo>
                    <a:cubicBezTo>
                      <a:pt x="4325" y="17633"/>
                      <a:pt x="17979" y="19166"/>
                      <a:pt x="17948" y="21619"/>
                    </a:cubicBezTo>
                    <a:cubicBezTo>
                      <a:pt x="17915" y="24127"/>
                      <a:pt x="14811" y="24545"/>
                      <a:pt x="16820" y="24679"/>
                    </a:cubicBezTo>
                    <a:cubicBezTo>
                      <a:pt x="16849" y="24681"/>
                      <a:pt x="16880" y="24682"/>
                      <a:pt x="16912" y="24682"/>
                    </a:cubicBezTo>
                    <a:cubicBezTo>
                      <a:pt x="19330" y="24682"/>
                      <a:pt x="29546" y="19104"/>
                      <a:pt x="26444" y="9197"/>
                    </a:cubicBezTo>
                    <a:cubicBezTo>
                      <a:pt x="26444" y="9197"/>
                      <a:pt x="25278" y="5338"/>
                      <a:pt x="17541" y="799"/>
                    </a:cubicBezTo>
                    <a:cubicBezTo>
                      <a:pt x="16597" y="246"/>
                      <a:pt x="15619" y="0"/>
                      <a:pt x="14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"/>
              <p:cNvSpPr/>
              <p:nvPr/>
            </p:nvSpPr>
            <p:spPr>
              <a:xfrm>
                <a:off x="3066949" y="1311927"/>
                <a:ext cx="668018" cy="404290"/>
              </a:xfrm>
              <a:custGeom>
                <a:rect b="b" l="l" r="r" t="t"/>
                <a:pathLst>
                  <a:path extrusionOk="0" h="14594" w="24114">
                    <a:moveTo>
                      <a:pt x="23029" y="0"/>
                    </a:moveTo>
                    <a:lnTo>
                      <a:pt x="0" y="5877"/>
                    </a:lnTo>
                    <a:cubicBezTo>
                      <a:pt x="1625" y="6694"/>
                      <a:pt x="4279" y="7421"/>
                      <a:pt x="6869" y="8131"/>
                    </a:cubicBezTo>
                    <a:cubicBezTo>
                      <a:pt x="11079" y="9284"/>
                      <a:pt x="14715" y="10279"/>
                      <a:pt x="14697" y="11712"/>
                    </a:cubicBezTo>
                    <a:cubicBezTo>
                      <a:pt x="14679" y="13158"/>
                      <a:pt x="13697" y="13949"/>
                      <a:pt x="13170" y="14375"/>
                    </a:cubicBezTo>
                    <a:cubicBezTo>
                      <a:pt x="13102" y="14430"/>
                      <a:pt x="13025" y="14492"/>
                      <a:pt x="12967" y="14543"/>
                    </a:cubicBezTo>
                    <a:cubicBezTo>
                      <a:pt x="13048" y="14558"/>
                      <a:pt x="13180" y="14576"/>
                      <a:pt x="13401" y="14590"/>
                    </a:cubicBezTo>
                    <a:cubicBezTo>
                      <a:pt x="13427" y="14592"/>
                      <a:pt x="13454" y="14593"/>
                      <a:pt x="13482" y="14593"/>
                    </a:cubicBezTo>
                    <a:cubicBezTo>
                      <a:pt x="14809" y="14593"/>
                      <a:pt x="18744" y="12752"/>
                      <a:pt x="21223" y="9378"/>
                    </a:cubicBezTo>
                    <a:cubicBezTo>
                      <a:pt x="22672" y="7407"/>
                      <a:pt x="24113" y="4214"/>
                      <a:pt x="230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"/>
              <p:cNvSpPr/>
              <p:nvPr/>
            </p:nvSpPr>
            <p:spPr>
              <a:xfrm>
                <a:off x="3021487" y="987791"/>
                <a:ext cx="819717" cy="733479"/>
              </a:xfrm>
              <a:custGeom>
                <a:rect b="b" l="l" r="r" t="t"/>
                <a:pathLst>
                  <a:path extrusionOk="0" h="26477" w="29590">
                    <a:moveTo>
                      <a:pt x="14632" y="1"/>
                    </a:moveTo>
                    <a:cubicBezTo>
                      <a:pt x="7529" y="1"/>
                      <a:pt x="1" y="12734"/>
                      <a:pt x="2023" y="15025"/>
                    </a:cubicBezTo>
                    <a:cubicBezTo>
                      <a:pt x="4326" y="17633"/>
                      <a:pt x="18015" y="19390"/>
                      <a:pt x="17984" y="21842"/>
                    </a:cubicBezTo>
                    <a:cubicBezTo>
                      <a:pt x="17952" y="24351"/>
                      <a:pt x="13864" y="26244"/>
                      <a:pt x="14379" y="26415"/>
                    </a:cubicBezTo>
                    <a:cubicBezTo>
                      <a:pt x="14504" y="26456"/>
                      <a:pt x="14660" y="26477"/>
                      <a:pt x="14841" y="26477"/>
                    </a:cubicBezTo>
                    <a:cubicBezTo>
                      <a:pt x="18071" y="26477"/>
                      <a:pt x="29589" y="19968"/>
                      <a:pt x="26444" y="9197"/>
                    </a:cubicBezTo>
                    <a:cubicBezTo>
                      <a:pt x="26444" y="9197"/>
                      <a:pt x="25279" y="5338"/>
                      <a:pt x="17541" y="800"/>
                    </a:cubicBezTo>
                    <a:cubicBezTo>
                      <a:pt x="16598" y="246"/>
                      <a:pt x="15619" y="1"/>
                      <a:pt x="146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"/>
              <p:cNvSpPr/>
              <p:nvPr/>
            </p:nvSpPr>
            <p:spPr>
              <a:xfrm>
                <a:off x="3081244" y="1014220"/>
                <a:ext cx="685415" cy="702092"/>
              </a:xfrm>
              <a:custGeom>
                <a:rect b="b" l="l" r="r" t="t"/>
                <a:pathLst>
                  <a:path extrusionOk="0" h="25344" w="24742">
                    <a:moveTo>
                      <a:pt x="15294" y="0"/>
                    </a:moveTo>
                    <a:cubicBezTo>
                      <a:pt x="15295" y="1"/>
                      <a:pt x="21502" y="4026"/>
                      <a:pt x="23492" y="8788"/>
                    </a:cubicBezTo>
                    <a:cubicBezTo>
                      <a:pt x="24623" y="11491"/>
                      <a:pt x="23981" y="18611"/>
                      <a:pt x="17878" y="18611"/>
                    </a:cubicBezTo>
                    <a:cubicBezTo>
                      <a:pt x="17799" y="18611"/>
                      <a:pt x="17719" y="18610"/>
                      <a:pt x="17639" y="18607"/>
                    </a:cubicBezTo>
                    <a:cubicBezTo>
                      <a:pt x="11313" y="18418"/>
                      <a:pt x="1" y="13952"/>
                      <a:pt x="0" y="13952"/>
                    </a:cubicBezTo>
                    <a:lnTo>
                      <a:pt x="0" y="13952"/>
                    </a:lnTo>
                    <a:cubicBezTo>
                      <a:pt x="1049" y="15141"/>
                      <a:pt x="4642" y="16175"/>
                      <a:pt x="8115" y="17176"/>
                    </a:cubicBezTo>
                    <a:cubicBezTo>
                      <a:pt x="12359" y="18400"/>
                      <a:pt x="16024" y="19455"/>
                      <a:pt x="16006" y="20890"/>
                    </a:cubicBezTo>
                    <a:cubicBezTo>
                      <a:pt x="15983" y="22681"/>
                      <a:pt x="14025" y="24151"/>
                      <a:pt x="12972" y="24941"/>
                    </a:cubicBezTo>
                    <a:cubicBezTo>
                      <a:pt x="12792" y="25077"/>
                      <a:pt x="12594" y="25225"/>
                      <a:pt x="12470" y="25332"/>
                    </a:cubicBezTo>
                    <a:cubicBezTo>
                      <a:pt x="12536" y="25339"/>
                      <a:pt x="12607" y="25343"/>
                      <a:pt x="12684" y="25343"/>
                    </a:cubicBezTo>
                    <a:cubicBezTo>
                      <a:pt x="14319" y="24940"/>
                      <a:pt x="18974" y="23562"/>
                      <a:pt x="22072" y="19252"/>
                    </a:cubicBezTo>
                    <a:cubicBezTo>
                      <a:pt x="22787" y="18259"/>
                      <a:pt x="24170" y="16282"/>
                      <a:pt x="24549" y="13331"/>
                    </a:cubicBezTo>
                    <a:cubicBezTo>
                      <a:pt x="24742" y="11824"/>
                      <a:pt x="24654" y="10140"/>
                      <a:pt x="24116" y="8294"/>
                    </a:cubicBezTo>
                    <a:cubicBezTo>
                      <a:pt x="24104" y="8256"/>
                      <a:pt x="22884" y="4451"/>
                      <a:pt x="15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253;p1"/>
            <p:cNvSpPr/>
            <p:nvPr/>
          </p:nvSpPr>
          <p:spPr>
            <a:xfrm>
              <a:off x="3223857" y="3066495"/>
              <a:ext cx="587684" cy="1477475"/>
            </a:xfrm>
            <a:custGeom>
              <a:rect b="b" l="l" r="r" t="t"/>
              <a:pathLst>
                <a:path extrusionOk="0" h="16447" w="6542">
                  <a:moveTo>
                    <a:pt x="0" y="0"/>
                  </a:moveTo>
                  <a:lnTo>
                    <a:pt x="0" y="16447"/>
                  </a:lnTo>
                  <a:lnTo>
                    <a:pt x="317" y="16447"/>
                  </a:lnTo>
                  <a:lnTo>
                    <a:pt x="317" y="16310"/>
                  </a:lnTo>
                  <a:cubicBezTo>
                    <a:pt x="317" y="15983"/>
                    <a:pt x="428" y="15718"/>
                    <a:pt x="566" y="15718"/>
                  </a:cubicBezTo>
                  <a:lnTo>
                    <a:pt x="5975" y="15718"/>
                  </a:lnTo>
                  <a:cubicBezTo>
                    <a:pt x="6112" y="15718"/>
                    <a:pt x="6224" y="15983"/>
                    <a:pt x="6224" y="16310"/>
                  </a:cubicBezTo>
                  <a:lnTo>
                    <a:pt x="6224" y="16447"/>
                  </a:lnTo>
                  <a:lnTo>
                    <a:pt x="6541" y="16447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191919">
                <a:alpha val="1411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3223867" y="3025212"/>
              <a:ext cx="612658" cy="55337"/>
            </a:xfrm>
            <a:custGeom>
              <a:rect b="b" l="l" r="r" t="t"/>
              <a:pathLst>
                <a:path extrusionOk="0" h="616" w="6820">
                  <a:moveTo>
                    <a:pt x="0" y="1"/>
                  </a:moveTo>
                  <a:lnTo>
                    <a:pt x="0" y="616"/>
                  </a:lnTo>
                  <a:lnTo>
                    <a:pt x="6820" y="616"/>
                  </a:lnTo>
                  <a:lnTo>
                    <a:pt x="6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1251670" y="3072925"/>
              <a:ext cx="1975082" cy="391321"/>
            </a:xfrm>
            <a:custGeom>
              <a:rect b="b" l="l" r="r" t="t"/>
              <a:pathLst>
                <a:path extrusionOk="0" h="4356" w="22012">
                  <a:moveTo>
                    <a:pt x="0" y="0"/>
                  </a:moveTo>
                  <a:lnTo>
                    <a:pt x="0" y="3429"/>
                  </a:lnTo>
                  <a:cubicBezTo>
                    <a:pt x="2949" y="2355"/>
                    <a:pt x="6087" y="1881"/>
                    <a:pt x="9257" y="1881"/>
                  </a:cubicBezTo>
                  <a:cubicBezTo>
                    <a:pt x="13044" y="1881"/>
                    <a:pt x="16875" y="2558"/>
                    <a:pt x="20482" y="3696"/>
                  </a:cubicBezTo>
                  <a:cubicBezTo>
                    <a:pt x="20993" y="3858"/>
                    <a:pt x="21536" y="4072"/>
                    <a:pt x="22011" y="4356"/>
                  </a:cubicBezTo>
                  <a:lnTo>
                    <a:pt x="220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1227739" y="3025212"/>
              <a:ext cx="2005061" cy="55337"/>
            </a:xfrm>
            <a:custGeom>
              <a:rect b="b" l="l" r="r" t="t"/>
              <a:pathLst>
                <a:path extrusionOk="0" h="616" w="22320">
                  <a:moveTo>
                    <a:pt x="1" y="1"/>
                  </a:moveTo>
                  <a:lnTo>
                    <a:pt x="1" y="616"/>
                  </a:lnTo>
                  <a:lnTo>
                    <a:pt x="22319" y="616"/>
                  </a:lnTo>
                  <a:lnTo>
                    <a:pt x="223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"/>
            <p:cNvGrpSpPr/>
            <p:nvPr/>
          </p:nvGrpSpPr>
          <p:grpSpPr>
            <a:xfrm>
              <a:off x="792671" y="3597664"/>
              <a:ext cx="736718" cy="968223"/>
              <a:chOff x="682425" y="3274013"/>
              <a:chExt cx="1000024" cy="1314271"/>
            </a:xfrm>
          </p:grpSpPr>
          <p:sp>
            <p:nvSpPr>
              <p:cNvPr id="258" name="Google Shape;258;p1"/>
              <p:cNvSpPr/>
              <p:nvPr/>
            </p:nvSpPr>
            <p:spPr>
              <a:xfrm>
                <a:off x="682425" y="3308942"/>
                <a:ext cx="445998" cy="568128"/>
              </a:xfrm>
              <a:custGeom>
                <a:rect b="b" l="l" r="r" t="t"/>
                <a:pathLst>
                  <a:path extrusionOk="0" h="8800" w="6908">
                    <a:moveTo>
                      <a:pt x="1056" y="0"/>
                    </a:moveTo>
                    <a:cubicBezTo>
                      <a:pt x="946" y="0"/>
                      <a:pt x="838" y="16"/>
                      <a:pt x="733" y="50"/>
                    </a:cubicBezTo>
                    <a:cubicBezTo>
                      <a:pt x="697" y="184"/>
                      <a:pt x="811" y="355"/>
                      <a:pt x="929" y="461"/>
                    </a:cubicBezTo>
                    <a:cubicBezTo>
                      <a:pt x="1074" y="590"/>
                      <a:pt x="1245" y="781"/>
                      <a:pt x="1149" y="951"/>
                    </a:cubicBezTo>
                    <a:cubicBezTo>
                      <a:pt x="795" y="915"/>
                      <a:pt x="610" y="402"/>
                      <a:pt x="287" y="356"/>
                    </a:cubicBezTo>
                    <a:cubicBezTo>
                      <a:pt x="125" y="553"/>
                      <a:pt x="30" y="809"/>
                      <a:pt x="9" y="1065"/>
                    </a:cubicBezTo>
                    <a:cubicBezTo>
                      <a:pt x="0" y="1152"/>
                      <a:pt x="1" y="1240"/>
                      <a:pt x="8" y="1327"/>
                    </a:cubicBezTo>
                    <a:cubicBezTo>
                      <a:pt x="33" y="1390"/>
                      <a:pt x="66" y="1457"/>
                      <a:pt x="129" y="1481"/>
                    </a:cubicBezTo>
                    <a:cubicBezTo>
                      <a:pt x="149" y="1489"/>
                      <a:pt x="171" y="1491"/>
                      <a:pt x="192" y="1491"/>
                    </a:cubicBezTo>
                    <a:cubicBezTo>
                      <a:pt x="213" y="1491"/>
                      <a:pt x="234" y="1489"/>
                      <a:pt x="254" y="1488"/>
                    </a:cubicBezTo>
                    <a:cubicBezTo>
                      <a:pt x="272" y="1486"/>
                      <a:pt x="289" y="1486"/>
                      <a:pt x="307" y="1486"/>
                    </a:cubicBezTo>
                    <a:cubicBezTo>
                      <a:pt x="611" y="1486"/>
                      <a:pt x="911" y="1661"/>
                      <a:pt x="1057" y="1929"/>
                    </a:cubicBezTo>
                    <a:cubicBezTo>
                      <a:pt x="995" y="1961"/>
                      <a:pt x="928" y="1972"/>
                      <a:pt x="859" y="1972"/>
                    </a:cubicBezTo>
                    <a:cubicBezTo>
                      <a:pt x="754" y="1972"/>
                      <a:pt x="644" y="1946"/>
                      <a:pt x="539" y="1927"/>
                    </a:cubicBezTo>
                    <a:cubicBezTo>
                      <a:pt x="489" y="1917"/>
                      <a:pt x="435" y="1911"/>
                      <a:pt x="381" y="1911"/>
                    </a:cubicBezTo>
                    <a:cubicBezTo>
                      <a:pt x="295" y="1911"/>
                      <a:pt x="210" y="1927"/>
                      <a:pt x="143" y="1968"/>
                    </a:cubicBezTo>
                    <a:cubicBezTo>
                      <a:pt x="165" y="2033"/>
                      <a:pt x="188" y="2096"/>
                      <a:pt x="212" y="2160"/>
                    </a:cubicBezTo>
                    <a:cubicBezTo>
                      <a:pt x="265" y="2296"/>
                      <a:pt x="323" y="2429"/>
                      <a:pt x="385" y="2560"/>
                    </a:cubicBezTo>
                    <a:cubicBezTo>
                      <a:pt x="426" y="2567"/>
                      <a:pt x="468" y="2570"/>
                      <a:pt x="510" y="2570"/>
                    </a:cubicBezTo>
                    <a:cubicBezTo>
                      <a:pt x="655" y="2570"/>
                      <a:pt x="803" y="2535"/>
                      <a:pt x="949" y="2513"/>
                    </a:cubicBezTo>
                    <a:cubicBezTo>
                      <a:pt x="1012" y="2503"/>
                      <a:pt x="1077" y="2497"/>
                      <a:pt x="1143" y="2497"/>
                    </a:cubicBezTo>
                    <a:cubicBezTo>
                      <a:pt x="1297" y="2497"/>
                      <a:pt x="1449" y="2532"/>
                      <a:pt x="1553" y="2640"/>
                    </a:cubicBezTo>
                    <a:cubicBezTo>
                      <a:pt x="1607" y="2696"/>
                      <a:pt x="1643" y="2768"/>
                      <a:pt x="1655" y="2844"/>
                    </a:cubicBezTo>
                    <a:cubicBezTo>
                      <a:pt x="1660" y="2874"/>
                      <a:pt x="1661" y="2907"/>
                      <a:pt x="1648" y="2934"/>
                    </a:cubicBezTo>
                    <a:cubicBezTo>
                      <a:pt x="1621" y="2986"/>
                      <a:pt x="1556" y="2995"/>
                      <a:pt x="1495" y="2995"/>
                    </a:cubicBezTo>
                    <a:cubicBezTo>
                      <a:pt x="1482" y="2995"/>
                      <a:pt x="1470" y="2995"/>
                      <a:pt x="1458" y="2994"/>
                    </a:cubicBezTo>
                    <a:cubicBezTo>
                      <a:pt x="1436" y="2993"/>
                      <a:pt x="1415" y="2993"/>
                      <a:pt x="1394" y="2993"/>
                    </a:cubicBezTo>
                    <a:cubicBezTo>
                      <a:pt x="1241" y="2993"/>
                      <a:pt x="1088" y="3016"/>
                      <a:pt x="941" y="3061"/>
                    </a:cubicBezTo>
                    <a:cubicBezTo>
                      <a:pt x="877" y="3082"/>
                      <a:pt x="801" y="3121"/>
                      <a:pt x="797" y="3190"/>
                    </a:cubicBezTo>
                    <a:cubicBezTo>
                      <a:pt x="795" y="3232"/>
                      <a:pt x="823" y="3270"/>
                      <a:pt x="850" y="3303"/>
                    </a:cubicBezTo>
                    <a:cubicBezTo>
                      <a:pt x="996" y="3488"/>
                      <a:pt x="1167" y="3686"/>
                      <a:pt x="1400" y="3711"/>
                    </a:cubicBezTo>
                    <a:cubicBezTo>
                      <a:pt x="1417" y="3713"/>
                      <a:pt x="1433" y="3714"/>
                      <a:pt x="1450" y="3714"/>
                    </a:cubicBezTo>
                    <a:cubicBezTo>
                      <a:pt x="1617" y="3714"/>
                      <a:pt x="1779" y="3631"/>
                      <a:pt x="1947" y="3615"/>
                    </a:cubicBezTo>
                    <a:cubicBezTo>
                      <a:pt x="1958" y="3614"/>
                      <a:pt x="1969" y="3614"/>
                      <a:pt x="1980" y="3614"/>
                    </a:cubicBezTo>
                    <a:cubicBezTo>
                      <a:pt x="2159" y="3614"/>
                      <a:pt x="2362" y="3743"/>
                      <a:pt x="2316" y="3913"/>
                    </a:cubicBezTo>
                    <a:cubicBezTo>
                      <a:pt x="2279" y="4057"/>
                      <a:pt x="2098" y="4100"/>
                      <a:pt x="1948" y="4100"/>
                    </a:cubicBezTo>
                    <a:cubicBezTo>
                      <a:pt x="1947" y="4100"/>
                      <a:pt x="1945" y="4100"/>
                      <a:pt x="1943" y="4100"/>
                    </a:cubicBezTo>
                    <a:cubicBezTo>
                      <a:pt x="1919" y="4100"/>
                      <a:pt x="1894" y="4099"/>
                      <a:pt x="1869" y="4099"/>
                    </a:cubicBezTo>
                    <a:cubicBezTo>
                      <a:pt x="1738" y="4099"/>
                      <a:pt x="1601" y="4109"/>
                      <a:pt x="1519" y="4205"/>
                    </a:cubicBezTo>
                    <a:cubicBezTo>
                      <a:pt x="1510" y="4215"/>
                      <a:pt x="1503" y="4227"/>
                      <a:pt x="1496" y="4239"/>
                    </a:cubicBezTo>
                    <a:cubicBezTo>
                      <a:pt x="1629" y="4394"/>
                      <a:pt x="1767" y="4546"/>
                      <a:pt x="1909" y="4694"/>
                    </a:cubicBezTo>
                    <a:cubicBezTo>
                      <a:pt x="2043" y="4686"/>
                      <a:pt x="2177" y="4639"/>
                      <a:pt x="2305" y="4590"/>
                    </a:cubicBezTo>
                    <a:cubicBezTo>
                      <a:pt x="2446" y="4536"/>
                      <a:pt x="2596" y="4482"/>
                      <a:pt x="2743" y="4482"/>
                    </a:cubicBezTo>
                    <a:cubicBezTo>
                      <a:pt x="2793" y="4482"/>
                      <a:pt x="2842" y="4488"/>
                      <a:pt x="2891" y="4503"/>
                    </a:cubicBezTo>
                    <a:cubicBezTo>
                      <a:pt x="3037" y="4546"/>
                      <a:pt x="3151" y="4760"/>
                      <a:pt x="3021" y="4838"/>
                    </a:cubicBezTo>
                    <a:cubicBezTo>
                      <a:pt x="2988" y="4858"/>
                      <a:pt x="2948" y="4862"/>
                      <a:pt x="2910" y="4865"/>
                    </a:cubicBezTo>
                    <a:cubicBezTo>
                      <a:pt x="2740" y="4880"/>
                      <a:pt x="2572" y="4909"/>
                      <a:pt x="2407" y="4949"/>
                    </a:cubicBezTo>
                    <a:cubicBezTo>
                      <a:pt x="2346" y="4964"/>
                      <a:pt x="2282" y="4983"/>
                      <a:pt x="2230" y="5017"/>
                    </a:cubicBezTo>
                    <a:cubicBezTo>
                      <a:pt x="2383" y="5166"/>
                      <a:pt x="2541" y="5312"/>
                      <a:pt x="2700" y="5455"/>
                    </a:cubicBezTo>
                    <a:cubicBezTo>
                      <a:pt x="2735" y="5441"/>
                      <a:pt x="2770" y="5425"/>
                      <a:pt x="2804" y="5408"/>
                    </a:cubicBezTo>
                    <a:cubicBezTo>
                      <a:pt x="2952" y="5329"/>
                      <a:pt x="3087" y="5224"/>
                      <a:pt x="3244" y="5168"/>
                    </a:cubicBezTo>
                    <a:cubicBezTo>
                      <a:pt x="3306" y="5146"/>
                      <a:pt x="3373" y="5133"/>
                      <a:pt x="3440" y="5133"/>
                    </a:cubicBezTo>
                    <a:cubicBezTo>
                      <a:pt x="3543" y="5133"/>
                      <a:pt x="3643" y="5164"/>
                      <a:pt x="3713" y="5237"/>
                    </a:cubicBezTo>
                    <a:cubicBezTo>
                      <a:pt x="3759" y="5284"/>
                      <a:pt x="3789" y="5360"/>
                      <a:pt x="3755" y="5416"/>
                    </a:cubicBezTo>
                    <a:cubicBezTo>
                      <a:pt x="3732" y="5455"/>
                      <a:pt x="3686" y="5475"/>
                      <a:pt x="3643" y="5488"/>
                    </a:cubicBezTo>
                    <a:cubicBezTo>
                      <a:pt x="3480" y="5542"/>
                      <a:pt x="3306" y="5566"/>
                      <a:pt x="3167" y="5666"/>
                    </a:cubicBezTo>
                    <a:cubicBezTo>
                      <a:pt x="3127" y="5695"/>
                      <a:pt x="3093" y="5734"/>
                      <a:pt x="3066" y="5776"/>
                    </a:cubicBezTo>
                    <a:cubicBezTo>
                      <a:pt x="3204" y="5894"/>
                      <a:pt x="3344" y="6012"/>
                      <a:pt x="3485" y="6128"/>
                    </a:cubicBezTo>
                    <a:cubicBezTo>
                      <a:pt x="3500" y="6120"/>
                      <a:pt x="3515" y="6111"/>
                      <a:pt x="3529" y="6102"/>
                    </a:cubicBezTo>
                    <a:cubicBezTo>
                      <a:pt x="3673" y="6008"/>
                      <a:pt x="3796" y="5873"/>
                      <a:pt x="3963" y="5833"/>
                    </a:cubicBezTo>
                    <a:cubicBezTo>
                      <a:pt x="3982" y="5828"/>
                      <a:pt x="4002" y="5826"/>
                      <a:pt x="4022" y="5826"/>
                    </a:cubicBezTo>
                    <a:cubicBezTo>
                      <a:pt x="4177" y="5826"/>
                      <a:pt x="4342" y="5952"/>
                      <a:pt x="4293" y="6096"/>
                    </a:cubicBezTo>
                    <a:cubicBezTo>
                      <a:pt x="4259" y="6193"/>
                      <a:pt x="4152" y="6237"/>
                      <a:pt x="4066" y="6290"/>
                    </a:cubicBezTo>
                    <a:cubicBezTo>
                      <a:pt x="3996" y="6332"/>
                      <a:pt x="3934" y="6392"/>
                      <a:pt x="3891" y="6461"/>
                    </a:cubicBezTo>
                    <a:cubicBezTo>
                      <a:pt x="4021" y="6568"/>
                      <a:pt x="4153" y="6674"/>
                      <a:pt x="4284" y="6780"/>
                    </a:cubicBezTo>
                    <a:cubicBezTo>
                      <a:pt x="4315" y="6735"/>
                      <a:pt x="4342" y="6684"/>
                      <a:pt x="4370" y="6637"/>
                    </a:cubicBezTo>
                    <a:cubicBezTo>
                      <a:pt x="4423" y="6548"/>
                      <a:pt x="4513" y="6458"/>
                      <a:pt x="4608" y="6458"/>
                    </a:cubicBezTo>
                    <a:cubicBezTo>
                      <a:pt x="4626" y="6458"/>
                      <a:pt x="4644" y="6461"/>
                      <a:pt x="4662" y="6468"/>
                    </a:cubicBezTo>
                    <a:cubicBezTo>
                      <a:pt x="4812" y="6525"/>
                      <a:pt x="4774" y="6754"/>
                      <a:pt x="4673" y="6877"/>
                    </a:cubicBezTo>
                    <a:cubicBezTo>
                      <a:pt x="4638" y="6921"/>
                      <a:pt x="4597" y="6963"/>
                      <a:pt x="4560" y="7007"/>
                    </a:cubicBezTo>
                    <a:cubicBezTo>
                      <a:pt x="4658" y="7087"/>
                      <a:pt x="4756" y="7167"/>
                      <a:pt x="4852" y="7249"/>
                    </a:cubicBezTo>
                    <a:cubicBezTo>
                      <a:pt x="4927" y="7214"/>
                      <a:pt x="5005" y="7183"/>
                      <a:pt x="5084" y="7157"/>
                    </a:cubicBezTo>
                    <a:cubicBezTo>
                      <a:pt x="5118" y="7146"/>
                      <a:pt x="5155" y="7136"/>
                      <a:pt x="5191" y="7136"/>
                    </a:cubicBezTo>
                    <a:cubicBezTo>
                      <a:pt x="5222" y="7136"/>
                      <a:pt x="5251" y="7144"/>
                      <a:pt x="5274" y="7165"/>
                    </a:cubicBezTo>
                    <a:cubicBezTo>
                      <a:pt x="5366" y="7250"/>
                      <a:pt x="5236" y="7392"/>
                      <a:pt x="5118" y="7433"/>
                    </a:cubicBezTo>
                    <a:cubicBezTo>
                      <a:pt x="5107" y="7437"/>
                      <a:pt x="5096" y="7441"/>
                      <a:pt x="5086" y="7445"/>
                    </a:cubicBezTo>
                    <a:cubicBezTo>
                      <a:pt x="5156" y="7506"/>
                      <a:pt x="5227" y="7566"/>
                      <a:pt x="5297" y="7627"/>
                    </a:cubicBezTo>
                    <a:cubicBezTo>
                      <a:pt x="5356" y="7591"/>
                      <a:pt x="5421" y="7561"/>
                      <a:pt x="5479" y="7561"/>
                    </a:cubicBezTo>
                    <a:cubicBezTo>
                      <a:pt x="5517" y="7561"/>
                      <a:pt x="5551" y="7573"/>
                      <a:pt x="5579" y="7604"/>
                    </a:cubicBezTo>
                    <a:cubicBezTo>
                      <a:pt x="5644" y="7673"/>
                      <a:pt x="5611" y="7772"/>
                      <a:pt x="5554" y="7857"/>
                    </a:cubicBezTo>
                    <a:cubicBezTo>
                      <a:pt x="5884" y="8156"/>
                      <a:pt x="6204" y="8467"/>
                      <a:pt x="6503" y="8800"/>
                    </a:cubicBezTo>
                    <a:lnTo>
                      <a:pt x="6907" y="8685"/>
                    </a:lnTo>
                    <a:cubicBezTo>
                      <a:pt x="6661" y="8328"/>
                      <a:pt x="6631" y="7875"/>
                      <a:pt x="6613" y="7437"/>
                    </a:cubicBezTo>
                    <a:cubicBezTo>
                      <a:pt x="6586" y="7447"/>
                      <a:pt x="6560" y="7456"/>
                      <a:pt x="6533" y="7463"/>
                    </a:cubicBezTo>
                    <a:cubicBezTo>
                      <a:pt x="6502" y="7470"/>
                      <a:pt x="6470" y="7474"/>
                      <a:pt x="6438" y="7474"/>
                    </a:cubicBezTo>
                    <a:cubicBezTo>
                      <a:pt x="6364" y="7474"/>
                      <a:pt x="6290" y="7453"/>
                      <a:pt x="6235" y="7403"/>
                    </a:cubicBezTo>
                    <a:cubicBezTo>
                      <a:pt x="6156" y="7333"/>
                      <a:pt x="6136" y="7198"/>
                      <a:pt x="6209" y="7122"/>
                    </a:cubicBezTo>
                    <a:cubicBezTo>
                      <a:pt x="6250" y="7079"/>
                      <a:pt x="6311" y="7062"/>
                      <a:pt x="6368" y="7046"/>
                    </a:cubicBezTo>
                    <a:lnTo>
                      <a:pt x="6591" y="6986"/>
                    </a:lnTo>
                    <a:cubicBezTo>
                      <a:pt x="6586" y="6907"/>
                      <a:pt x="6581" y="6828"/>
                      <a:pt x="6575" y="6749"/>
                    </a:cubicBezTo>
                    <a:cubicBezTo>
                      <a:pt x="6465" y="6780"/>
                      <a:pt x="6351" y="6798"/>
                      <a:pt x="6237" y="6798"/>
                    </a:cubicBezTo>
                    <a:cubicBezTo>
                      <a:pt x="6217" y="6798"/>
                      <a:pt x="6197" y="6797"/>
                      <a:pt x="6177" y="6796"/>
                    </a:cubicBezTo>
                    <a:cubicBezTo>
                      <a:pt x="6134" y="6794"/>
                      <a:pt x="6088" y="6789"/>
                      <a:pt x="6055" y="6761"/>
                    </a:cubicBezTo>
                    <a:cubicBezTo>
                      <a:pt x="5998" y="6714"/>
                      <a:pt x="6005" y="6619"/>
                      <a:pt x="6050" y="6562"/>
                    </a:cubicBezTo>
                    <a:cubicBezTo>
                      <a:pt x="6096" y="6503"/>
                      <a:pt x="6168" y="6473"/>
                      <a:pt x="6238" y="6450"/>
                    </a:cubicBezTo>
                    <a:cubicBezTo>
                      <a:pt x="6336" y="6415"/>
                      <a:pt x="6437" y="6389"/>
                      <a:pt x="6540" y="6367"/>
                    </a:cubicBezTo>
                    <a:cubicBezTo>
                      <a:pt x="6527" y="6248"/>
                      <a:pt x="6511" y="6129"/>
                      <a:pt x="6494" y="6009"/>
                    </a:cubicBezTo>
                    <a:cubicBezTo>
                      <a:pt x="6402" y="6069"/>
                      <a:pt x="6307" y="6124"/>
                      <a:pt x="6207" y="6169"/>
                    </a:cubicBezTo>
                    <a:cubicBezTo>
                      <a:pt x="6154" y="6192"/>
                      <a:pt x="6099" y="6214"/>
                      <a:pt x="6043" y="6214"/>
                    </a:cubicBezTo>
                    <a:cubicBezTo>
                      <a:pt x="6035" y="6214"/>
                      <a:pt x="6027" y="6214"/>
                      <a:pt x="6020" y="6213"/>
                    </a:cubicBezTo>
                    <a:cubicBezTo>
                      <a:pt x="5956" y="6206"/>
                      <a:pt x="5891" y="6157"/>
                      <a:pt x="5890" y="6092"/>
                    </a:cubicBezTo>
                    <a:cubicBezTo>
                      <a:pt x="5890" y="6053"/>
                      <a:pt x="5911" y="6018"/>
                      <a:pt x="5933" y="5987"/>
                    </a:cubicBezTo>
                    <a:cubicBezTo>
                      <a:pt x="6053" y="5821"/>
                      <a:pt x="6238" y="5711"/>
                      <a:pt x="6437" y="5671"/>
                    </a:cubicBezTo>
                    <a:cubicBezTo>
                      <a:pt x="6418" y="5569"/>
                      <a:pt x="6397" y="5469"/>
                      <a:pt x="6374" y="5368"/>
                    </a:cubicBezTo>
                    <a:cubicBezTo>
                      <a:pt x="6320" y="5391"/>
                      <a:pt x="6270" y="5429"/>
                      <a:pt x="6225" y="5470"/>
                    </a:cubicBezTo>
                    <a:cubicBezTo>
                      <a:pt x="6137" y="5552"/>
                      <a:pt x="6056" y="5650"/>
                      <a:pt x="5940" y="5687"/>
                    </a:cubicBezTo>
                    <a:cubicBezTo>
                      <a:pt x="5919" y="5693"/>
                      <a:pt x="5896" y="5696"/>
                      <a:pt x="5873" y="5696"/>
                    </a:cubicBezTo>
                    <a:cubicBezTo>
                      <a:pt x="5773" y="5696"/>
                      <a:pt x="5669" y="5635"/>
                      <a:pt x="5669" y="5537"/>
                    </a:cubicBezTo>
                    <a:cubicBezTo>
                      <a:pt x="5669" y="5500"/>
                      <a:pt x="5683" y="5465"/>
                      <a:pt x="5701" y="5433"/>
                    </a:cubicBezTo>
                    <a:cubicBezTo>
                      <a:pt x="5770" y="5297"/>
                      <a:pt x="5885" y="5185"/>
                      <a:pt x="6023" y="5118"/>
                    </a:cubicBezTo>
                    <a:cubicBezTo>
                      <a:pt x="6107" y="5077"/>
                      <a:pt x="6207" y="5047"/>
                      <a:pt x="6276" y="4988"/>
                    </a:cubicBezTo>
                    <a:cubicBezTo>
                      <a:pt x="6215" y="4779"/>
                      <a:pt x="6143" y="4574"/>
                      <a:pt x="6060" y="4373"/>
                    </a:cubicBezTo>
                    <a:cubicBezTo>
                      <a:pt x="6055" y="4373"/>
                      <a:pt x="6051" y="4373"/>
                      <a:pt x="6046" y="4373"/>
                    </a:cubicBezTo>
                    <a:cubicBezTo>
                      <a:pt x="6031" y="4373"/>
                      <a:pt x="6016" y="4375"/>
                      <a:pt x="6000" y="4382"/>
                    </a:cubicBezTo>
                    <a:cubicBezTo>
                      <a:pt x="5947" y="4403"/>
                      <a:pt x="5917" y="4458"/>
                      <a:pt x="5887" y="4507"/>
                    </a:cubicBezTo>
                    <a:cubicBezTo>
                      <a:pt x="5823" y="4611"/>
                      <a:pt x="5747" y="4708"/>
                      <a:pt x="5659" y="4792"/>
                    </a:cubicBezTo>
                    <a:cubicBezTo>
                      <a:pt x="5607" y="4843"/>
                      <a:pt x="5539" y="4893"/>
                      <a:pt x="5469" y="4893"/>
                    </a:cubicBezTo>
                    <a:cubicBezTo>
                      <a:pt x="5457" y="4893"/>
                      <a:pt x="5445" y="4891"/>
                      <a:pt x="5433" y="4889"/>
                    </a:cubicBezTo>
                    <a:cubicBezTo>
                      <a:pt x="5329" y="4864"/>
                      <a:pt x="5290" y="4722"/>
                      <a:pt x="5333" y="4622"/>
                    </a:cubicBezTo>
                    <a:cubicBezTo>
                      <a:pt x="5376" y="4522"/>
                      <a:pt x="5471" y="4458"/>
                      <a:pt x="5562" y="4398"/>
                    </a:cubicBezTo>
                    <a:lnTo>
                      <a:pt x="5853" y="4206"/>
                    </a:lnTo>
                    <a:cubicBezTo>
                      <a:pt x="5876" y="4190"/>
                      <a:pt x="5899" y="4175"/>
                      <a:pt x="5913" y="4151"/>
                    </a:cubicBezTo>
                    <a:cubicBezTo>
                      <a:pt x="5926" y="4127"/>
                      <a:pt x="5927" y="4102"/>
                      <a:pt x="5925" y="4075"/>
                    </a:cubicBezTo>
                    <a:cubicBezTo>
                      <a:pt x="5802" y="3821"/>
                      <a:pt x="5660" y="3578"/>
                      <a:pt x="5503" y="3346"/>
                    </a:cubicBezTo>
                    <a:cubicBezTo>
                      <a:pt x="5490" y="3343"/>
                      <a:pt x="5478" y="3342"/>
                      <a:pt x="5465" y="3342"/>
                    </a:cubicBezTo>
                    <a:cubicBezTo>
                      <a:pt x="5453" y="3342"/>
                      <a:pt x="5442" y="3343"/>
                      <a:pt x="5430" y="3346"/>
                    </a:cubicBezTo>
                    <a:cubicBezTo>
                      <a:pt x="5347" y="3369"/>
                      <a:pt x="5310" y="3463"/>
                      <a:pt x="5282" y="3543"/>
                    </a:cubicBezTo>
                    <a:cubicBezTo>
                      <a:pt x="5246" y="3646"/>
                      <a:pt x="5204" y="3747"/>
                      <a:pt x="5157" y="3844"/>
                    </a:cubicBezTo>
                    <a:cubicBezTo>
                      <a:pt x="5122" y="3915"/>
                      <a:pt x="5078" y="3990"/>
                      <a:pt x="5004" y="4016"/>
                    </a:cubicBezTo>
                    <a:cubicBezTo>
                      <a:pt x="4986" y="4023"/>
                      <a:pt x="4967" y="4026"/>
                      <a:pt x="4948" y="4026"/>
                    </a:cubicBezTo>
                    <a:cubicBezTo>
                      <a:pt x="4896" y="4026"/>
                      <a:pt x="4843" y="4004"/>
                      <a:pt x="4801" y="3971"/>
                    </a:cubicBezTo>
                    <a:cubicBezTo>
                      <a:pt x="4744" y="3927"/>
                      <a:pt x="4704" y="3865"/>
                      <a:pt x="4665" y="3805"/>
                    </a:cubicBezTo>
                    <a:cubicBezTo>
                      <a:pt x="4633" y="3755"/>
                      <a:pt x="4600" y="3697"/>
                      <a:pt x="4618" y="3641"/>
                    </a:cubicBezTo>
                    <a:cubicBezTo>
                      <a:pt x="4628" y="3609"/>
                      <a:pt x="4652" y="3586"/>
                      <a:pt x="4677" y="3564"/>
                    </a:cubicBezTo>
                    <a:cubicBezTo>
                      <a:pt x="4789" y="3464"/>
                      <a:pt x="4924" y="3392"/>
                      <a:pt x="5069" y="3355"/>
                    </a:cubicBezTo>
                    <a:cubicBezTo>
                      <a:pt x="5105" y="3346"/>
                      <a:pt x="5145" y="3338"/>
                      <a:pt x="5172" y="3311"/>
                    </a:cubicBezTo>
                    <a:cubicBezTo>
                      <a:pt x="5188" y="3296"/>
                      <a:pt x="5198" y="3274"/>
                      <a:pt x="5206" y="3253"/>
                    </a:cubicBezTo>
                    <a:cubicBezTo>
                      <a:pt x="5241" y="3159"/>
                      <a:pt x="5241" y="3056"/>
                      <a:pt x="5219" y="2957"/>
                    </a:cubicBezTo>
                    <a:cubicBezTo>
                      <a:pt x="5041" y="2731"/>
                      <a:pt x="4847" y="2514"/>
                      <a:pt x="4644" y="2307"/>
                    </a:cubicBezTo>
                    <a:cubicBezTo>
                      <a:pt x="4620" y="2317"/>
                      <a:pt x="4596" y="2330"/>
                      <a:pt x="4577" y="2347"/>
                    </a:cubicBezTo>
                    <a:cubicBezTo>
                      <a:pt x="4471" y="2441"/>
                      <a:pt x="4460" y="2599"/>
                      <a:pt x="4439" y="2740"/>
                    </a:cubicBezTo>
                    <a:cubicBezTo>
                      <a:pt x="4415" y="2898"/>
                      <a:pt x="4369" y="3052"/>
                      <a:pt x="4302" y="3197"/>
                    </a:cubicBezTo>
                    <a:cubicBezTo>
                      <a:pt x="4253" y="3303"/>
                      <a:pt x="4180" y="3414"/>
                      <a:pt x="4065" y="3434"/>
                    </a:cubicBezTo>
                    <a:cubicBezTo>
                      <a:pt x="4052" y="3437"/>
                      <a:pt x="4040" y="3438"/>
                      <a:pt x="4028" y="3438"/>
                    </a:cubicBezTo>
                    <a:cubicBezTo>
                      <a:pt x="3903" y="3438"/>
                      <a:pt x="3795" y="3327"/>
                      <a:pt x="3712" y="3226"/>
                    </a:cubicBezTo>
                    <a:cubicBezTo>
                      <a:pt x="3681" y="3188"/>
                      <a:pt x="3648" y="3147"/>
                      <a:pt x="3636" y="3099"/>
                    </a:cubicBezTo>
                    <a:cubicBezTo>
                      <a:pt x="3607" y="2984"/>
                      <a:pt x="3701" y="2878"/>
                      <a:pt x="3787" y="2796"/>
                    </a:cubicBezTo>
                    <a:cubicBezTo>
                      <a:pt x="3907" y="2682"/>
                      <a:pt x="4028" y="2566"/>
                      <a:pt x="4149" y="2451"/>
                    </a:cubicBezTo>
                    <a:cubicBezTo>
                      <a:pt x="4200" y="2402"/>
                      <a:pt x="4254" y="2350"/>
                      <a:pt x="4287" y="2287"/>
                    </a:cubicBezTo>
                    <a:cubicBezTo>
                      <a:pt x="4337" y="2187"/>
                      <a:pt x="4330" y="2075"/>
                      <a:pt x="4292" y="1968"/>
                    </a:cubicBezTo>
                    <a:cubicBezTo>
                      <a:pt x="4040" y="1737"/>
                      <a:pt x="3776" y="1518"/>
                      <a:pt x="3503" y="1309"/>
                    </a:cubicBezTo>
                    <a:cubicBezTo>
                      <a:pt x="3446" y="1329"/>
                      <a:pt x="3393" y="1374"/>
                      <a:pt x="3366" y="1431"/>
                    </a:cubicBezTo>
                    <a:cubicBezTo>
                      <a:pt x="3320" y="1532"/>
                      <a:pt x="3332" y="1649"/>
                      <a:pt x="3338" y="1760"/>
                    </a:cubicBezTo>
                    <a:cubicBezTo>
                      <a:pt x="3349" y="1965"/>
                      <a:pt x="3335" y="2171"/>
                      <a:pt x="3298" y="2373"/>
                    </a:cubicBezTo>
                    <a:cubicBezTo>
                      <a:pt x="3287" y="2435"/>
                      <a:pt x="3272" y="2500"/>
                      <a:pt x="3224" y="2540"/>
                    </a:cubicBezTo>
                    <a:cubicBezTo>
                      <a:pt x="3193" y="2566"/>
                      <a:pt x="3156" y="2576"/>
                      <a:pt x="3117" y="2576"/>
                    </a:cubicBezTo>
                    <a:cubicBezTo>
                      <a:pt x="3050" y="2576"/>
                      <a:pt x="2976" y="2546"/>
                      <a:pt x="2915" y="2514"/>
                    </a:cubicBezTo>
                    <a:cubicBezTo>
                      <a:pt x="2807" y="2456"/>
                      <a:pt x="2692" y="2384"/>
                      <a:pt x="2657" y="2267"/>
                    </a:cubicBezTo>
                    <a:cubicBezTo>
                      <a:pt x="2621" y="2144"/>
                      <a:pt x="2686" y="2013"/>
                      <a:pt x="2771" y="1917"/>
                    </a:cubicBezTo>
                    <a:cubicBezTo>
                      <a:pt x="2856" y="1822"/>
                      <a:pt x="2962" y="1745"/>
                      <a:pt x="3033" y="1638"/>
                    </a:cubicBezTo>
                    <a:cubicBezTo>
                      <a:pt x="3166" y="1442"/>
                      <a:pt x="3148" y="1185"/>
                      <a:pt x="3043" y="968"/>
                    </a:cubicBezTo>
                    <a:cubicBezTo>
                      <a:pt x="2823" y="812"/>
                      <a:pt x="2600" y="660"/>
                      <a:pt x="2377" y="513"/>
                    </a:cubicBezTo>
                    <a:cubicBezTo>
                      <a:pt x="2316" y="473"/>
                      <a:pt x="2253" y="432"/>
                      <a:pt x="2188" y="393"/>
                    </a:cubicBezTo>
                    <a:cubicBezTo>
                      <a:pt x="2142" y="417"/>
                      <a:pt x="2104" y="455"/>
                      <a:pt x="2092" y="504"/>
                    </a:cubicBezTo>
                    <a:cubicBezTo>
                      <a:pt x="2079" y="564"/>
                      <a:pt x="2102" y="626"/>
                      <a:pt x="2124" y="683"/>
                    </a:cubicBezTo>
                    <a:cubicBezTo>
                      <a:pt x="2206" y="905"/>
                      <a:pt x="2258" y="1140"/>
                      <a:pt x="2276" y="1376"/>
                    </a:cubicBezTo>
                    <a:cubicBezTo>
                      <a:pt x="2279" y="1417"/>
                      <a:pt x="2280" y="1459"/>
                      <a:pt x="2258" y="1492"/>
                    </a:cubicBezTo>
                    <a:cubicBezTo>
                      <a:pt x="2238" y="1521"/>
                      <a:pt x="2206" y="1532"/>
                      <a:pt x="2172" y="1532"/>
                    </a:cubicBezTo>
                    <a:cubicBezTo>
                      <a:pt x="2126" y="1532"/>
                      <a:pt x="2075" y="1511"/>
                      <a:pt x="2039" y="1481"/>
                    </a:cubicBezTo>
                    <a:cubicBezTo>
                      <a:pt x="1738" y="1239"/>
                      <a:pt x="1869" y="754"/>
                      <a:pt x="1739" y="391"/>
                    </a:cubicBezTo>
                    <a:cubicBezTo>
                      <a:pt x="1695" y="269"/>
                      <a:pt x="1616" y="162"/>
                      <a:pt x="1517" y="78"/>
                    </a:cubicBezTo>
                    <a:cubicBezTo>
                      <a:pt x="1363" y="29"/>
                      <a:pt x="120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"/>
              <p:cNvSpPr/>
              <p:nvPr/>
            </p:nvSpPr>
            <p:spPr>
              <a:xfrm>
                <a:off x="1167109" y="3274013"/>
                <a:ext cx="348573" cy="630106"/>
              </a:xfrm>
              <a:custGeom>
                <a:rect b="b" l="l" r="r" t="t"/>
                <a:pathLst>
                  <a:path extrusionOk="0" h="9760" w="5399">
                    <a:moveTo>
                      <a:pt x="4324" y="1"/>
                    </a:moveTo>
                    <a:cubicBezTo>
                      <a:pt x="4098" y="1"/>
                      <a:pt x="3875" y="77"/>
                      <a:pt x="3664" y="196"/>
                    </a:cubicBezTo>
                    <a:cubicBezTo>
                      <a:pt x="3584" y="299"/>
                      <a:pt x="3529" y="419"/>
                      <a:pt x="3511" y="549"/>
                    </a:cubicBezTo>
                    <a:cubicBezTo>
                      <a:pt x="3458" y="931"/>
                      <a:pt x="3687" y="1378"/>
                      <a:pt x="3443" y="1677"/>
                    </a:cubicBezTo>
                    <a:cubicBezTo>
                      <a:pt x="3407" y="1721"/>
                      <a:pt x="3349" y="1757"/>
                      <a:pt x="3296" y="1757"/>
                    </a:cubicBezTo>
                    <a:cubicBezTo>
                      <a:pt x="3272" y="1757"/>
                      <a:pt x="3250" y="1750"/>
                      <a:pt x="3231" y="1732"/>
                    </a:cubicBezTo>
                    <a:cubicBezTo>
                      <a:pt x="3202" y="1705"/>
                      <a:pt x="3195" y="1662"/>
                      <a:pt x="3190" y="1623"/>
                    </a:cubicBezTo>
                    <a:cubicBezTo>
                      <a:pt x="3158" y="1388"/>
                      <a:pt x="3160" y="1148"/>
                      <a:pt x="3195" y="914"/>
                    </a:cubicBezTo>
                    <a:cubicBezTo>
                      <a:pt x="3204" y="853"/>
                      <a:pt x="3215" y="788"/>
                      <a:pt x="3189" y="733"/>
                    </a:cubicBezTo>
                    <a:cubicBezTo>
                      <a:pt x="3167" y="686"/>
                      <a:pt x="3123" y="657"/>
                      <a:pt x="3073" y="643"/>
                    </a:cubicBezTo>
                    <a:cubicBezTo>
                      <a:pt x="3017" y="696"/>
                      <a:pt x="2964" y="747"/>
                      <a:pt x="2912" y="800"/>
                    </a:cubicBezTo>
                    <a:cubicBezTo>
                      <a:pt x="2724" y="990"/>
                      <a:pt x="2537" y="1184"/>
                      <a:pt x="2355" y="1383"/>
                    </a:cubicBezTo>
                    <a:cubicBezTo>
                      <a:pt x="2296" y="1616"/>
                      <a:pt x="2332" y="1871"/>
                      <a:pt x="2502" y="2036"/>
                    </a:cubicBezTo>
                    <a:cubicBezTo>
                      <a:pt x="2594" y="2125"/>
                      <a:pt x="2714" y="2179"/>
                      <a:pt x="2817" y="2255"/>
                    </a:cubicBezTo>
                    <a:cubicBezTo>
                      <a:pt x="2919" y="2331"/>
                      <a:pt x="3011" y="2446"/>
                      <a:pt x="3001" y="2574"/>
                    </a:cubicBezTo>
                    <a:cubicBezTo>
                      <a:pt x="2990" y="2695"/>
                      <a:pt x="2893" y="2790"/>
                      <a:pt x="2799" y="2868"/>
                    </a:cubicBezTo>
                    <a:cubicBezTo>
                      <a:pt x="2734" y="2922"/>
                      <a:pt x="2652" y="2975"/>
                      <a:pt x="2574" y="2975"/>
                    </a:cubicBezTo>
                    <a:cubicBezTo>
                      <a:pt x="2550" y="2975"/>
                      <a:pt x="2525" y="2970"/>
                      <a:pt x="2502" y="2957"/>
                    </a:cubicBezTo>
                    <a:cubicBezTo>
                      <a:pt x="2447" y="2927"/>
                      <a:pt x="2419" y="2868"/>
                      <a:pt x="2395" y="2810"/>
                    </a:cubicBezTo>
                    <a:cubicBezTo>
                      <a:pt x="2317" y="2620"/>
                      <a:pt x="2261" y="2421"/>
                      <a:pt x="2229" y="2218"/>
                    </a:cubicBezTo>
                    <a:cubicBezTo>
                      <a:pt x="2212" y="2108"/>
                      <a:pt x="2199" y="1991"/>
                      <a:pt x="2133" y="1902"/>
                    </a:cubicBezTo>
                    <a:cubicBezTo>
                      <a:pt x="2096" y="1853"/>
                      <a:pt x="2035" y="1819"/>
                      <a:pt x="1974" y="1811"/>
                    </a:cubicBezTo>
                    <a:cubicBezTo>
                      <a:pt x="1750" y="2072"/>
                      <a:pt x="1537" y="2341"/>
                      <a:pt x="1339" y="2619"/>
                    </a:cubicBezTo>
                    <a:cubicBezTo>
                      <a:pt x="1323" y="2731"/>
                      <a:pt x="1339" y="2842"/>
                      <a:pt x="1410" y="2928"/>
                    </a:cubicBezTo>
                    <a:cubicBezTo>
                      <a:pt x="1455" y="2985"/>
                      <a:pt x="1518" y="3024"/>
                      <a:pt x="1578" y="3062"/>
                    </a:cubicBezTo>
                    <a:cubicBezTo>
                      <a:pt x="1720" y="3150"/>
                      <a:pt x="1862" y="3237"/>
                      <a:pt x="2004" y="3324"/>
                    </a:cubicBezTo>
                    <a:cubicBezTo>
                      <a:pt x="2105" y="3387"/>
                      <a:pt x="2219" y="3471"/>
                      <a:pt x="2214" y="3590"/>
                    </a:cubicBezTo>
                    <a:cubicBezTo>
                      <a:pt x="2212" y="3640"/>
                      <a:pt x="2188" y="3685"/>
                      <a:pt x="2166" y="3730"/>
                    </a:cubicBezTo>
                    <a:cubicBezTo>
                      <a:pt x="2100" y="3857"/>
                      <a:pt x="2007" y="4001"/>
                      <a:pt x="1863" y="4006"/>
                    </a:cubicBezTo>
                    <a:cubicBezTo>
                      <a:pt x="1861" y="4006"/>
                      <a:pt x="1859" y="4006"/>
                      <a:pt x="1858" y="4006"/>
                    </a:cubicBezTo>
                    <a:cubicBezTo>
                      <a:pt x="1744" y="4006"/>
                      <a:pt x="1651" y="3914"/>
                      <a:pt x="1582" y="3823"/>
                    </a:cubicBezTo>
                    <a:cubicBezTo>
                      <a:pt x="1487" y="3695"/>
                      <a:pt x="1411" y="3554"/>
                      <a:pt x="1354" y="3405"/>
                    </a:cubicBezTo>
                    <a:cubicBezTo>
                      <a:pt x="1305" y="3271"/>
                      <a:pt x="1262" y="3119"/>
                      <a:pt x="1138" y="3048"/>
                    </a:cubicBezTo>
                    <a:cubicBezTo>
                      <a:pt x="1115" y="3035"/>
                      <a:pt x="1090" y="3027"/>
                      <a:pt x="1064" y="3023"/>
                    </a:cubicBezTo>
                    <a:cubicBezTo>
                      <a:pt x="908" y="3268"/>
                      <a:pt x="764" y="3519"/>
                      <a:pt x="636" y="3778"/>
                    </a:cubicBezTo>
                    <a:cubicBezTo>
                      <a:pt x="634" y="3879"/>
                      <a:pt x="655" y="3979"/>
                      <a:pt x="709" y="4065"/>
                    </a:cubicBezTo>
                    <a:cubicBezTo>
                      <a:pt x="722" y="4083"/>
                      <a:pt x="736" y="4102"/>
                      <a:pt x="755" y="4114"/>
                    </a:cubicBezTo>
                    <a:cubicBezTo>
                      <a:pt x="786" y="4135"/>
                      <a:pt x="827" y="4135"/>
                      <a:pt x="865" y="4137"/>
                    </a:cubicBezTo>
                    <a:cubicBezTo>
                      <a:pt x="1014" y="4143"/>
                      <a:pt x="1161" y="4185"/>
                      <a:pt x="1291" y="4259"/>
                    </a:cubicBezTo>
                    <a:cubicBezTo>
                      <a:pt x="1319" y="4276"/>
                      <a:pt x="1348" y="4294"/>
                      <a:pt x="1364" y="4323"/>
                    </a:cubicBezTo>
                    <a:cubicBezTo>
                      <a:pt x="1393" y="4373"/>
                      <a:pt x="1373" y="4437"/>
                      <a:pt x="1352" y="4493"/>
                    </a:cubicBezTo>
                    <a:cubicBezTo>
                      <a:pt x="1326" y="4559"/>
                      <a:pt x="1300" y="4628"/>
                      <a:pt x="1253" y="4684"/>
                    </a:cubicBezTo>
                    <a:cubicBezTo>
                      <a:pt x="1212" y="4733"/>
                      <a:pt x="1150" y="4771"/>
                      <a:pt x="1086" y="4771"/>
                    </a:cubicBezTo>
                    <a:cubicBezTo>
                      <a:pt x="1079" y="4771"/>
                      <a:pt x="1072" y="4770"/>
                      <a:pt x="1065" y="4769"/>
                    </a:cubicBezTo>
                    <a:cubicBezTo>
                      <a:pt x="987" y="4759"/>
                      <a:pt x="928" y="4694"/>
                      <a:pt x="880" y="4632"/>
                    </a:cubicBezTo>
                    <a:cubicBezTo>
                      <a:pt x="813" y="4547"/>
                      <a:pt x="751" y="4458"/>
                      <a:pt x="695" y="4364"/>
                    </a:cubicBezTo>
                    <a:cubicBezTo>
                      <a:pt x="651" y="4291"/>
                      <a:pt x="595" y="4206"/>
                      <a:pt x="510" y="4202"/>
                    </a:cubicBezTo>
                    <a:cubicBezTo>
                      <a:pt x="508" y="4202"/>
                      <a:pt x="506" y="4201"/>
                      <a:pt x="504" y="4201"/>
                    </a:cubicBezTo>
                    <a:cubicBezTo>
                      <a:pt x="482" y="4201"/>
                      <a:pt x="459" y="4207"/>
                      <a:pt x="438" y="4216"/>
                    </a:cubicBezTo>
                    <a:cubicBezTo>
                      <a:pt x="332" y="4476"/>
                      <a:pt x="244" y="4744"/>
                      <a:pt x="176" y="5017"/>
                    </a:cubicBezTo>
                    <a:cubicBezTo>
                      <a:pt x="180" y="5044"/>
                      <a:pt x="186" y="5070"/>
                      <a:pt x="203" y="5089"/>
                    </a:cubicBezTo>
                    <a:cubicBezTo>
                      <a:pt x="221" y="5110"/>
                      <a:pt x="248" y="5120"/>
                      <a:pt x="273" y="5130"/>
                    </a:cubicBezTo>
                    <a:cubicBezTo>
                      <a:pt x="381" y="5172"/>
                      <a:pt x="489" y="5216"/>
                      <a:pt x="597" y="5258"/>
                    </a:cubicBezTo>
                    <a:cubicBezTo>
                      <a:pt x="699" y="5298"/>
                      <a:pt x="805" y="5342"/>
                      <a:pt x="868" y="5431"/>
                    </a:cubicBezTo>
                    <a:cubicBezTo>
                      <a:pt x="930" y="5519"/>
                      <a:pt x="922" y="5665"/>
                      <a:pt x="825" y="5712"/>
                    </a:cubicBezTo>
                    <a:cubicBezTo>
                      <a:pt x="803" y="5722"/>
                      <a:pt x="781" y="5726"/>
                      <a:pt x="758" y="5726"/>
                    </a:cubicBezTo>
                    <a:cubicBezTo>
                      <a:pt x="699" y="5726"/>
                      <a:pt x="636" y="5697"/>
                      <a:pt x="584" y="5664"/>
                    </a:cubicBezTo>
                    <a:cubicBezTo>
                      <a:pt x="481" y="5599"/>
                      <a:pt x="385" y="5521"/>
                      <a:pt x="302" y="5432"/>
                    </a:cubicBezTo>
                    <a:cubicBezTo>
                      <a:pt x="263" y="5389"/>
                      <a:pt x="222" y="5343"/>
                      <a:pt x="165" y="5332"/>
                    </a:cubicBezTo>
                    <a:cubicBezTo>
                      <a:pt x="159" y="5331"/>
                      <a:pt x="152" y="5330"/>
                      <a:pt x="146" y="5330"/>
                    </a:cubicBezTo>
                    <a:cubicBezTo>
                      <a:pt x="132" y="5330"/>
                      <a:pt x="118" y="5333"/>
                      <a:pt x="105" y="5337"/>
                    </a:cubicBezTo>
                    <a:cubicBezTo>
                      <a:pt x="65" y="5551"/>
                      <a:pt x="37" y="5767"/>
                      <a:pt x="20" y="5983"/>
                    </a:cubicBezTo>
                    <a:cubicBezTo>
                      <a:pt x="101" y="6027"/>
                      <a:pt x="204" y="6035"/>
                      <a:pt x="296" y="6058"/>
                    </a:cubicBezTo>
                    <a:cubicBezTo>
                      <a:pt x="444" y="6095"/>
                      <a:pt x="580" y="6181"/>
                      <a:pt x="675" y="6300"/>
                    </a:cubicBezTo>
                    <a:cubicBezTo>
                      <a:pt x="698" y="6328"/>
                      <a:pt x="720" y="6359"/>
                      <a:pt x="728" y="6395"/>
                    </a:cubicBezTo>
                    <a:cubicBezTo>
                      <a:pt x="751" y="6506"/>
                      <a:pt x="628" y="6598"/>
                      <a:pt x="513" y="6598"/>
                    </a:cubicBezTo>
                    <a:cubicBezTo>
                      <a:pt x="506" y="6598"/>
                      <a:pt x="499" y="6597"/>
                      <a:pt x="492" y="6597"/>
                    </a:cubicBezTo>
                    <a:cubicBezTo>
                      <a:pt x="373" y="6584"/>
                      <a:pt x="272" y="6506"/>
                      <a:pt x="168" y="6445"/>
                    </a:cubicBezTo>
                    <a:cubicBezTo>
                      <a:pt x="118" y="6414"/>
                      <a:pt x="60" y="6387"/>
                      <a:pt x="3" y="6375"/>
                    </a:cubicBezTo>
                    <a:lnTo>
                      <a:pt x="3" y="6375"/>
                    </a:lnTo>
                    <a:cubicBezTo>
                      <a:pt x="1" y="6477"/>
                      <a:pt x="2" y="6581"/>
                      <a:pt x="4" y="6685"/>
                    </a:cubicBezTo>
                    <a:cubicBezTo>
                      <a:pt x="8" y="6685"/>
                      <a:pt x="12" y="6685"/>
                      <a:pt x="17" y="6685"/>
                    </a:cubicBezTo>
                    <a:cubicBezTo>
                      <a:pt x="215" y="6685"/>
                      <a:pt x="414" y="6756"/>
                      <a:pt x="561" y="6890"/>
                    </a:cubicBezTo>
                    <a:cubicBezTo>
                      <a:pt x="590" y="6916"/>
                      <a:pt x="618" y="6945"/>
                      <a:pt x="625" y="6983"/>
                    </a:cubicBezTo>
                    <a:cubicBezTo>
                      <a:pt x="637" y="7047"/>
                      <a:pt x="586" y="7109"/>
                      <a:pt x="524" y="7129"/>
                    </a:cubicBezTo>
                    <a:cubicBezTo>
                      <a:pt x="500" y="7138"/>
                      <a:pt x="475" y="7141"/>
                      <a:pt x="450" y="7141"/>
                    </a:cubicBezTo>
                    <a:cubicBezTo>
                      <a:pt x="411" y="7141"/>
                      <a:pt x="371" y="7133"/>
                      <a:pt x="332" y="7124"/>
                    </a:cubicBezTo>
                    <a:cubicBezTo>
                      <a:pt x="225" y="7100"/>
                      <a:pt x="120" y="7067"/>
                      <a:pt x="18" y="7028"/>
                    </a:cubicBezTo>
                    <a:lnTo>
                      <a:pt x="18" y="7028"/>
                    </a:lnTo>
                    <a:cubicBezTo>
                      <a:pt x="25" y="7148"/>
                      <a:pt x="36" y="7267"/>
                      <a:pt x="47" y="7388"/>
                    </a:cubicBezTo>
                    <a:cubicBezTo>
                      <a:pt x="152" y="7388"/>
                      <a:pt x="256" y="7392"/>
                      <a:pt x="360" y="7405"/>
                    </a:cubicBezTo>
                    <a:cubicBezTo>
                      <a:pt x="433" y="7414"/>
                      <a:pt x="510" y="7429"/>
                      <a:pt x="566" y="7476"/>
                    </a:cubicBezTo>
                    <a:cubicBezTo>
                      <a:pt x="623" y="7523"/>
                      <a:pt x="649" y="7615"/>
                      <a:pt x="602" y="7672"/>
                    </a:cubicBezTo>
                    <a:cubicBezTo>
                      <a:pt x="576" y="7706"/>
                      <a:pt x="532" y="7722"/>
                      <a:pt x="490" y="7732"/>
                    </a:cubicBezTo>
                    <a:cubicBezTo>
                      <a:pt x="391" y="7758"/>
                      <a:pt x="289" y="7771"/>
                      <a:pt x="186" y="7771"/>
                    </a:cubicBezTo>
                    <a:cubicBezTo>
                      <a:pt x="155" y="7771"/>
                      <a:pt x="123" y="7770"/>
                      <a:pt x="91" y="7767"/>
                    </a:cubicBezTo>
                    <a:lnTo>
                      <a:pt x="91" y="7767"/>
                    </a:lnTo>
                    <a:cubicBezTo>
                      <a:pt x="102" y="7846"/>
                      <a:pt x="113" y="7925"/>
                      <a:pt x="124" y="8004"/>
                    </a:cubicBezTo>
                    <a:cubicBezTo>
                      <a:pt x="201" y="8008"/>
                      <a:pt x="278" y="8012"/>
                      <a:pt x="355" y="8016"/>
                    </a:cubicBezTo>
                    <a:cubicBezTo>
                      <a:pt x="414" y="8019"/>
                      <a:pt x="477" y="8023"/>
                      <a:pt x="526" y="8057"/>
                    </a:cubicBezTo>
                    <a:cubicBezTo>
                      <a:pt x="614" y="8117"/>
                      <a:pt x="621" y="8254"/>
                      <a:pt x="559" y="8338"/>
                    </a:cubicBezTo>
                    <a:cubicBezTo>
                      <a:pt x="499" y="8420"/>
                      <a:pt x="394" y="8457"/>
                      <a:pt x="292" y="8457"/>
                    </a:cubicBezTo>
                    <a:cubicBezTo>
                      <a:pt x="288" y="8457"/>
                      <a:pt x="284" y="8457"/>
                      <a:pt x="279" y="8457"/>
                    </a:cubicBezTo>
                    <a:cubicBezTo>
                      <a:pt x="252" y="8457"/>
                      <a:pt x="224" y="8454"/>
                      <a:pt x="196" y="8449"/>
                    </a:cubicBezTo>
                    <a:lnTo>
                      <a:pt x="196" y="8449"/>
                    </a:lnTo>
                    <a:cubicBezTo>
                      <a:pt x="269" y="8881"/>
                      <a:pt x="333" y="9330"/>
                      <a:pt x="166" y="9730"/>
                    </a:cubicBezTo>
                    <a:lnTo>
                      <a:pt x="585" y="9759"/>
                    </a:lnTo>
                    <a:cubicBezTo>
                      <a:pt x="809" y="9372"/>
                      <a:pt x="1058" y="9002"/>
                      <a:pt x="1319" y="8640"/>
                    </a:cubicBezTo>
                    <a:cubicBezTo>
                      <a:pt x="1245" y="8570"/>
                      <a:pt x="1193" y="8480"/>
                      <a:pt x="1241" y="8399"/>
                    </a:cubicBezTo>
                    <a:cubicBezTo>
                      <a:pt x="1270" y="8350"/>
                      <a:pt x="1318" y="8332"/>
                      <a:pt x="1374" y="8332"/>
                    </a:cubicBezTo>
                    <a:cubicBezTo>
                      <a:pt x="1421" y="8332"/>
                      <a:pt x="1474" y="8345"/>
                      <a:pt x="1524" y="8364"/>
                    </a:cubicBezTo>
                    <a:cubicBezTo>
                      <a:pt x="1579" y="8290"/>
                      <a:pt x="1636" y="8215"/>
                      <a:pt x="1692" y="8141"/>
                    </a:cubicBezTo>
                    <a:cubicBezTo>
                      <a:pt x="1681" y="8139"/>
                      <a:pt x="1669" y="8137"/>
                      <a:pt x="1658" y="8136"/>
                    </a:cubicBezTo>
                    <a:cubicBezTo>
                      <a:pt x="1534" y="8120"/>
                      <a:pt x="1378" y="8009"/>
                      <a:pt x="1450" y="7906"/>
                    </a:cubicBezTo>
                    <a:cubicBezTo>
                      <a:pt x="1478" y="7866"/>
                      <a:pt x="1529" y="7855"/>
                      <a:pt x="1580" y="7855"/>
                    </a:cubicBezTo>
                    <a:cubicBezTo>
                      <a:pt x="1598" y="7855"/>
                      <a:pt x="1617" y="7857"/>
                      <a:pt x="1635" y="7859"/>
                    </a:cubicBezTo>
                    <a:cubicBezTo>
                      <a:pt x="1717" y="7869"/>
                      <a:pt x="1798" y="7883"/>
                      <a:pt x="1880" y="7901"/>
                    </a:cubicBezTo>
                    <a:cubicBezTo>
                      <a:pt x="1958" y="7801"/>
                      <a:pt x="2036" y="7702"/>
                      <a:pt x="2115" y="7604"/>
                    </a:cubicBezTo>
                    <a:cubicBezTo>
                      <a:pt x="2070" y="7569"/>
                      <a:pt x="2022" y="7536"/>
                      <a:pt x="1978" y="7502"/>
                    </a:cubicBezTo>
                    <a:cubicBezTo>
                      <a:pt x="1854" y="7401"/>
                      <a:pt x="1770" y="7184"/>
                      <a:pt x="1904" y="7099"/>
                    </a:cubicBezTo>
                    <a:cubicBezTo>
                      <a:pt x="1931" y="7081"/>
                      <a:pt x="1960" y="7074"/>
                      <a:pt x="1989" y="7074"/>
                    </a:cubicBezTo>
                    <a:cubicBezTo>
                      <a:pt x="2074" y="7074"/>
                      <a:pt x="2164" y="7136"/>
                      <a:pt x="2225" y="7204"/>
                    </a:cubicBezTo>
                    <a:cubicBezTo>
                      <a:pt x="2262" y="7244"/>
                      <a:pt x="2299" y="7287"/>
                      <a:pt x="2339" y="7325"/>
                    </a:cubicBezTo>
                    <a:cubicBezTo>
                      <a:pt x="2445" y="7194"/>
                      <a:pt x="2551" y="7064"/>
                      <a:pt x="2657" y="6932"/>
                    </a:cubicBezTo>
                    <a:cubicBezTo>
                      <a:pt x="2602" y="6873"/>
                      <a:pt x="2529" y="6828"/>
                      <a:pt x="2452" y="6800"/>
                    </a:cubicBezTo>
                    <a:cubicBezTo>
                      <a:pt x="2356" y="6766"/>
                      <a:pt x="2242" y="6745"/>
                      <a:pt x="2189" y="6657"/>
                    </a:cubicBezTo>
                    <a:cubicBezTo>
                      <a:pt x="2103" y="6512"/>
                      <a:pt x="2282" y="6332"/>
                      <a:pt x="2452" y="6332"/>
                    </a:cubicBezTo>
                    <a:cubicBezTo>
                      <a:pt x="2454" y="6332"/>
                      <a:pt x="2456" y="6332"/>
                      <a:pt x="2458" y="6332"/>
                    </a:cubicBezTo>
                    <a:cubicBezTo>
                      <a:pt x="2628" y="6337"/>
                      <a:pt x="2777" y="6444"/>
                      <a:pt x="2938" y="6506"/>
                    </a:cubicBezTo>
                    <a:cubicBezTo>
                      <a:pt x="2953" y="6512"/>
                      <a:pt x="2970" y="6517"/>
                      <a:pt x="2987" y="6522"/>
                    </a:cubicBezTo>
                    <a:cubicBezTo>
                      <a:pt x="3100" y="6379"/>
                      <a:pt x="3212" y="6236"/>
                      <a:pt x="3324" y="6092"/>
                    </a:cubicBezTo>
                    <a:cubicBezTo>
                      <a:pt x="3289" y="6055"/>
                      <a:pt x="3246" y="6024"/>
                      <a:pt x="3202" y="6004"/>
                    </a:cubicBezTo>
                    <a:cubicBezTo>
                      <a:pt x="3046" y="5935"/>
                      <a:pt x="2869" y="5947"/>
                      <a:pt x="2700" y="5929"/>
                    </a:cubicBezTo>
                    <a:cubicBezTo>
                      <a:pt x="2655" y="5924"/>
                      <a:pt x="2606" y="5915"/>
                      <a:pt x="2575" y="5881"/>
                    </a:cubicBezTo>
                    <a:cubicBezTo>
                      <a:pt x="2531" y="5833"/>
                      <a:pt x="2544" y="5753"/>
                      <a:pt x="2579" y="5698"/>
                    </a:cubicBezTo>
                    <a:cubicBezTo>
                      <a:pt x="2653" y="5579"/>
                      <a:pt x="2799" y="5528"/>
                      <a:pt x="2942" y="5528"/>
                    </a:cubicBezTo>
                    <a:cubicBezTo>
                      <a:pt x="2970" y="5528"/>
                      <a:pt x="2997" y="5530"/>
                      <a:pt x="3024" y="5533"/>
                    </a:cubicBezTo>
                    <a:cubicBezTo>
                      <a:pt x="3190" y="5555"/>
                      <a:pt x="3343" y="5630"/>
                      <a:pt x="3505" y="5676"/>
                    </a:cubicBezTo>
                    <a:cubicBezTo>
                      <a:pt x="3541" y="5687"/>
                      <a:pt x="3578" y="5695"/>
                      <a:pt x="3616" y="5702"/>
                    </a:cubicBezTo>
                    <a:cubicBezTo>
                      <a:pt x="3742" y="5529"/>
                      <a:pt x="3866" y="5354"/>
                      <a:pt x="3985" y="5177"/>
                    </a:cubicBezTo>
                    <a:cubicBezTo>
                      <a:pt x="3926" y="5154"/>
                      <a:pt x="3860" y="5148"/>
                      <a:pt x="3798" y="5146"/>
                    </a:cubicBezTo>
                    <a:cubicBezTo>
                      <a:pt x="3762" y="5145"/>
                      <a:pt x="3727" y="5144"/>
                      <a:pt x="3691" y="5144"/>
                    </a:cubicBezTo>
                    <a:cubicBezTo>
                      <a:pt x="3556" y="5144"/>
                      <a:pt x="3422" y="5152"/>
                      <a:pt x="3289" y="5167"/>
                    </a:cubicBezTo>
                    <a:cubicBezTo>
                      <a:pt x="3268" y="5169"/>
                      <a:pt x="3248" y="5172"/>
                      <a:pt x="3227" y="5172"/>
                    </a:cubicBezTo>
                    <a:cubicBezTo>
                      <a:pt x="3209" y="5172"/>
                      <a:pt x="3191" y="5170"/>
                      <a:pt x="3173" y="5164"/>
                    </a:cubicBezTo>
                    <a:cubicBezTo>
                      <a:pt x="3029" y="5115"/>
                      <a:pt x="3097" y="4881"/>
                      <a:pt x="3231" y="4809"/>
                    </a:cubicBezTo>
                    <a:cubicBezTo>
                      <a:pt x="3322" y="4760"/>
                      <a:pt x="3423" y="4744"/>
                      <a:pt x="3526" y="4744"/>
                    </a:cubicBezTo>
                    <a:cubicBezTo>
                      <a:pt x="3625" y="4744"/>
                      <a:pt x="3726" y="4758"/>
                      <a:pt x="3823" y="4773"/>
                    </a:cubicBezTo>
                    <a:cubicBezTo>
                      <a:pt x="3918" y="4789"/>
                      <a:pt x="4016" y="4802"/>
                      <a:pt x="4112" y="4802"/>
                    </a:cubicBezTo>
                    <a:cubicBezTo>
                      <a:pt x="4152" y="4802"/>
                      <a:pt x="4192" y="4800"/>
                      <a:pt x="4232" y="4794"/>
                    </a:cubicBezTo>
                    <a:cubicBezTo>
                      <a:pt x="4341" y="4619"/>
                      <a:pt x="4443" y="4442"/>
                      <a:pt x="4542" y="4262"/>
                    </a:cubicBezTo>
                    <a:cubicBezTo>
                      <a:pt x="4533" y="4253"/>
                      <a:pt x="4524" y="4243"/>
                      <a:pt x="4512" y="4234"/>
                    </a:cubicBezTo>
                    <a:cubicBezTo>
                      <a:pt x="4459" y="4193"/>
                      <a:pt x="4397" y="4179"/>
                      <a:pt x="4330" y="4179"/>
                    </a:cubicBezTo>
                    <a:cubicBezTo>
                      <a:pt x="4247" y="4179"/>
                      <a:pt x="4158" y="4201"/>
                      <a:pt x="4076" y="4219"/>
                    </a:cubicBezTo>
                    <a:cubicBezTo>
                      <a:pt x="4030" y="4229"/>
                      <a:pt x="3979" y="4236"/>
                      <a:pt x="3929" y="4236"/>
                    </a:cubicBezTo>
                    <a:cubicBezTo>
                      <a:pt x="3821" y="4236"/>
                      <a:pt x="3718" y="4205"/>
                      <a:pt x="3672" y="4113"/>
                    </a:cubicBezTo>
                    <a:cubicBezTo>
                      <a:pt x="3588" y="3947"/>
                      <a:pt x="3787" y="3767"/>
                      <a:pt x="3972" y="3746"/>
                    </a:cubicBezTo>
                    <a:cubicBezTo>
                      <a:pt x="4002" y="3743"/>
                      <a:pt x="4033" y="3741"/>
                      <a:pt x="4063" y="3741"/>
                    </a:cubicBezTo>
                    <a:cubicBezTo>
                      <a:pt x="4153" y="3741"/>
                      <a:pt x="4245" y="3753"/>
                      <a:pt x="4335" y="3753"/>
                    </a:cubicBezTo>
                    <a:cubicBezTo>
                      <a:pt x="4400" y="3753"/>
                      <a:pt x="4465" y="3747"/>
                      <a:pt x="4527" y="3726"/>
                    </a:cubicBezTo>
                    <a:cubicBezTo>
                      <a:pt x="4751" y="3654"/>
                      <a:pt x="4876" y="3424"/>
                      <a:pt x="4981" y="3213"/>
                    </a:cubicBezTo>
                    <a:cubicBezTo>
                      <a:pt x="5000" y="3175"/>
                      <a:pt x="5019" y="3133"/>
                      <a:pt x="5009" y="3092"/>
                    </a:cubicBezTo>
                    <a:cubicBezTo>
                      <a:pt x="4992" y="3025"/>
                      <a:pt x="4909" y="3002"/>
                      <a:pt x="4841" y="2996"/>
                    </a:cubicBezTo>
                    <a:cubicBezTo>
                      <a:pt x="4794" y="2992"/>
                      <a:pt x="4746" y="2990"/>
                      <a:pt x="4698" y="2990"/>
                    </a:cubicBezTo>
                    <a:cubicBezTo>
                      <a:pt x="4572" y="2990"/>
                      <a:pt x="4446" y="3005"/>
                      <a:pt x="4323" y="3037"/>
                    </a:cubicBezTo>
                    <a:cubicBezTo>
                      <a:pt x="4290" y="3046"/>
                      <a:pt x="4252" y="3055"/>
                      <a:pt x="4217" y="3055"/>
                    </a:cubicBezTo>
                    <a:cubicBezTo>
                      <a:pt x="4181" y="3055"/>
                      <a:pt x="4147" y="3045"/>
                      <a:pt x="4125" y="3017"/>
                    </a:cubicBezTo>
                    <a:cubicBezTo>
                      <a:pt x="4105" y="2993"/>
                      <a:pt x="4100" y="2961"/>
                      <a:pt x="4099" y="2932"/>
                    </a:cubicBezTo>
                    <a:cubicBezTo>
                      <a:pt x="4096" y="2854"/>
                      <a:pt x="4116" y="2776"/>
                      <a:pt x="4157" y="2711"/>
                    </a:cubicBezTo>
                    <a:cubicBezTo>
                      <a:pt x="4270" y="2528"/>
                      <a:pt x="4508" y="2473"/>
                      <a:pt x="4722" y="2462"/>
                    </a:cubicBezTo>
                    <a:cubicBezTo>
                      <a:pt x="4911" y="2450"/>
                      <a:pt x="5110" y="2459"/>
                      <a:pt x="5283" y="2391"/>
                    </a:cubicBezTo>
                    <a:cubicBezTo>
                      <a:pt x="5317" y="2250"/>
                      <a:pt x="5346" y="2108"/>
                      <a:pt x="5370" y="1964"/>
                    </a:cubicBezTo>
                    <a:cubicBezTo>
                      <a:pt x="5381" y="1897"/>
                      <a:pt x="5390" y="1829"/>
                      <a:pt x="5398" y="1761"/>
                    </a:cubicBezTo>
                    <a:cubicBezTo>
                      <a:pt x="5359" y="1748"/>
                      <a:pt x="5318" y="1742"/>
                      <a:pt x="5275" y="1742"/>
                    </a:cubicBezTo>
                    <a:cubicBezTo>
                      <a:pt x="5183" y="1742"/>
                      <a:pt x="5087" y="1768"/>
                      <a:pt x="5002" y="1802"/>
                    </a:cubicBezTo>
                    <a:cubicBezTo>
                      <a:pt x="4870" y="1856"/>
                      <a:pt x="4732" y="1925"/>
                      <a:pt x="4595" y="1925"/>
                    </a:cubicBezTo>
                    <a:cubicBezTo>
                      <a:pt x="4562" y="1925"/>
                      <a:pt x="4529" y="1922"/>
                      <a:pt x="4496" y="1912"/>
                    </a:cubicBezTo>
                    <a:cubicBezTo>
                      <a:pt x="4588" y="1603"/>
                      <a:pt x="4870" y="1359"/>
                      <a:pt x="5190" y="1314"/>
                    </a:cubicBezTo>
                    <a:cubicBezTo>
                      <a:pt x="5232" y="1309"/>
                      <a:pt x="5276" y="1305"/>
                      <a:pt x="5311" y="1282"/>
                    </a:cubicBezTo>
                    <a:cubicBezTo>
                      <a:pt x="5368" y="1246"/>
                      <a:pt x="5385" y="1173"/>
                      <a:pt x="5399" y="1106"/>
                    </a:cubicBezTo>
                    <a:cubicBezTo>
                      <a:pt x="5387" y="1020"/>
                      <a:pt x="5369" y="934"/>
                      <a:pt x="5343" y="850"/>
                    </a:cubicBezTo>
                    <a:cubicBezTo>
                      <a:pt x="5269" y="604"/>
                      <a:pt x="5123" y="373"/>
                      <a:pt x="4925" y="213"/>
                    </a:cubicBezTo>
                    <a:cubicBezTo>
                      <a:pt x="4618" y="326"/>
                      <a:pt x="4543" y="865"/>
                      <a:pt x="4204" y="973"/>
                    </a:cubicBezTo>
                    <a:cubicBezTo>
                      <a:pt x="4075" y="827"/>
                      <a:pt x="4203" y="605"/>
                      <a:pt x="4318" y="449"/>
                    </a:cubicBezTo>
                    <a:cubicBezTo>
                      <a:pt x="4413" y="321"/>
                      <a:pt x="4489" y="129"/>
                      <a:pt x="4425" y="6"/>
                    </a:cubicBezTo>
                    <a:cubicBezTo>
                      <a:pt x="4391" y="2"/>
                      <a:pt x="4358" y="1"/>
                      <a:pt x="4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"/>
              <p:cNvSpPr/>
              <p:nvPr/>
            </p:nvSpPr>
            <p:spPr>
              <a:xfrm>
                <a:off x="1209270" y="3409143"/>
                <a:ext cx="196593" cy="458247"/>
              </a:xfrm>
              <a:custGeom>
                <a:rect b="b" l="l" r="r" t="t"/>
                <a:pathLst>
                  <a:path extrusionOk="0" h="7098" w="3045">
                    <a:moveTo>
                      <a:pt x="3044" y="0"/>
                    </a:moveTo>
                    <a:lnTo>
                      <a:pt x="3044" y="0"/>
                    </a:lnTo>
                    <a:cubicBezTo>
                      <a:pt x="3044" y="0"/>
                      <a:pt x="3044" y="0"/>
                      <a:pt x="3044" y="0"/>
                    </a:cubicBezTo>
                    <a:cubicBezTo>
                      <a:pt x="3043" y="2"/>
                      <a:pt x="3034" y="20"/>
                      <a:pt x="3022" y="40"/>
                    </a:cubicBezTo>
                    <a:cubicBezTo>
                      <a:pt x="3014" y="55"/>
                      <a:pt x="3007" y="69"/>
                      <a:pt x="2999" y="85"/>
                    </a:cubicBezTo>
                    <a:cubicBezTo>
                      <a:pt x="2932" y="211"/>
                      <a:pt x="2864" y="337"/>
                      <a:pt x="2795" y="463"/>
                    </a:cubicBezTo>
                    <a:cubicBezTo>
                      <a:pt x="2701" y="634"/>
                      <a:pt x="2606" y="804"/>
                      <a:pt x="2510" y="973"/>
                    </a:cubicBezTo>
                    <a:cubicBezTo>
                      <a:pt x="2371" y="1220"/>
                      <a:pt x="2230" y="1465"/>
                      <a:pt x="2093" y="1712"/>
                    </a:cubicBezTo>
                    <a:cubicBezTo>
                      <a:pt x="1992" y="1895"/>
                      <a:pt x="1892" y="2079"/>
                      <a:pt x="1792" y="2262"/>
                    </a:cubicBezTo>
                    <a:cubicBezTo>
                      <a:pt x="1730" y="2377"/>
                      <a:pt x="1667" y="2492"/>
                      <a:pt x="1604" y="2606"/>
                    </a:cubicBezTo>
                    <a:lnTo>
                      <a:pt x="1518" y="2767"/>
                    </a:lnTo>
                    <a:lnTo>
                      <a:pt x="1432" y="2926"/>
                    </a:lnTo>
                    <a:cubicBezTo>
                      <a:pt x="1403" y="2984"/>
                      <a:pt x="1373" y="3040"/>
                      <a:pt x="1343" y="3098"/>
                    </a:cubicBezTo>
                    <a:cubicBezTo>
                      <a:pt x="1313" y="3154"/>
                      <a:pt x="1283" y="3211"/>
                      <a:pt x="1254" y="3269"/>
                    </a:cubicBezTo>
                    <a:cubicBezTo>
                      <a:pt x="1216" y="3343"/>
                      <a:pt x="1178" y="3416"/>
                      <a:pt x="1141" y="3491"/>
                    </a:cubicBezTo>
                    <a:cubicBezTo>
                      <a:pt x="1104" y="3565"/>
                      <a:pt x="1067" y="3639"/>
                      <a:pt x="1031" y="3714"/>
                    </a:cubicBezTo>
                    <a:cubicBezTo>
                      <a:pt x="1000" y="3780"/>
                      <a:pt x="970" y="3846"/>
                      <a:pt x="939" y="3912"/>
                    </a:cubicBezTo>
                    <a:cubicBezTo>
                      <a:pt x="911" y="3975"/>
                      <a:pt x="881" y="4038"/>
                      <a:pt x="852" y="4101"/>
                    </a:cubicBezTo>
                    <a:lnTo>
                      <a:pt x="769" y="4290"/>
                    </a:lnTo>
                    <a:cubicBezTo>
                      <a:pt x="742" y="4355"/>
                      <a:pt x="717" y="4418"/>
                      <a:pt x="691" y="4483"/>
                    </a:cubicBezTo>
                    <a:cubicBezTo>
                      <a:pt x="664" y="4547"/>
                      <a:pt x="640" y="4613"/>
                      <a:pt x="615" y="4677"/>
                    </a:cubicBezTo>
                    <a:lnTo>
                      <a:pt x="587" y="4745"/>
                    </a:lnTo>
                    <a:lnTo>
                      <a:pt x="561" y="4814"/>
                    </a:lnTo>
                    <a:lnTo>
                      <a:pt x="509" y="4952"/>
                    </a:lnTo>
                    <a:cubicBezTo>
                      <a:pt x="491" y="4998"/>
                      <a:pt x="475" y="5045"/>
                      <a:pt x="458" y="5091"/>
                    </a:cubicBezTo>
                    <a:cubicBezTo>
                      <a:pt x="442" y="5138"/>
                      <a:pt x="424" y="5184"/>
                      <a:pt x="409" y="5231"/>
                    </a:cubicBezTo>
                    <a:lnTo>
                      <a:pt x="368" y="5356"/>
                    </a:lnTo>
                    <a:cubicBezTo>
                      <a:pt x="354" y="5398"/>
                      <a:pt x="339" y="5441"/>
                      <a:pt x="327" y="5483"/>
                    </a:cubicBezTo>
                    <a:lnTo>
                      <a:pt x="288" y="5610"/>
                    </a:lnTo>
                    <a:lnTo>
                      <a:pt x="269" y="5673"/>
                    </a:lnTo>
                    <a:lnTo>
                      <a:pt x="251" y="5738"/>
                    </a:lnTo>
                    <a:lnTo>
                      <a:pt x="207" y="5898"/>
                    </a:lnTo>
                    <a:lnTo>
                      <a:pt x="168" y="6060"/>
                    </a:lnTo>
                    <a:lnTo>
                      <a:pt x="149" y="6141"/>
                    </a:lnTo>
                    <a:lnTo>
                      <a:pt x="132" y="6222"/>
                    </a:lnTo>
                    <a:cubicBezTo>
                      <a:pt x="121" y="6277"/>
                      <a:pt x="109" y="6331"/>
                      <a:pt x="98" y="6385"/>
                    </a:cubicBezTo>
                    <a:cubicBezTo>
                      <a:pt x="84" y="6467"/>
                      <a:pt x="70" y="6548"/>
                      <a:pt x="56" y="6629"/>
                    </a:cubicBezTo>
                    <a:cubicBezTo>
                      <a:pt x="45" y="6712"/>
                      <a:pt x="33" y="6793"/>
                      <a:pt x="23" y="6875"/>
                    </a:cubicBezTo>
                    <a:cubicBezTo>
                      <a:pt x="21" y="6892"/>
                      <a:pt x="19" y="6909"/>
                      <a:pt x="18" y="6926"/>
                    </a:cubicBezTo>
                    <a:cubicBezTo>
                      <a:pt x="12" y="6983"/>
                      <a:pt x="5" y="7044"/>
                      <a:pt x="1" y="7097"/>
                    </a:cubicBezTo>
                    <a:cubicBezTo>
                      <a:pt x="1" y="7098"/>
                      <a:pt x="1" y="7098"/>
                      <a:pt x="1" y="7098"/>
                    </a:cubicBezTo>
                    <a:cubicBezTo>
                      <a:pt x="2" y="7098"/>
                      <a:pt x="7" y="7066"/>
                      <a:pt x="16" y="6997"/>
                    </a:cubicBezTo>
                    <a:lnTo>
                      <a:pt x="24" y="6924"/>
                    </a:lnTo>
                    <a:lnTo>
                      <a:pt x="34" y="6855"/>
                    </a:lnTo>
                    <a:lnTo>
                      <a:pt x="44" y="6787"/>
                    </a:lnTo>
                    <a:cubicBezTo>
                      <a:pt x="51" y="6741"/>
                      <a:pt x="57" y="6695"/>
                      <a:pt x="65" y="6650"/>
                    </a:cubicBezTo>
                    <a:cubicBezTo>
                      <a:pt x="70" y="6612"/>
                      <a:pt x="77" y="6576"/>
                      <a:pt x="83" y="6539"/>
                    </a:cubicBezTo>
                    <a:lnTo>
                      <a:pt x="103" y="6428"/>
                    </a:lnTo>
                    <a:lnTo>
                      <a:pt x="110" y="6384"/>
                    </a:lnTo>
                    <a:cubicBezTo>
                      <a:pt x="113" y="6369"/>
                      <a:pt x="116" y="6355"/>
                      <a:pt x="119" y="6340"/>
                    </a:cubicBezTo>
                    <a:lnTo>
                      <a:pt x="138" y="6254"/>
                    </a:lnTo>
                    <a:cubicBezTo>
                      <a:pt x="150" y="6195"/>
                      <a:pt x="162" y="6138"/>
                      <a:pt x="177" y="6080"/>
                    </a:cubicBezTo>
                    <a:lnTo>
                      <a:pt x="219" y="5909"/>
                    </a:lnTo>
                    <a:lnTo>
                      <a:pt x="265" y="5737"/>
                    </a:lnTo>
                    <a:cubicBezTo>
                      <a:pt x="309" y="5577"/>
                      <a:pt x="357" y="5418"/>
                      <a:pt x="413" y="5263"/>
                    </a:cubicBezTo>
                    <a:cubicBezTo>
                      <a:pt x="431" y="5213"/>
                      <a:pt x="449" y="5163"/>
                      <a:pt x="467" y="5113"/>
                    </a:cubicBezTo>
                    <a:cubicBezTo>
                      <a:pt x="484" y="5062"/>
                      <a:pt x="502" y="5012"/>
                      <a:pt x="520" y="4961"/>
                    </a:cubicBezTo>
                    <a:lnTo>
                      <a:pt x="576" y="4811"/>
                    </a:lnTo>
                    <a:lnTo>
                      <a:pt x="599" y="4746"/>
                    </a:lnTo>
                    <a:cubicBezTo>
                      <a:pt x="608" y="4725"/>
                      <a:pt x="616" y="4703"/>
                      <a:pt x="625" y="4683"/>
                    </a:cubicBezTo>
                    <a:lnTo>
                      <a:pt x="680" y="4536"/>
                    </a:lnTo>
                    <a:cubicBezTo>
                      <a:pt x="698" y="4487"/>
                      <a:pt x="718" y="4439"/>
                      <a:pt x="738" y="4391"/>
                    </a:cubicBezTo>
                    <a:cubicBezTo>
                      <a:pt x="810" y="4216"/>
                      <a:pt x="886" y="4042"/>
                      <a:pt x="966" y="3869"/>
                    </a:cubicBezTo>
                    <a:cubicBezTo>
                      <a:pt x="1008" y="3784"/>
                      <a:pt x="1047" y="3697"/>
                      <a:pt x="1089" y="3612"/>
                    </a:cubicBezTo>
                    <a:lnTo>
                      <a:pt x="1197" y="3393"/>
                    </a:lnTo>
                    <a:lnTo>
                      <a:pt x="1307" y="3176"/>
                    </a:lnTo>
                    <a:lnTo>
                      <a:pt x="1417" y="2965"/>
                    </a:lnTo>
                    <a:cubicBezTo>
                      <a:pt x="1454" y="2895"/>
                      <a:pt x="1491" y="2824"/>
                      <a:pt x="1528" y="2754"/>
                    </a:cubicBezTo>
                    <a:cubicBezTo>
                      <a:pt x="1581" y="2655"/>
                      <a:pt x="1637" y="2557"/>
                      <a:pt x="1690" y="2457"/>
                    </a:cubicBezTo>
                    <a:cubicBezTo>
                      <a:pt x="1699" y="2441"/>
                      <a:pt x="1709" y="2423"/>
                      <a:pt x="1718" y="2406"/>
                    </a:cubicBezTo>
                    <a:cubicBezTo>
                      <a:pt x="1735" y="2376"/>
                      <a:pt x="1751" y="2346"/>
                      <a:pt x="1768" y="2316"/>
                    </a:cubicBezTo>
                    <a:cubicBezTo>
                      <a:pt x="1790" y="2276"/>
                      <a:pt x="1812" y="2236"/>
                      <a:pt x="1834" y="2195"/>
                    </a:cubicBezTo>
                    <a:cubicBezTo>
                      <a:pt x="1883" y="2108"/>
                      <a:pt x="1932" y="2021"/>
                      <a:pt x="1980" y="1935"/>
                    </a:cubicBezTo>
                    <a:lnTo>
                      <a:pt x="2203" y="1540"/>
                    </a:lnTo>
                    <a:lnTo>
                      <a:pt x="2317" y="1336"/>
                    </a:lnTo>
                    <a:cubicBezTo>
                      <a:pt x="2344" y="1290"/>
                      <a:pt x="2368" y="1243"/>
                      <a:pt x="2395" y="1196"/>
                    </a:cubicBezTo>
                    <a:cubicBezTo>
                      <a:pt x="2499" y="1018"/>
                      <a:pt x="2603" y="841"/>
                      <a:pt x="2702" y="660"/>
                    </a:cubicBezTo>
                    <a:cubicBezTo>
                      <a:pt x="2741" y="590"/>
                      <a:pt x="2780" y="519"/>
                      <a:pt x="2817" y="449"/>
                    </a:cubicBezTo>
                    <a:cubicBezTo>
                      <a:pt x="2868" y="348"/>
                      <a:pt x="2920" y="250"/>
                      <a:pt x="2971" y="152"/>
                    </a:cubicBezTo>
                    <a:cubicBezTo>
                      <a:pt x="2989" y="113"/>
                      <a:pt x="3009" y="74"/>
                      <a:pt x="3027" y="36"/>
                    </a:cubicBezTo>
                    <a:cubicBezTo>
                      <a:pt x="3038" y="14"/>
                      <a:pt x="3044" y="0"/>
                      <a:pt x="30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"/>
              <p:cNvSpPr/>
              <p:nvPr/>
            </p:nvSpPr>
            <p:spPr>
              <a:xfrm>
                <a:off x="1205461" y="3376151"/>
                <a:ext cx="476988" cy="543918"/>
              </a:xfrm>
              <a:custGeom>
                <a:rect b="b" l="l" r="r" t="t"/>
                <a:pathLst>
                  <a:path extrusionOk="0" h="8425" w="7388">
                    <a:moveTo>
                      <a:pt x="6328" y="0"/>
                    </a:moveTo>
                    <a:cubicBezTo>
                      <a:pt x="6203" y="0"/>
                      <a:pt x="6074" y="19"/>
                      <a:pt x="5945" y="51"/>
                    </a:cubicBezTo>
                    <a:cubicBezTo>
                      <a:pt x="5840" y="128"/>
                      <a:pt x="5754" y="230"/>
                      <a:pt x="5703" y="348"/>
                    </a:cubicBezTo>
                    <a:cubicBezTo>
                      <a:pt x="5548" y="703"/>
                      <a:pt x="5648" y="1194"/>
                      <a:pt x="5332" y="1416"/>
                    </a:cubicBezTo>
                    <a:cubicBezTo>
                      <a:pt x="5297" y="1442"/>
                      <a:pt x="5249" y="1459"/>
                      <a:pt x="5206" y="1459"/>
                    </a:cubicBezTo>
                    <a:cubicBezTo>
                      <a:pt x="5168" y="1459"/>
                      <a:pt x="5133" y="1445"/>
                      <a:pt x="5113" y="1412"/>
                    </a:cubicBezTo>
                    <a:cubicBezTo>
                      <a:pt x="5093" y="1378"/>
                      <a:pt x="5097" y="1335"/>
                      <a:pt x="5102" y="1296"/>
                    </a:cubicBezTo>
                    <a:cubicBezTo>
                      <a:pt x="5136" y="1062"/>
                      <a:pt x="5203" y="831"/>
                      <a:pt x="5300" y="614"/>
                    </a:cubicBezTo>
                    <a:cubicBezTo>
                      <a:pt x="5325" y="559"/>
                      <a:pt x="5353" y="499"/>
                      <a:pt x="5343" y="438"/>
                    </a:cubicBezTo>
                    <a:cubicBezTo>
                      <a:pt x="5334" y="388"/>
                      <a:pt x="5300" y="348"/>
                      <a:pt x="5255" y="321"/>
                    </a:cubicBezTo>
                    <a:cubicBezTo>
                      <a:pt x="5188" y="356"/>
                      <a:pt x="5122" y="392"/>
                      <a:pt x="5058" y="428"/>
                    </a:cubicBezTo>
                    <a:cubicBezTo>
                      <a:pt x="4825" y="560"/>
                      <a:pt x="4593" y="697"/>
                      <a:pt x="4364" y="839"/>
                    </a:cubicBezTo>
                    <a:cubicBezTo>
                      <a:pt x="4244" y="1048"/>
                      <a:pt x="4210" y="1303"/>
                      <a:pt x="4330" y="1508"/>
                    </a:cubicBezTo>
                    <a:cubicBezTo>
                      <a:pt x="4394" y="1618"/>
                      <a:pt x="4494" y="1702"/>
                      <a:pt x="4573" y="1804"/>
                    </a:cubicBezTo>
                    <a:cubicBezTo>
                      <a:pt x="4652" y="1905"/>
                      <a:pt x="4708" y="2040"/>
                      <a:pt x="4664" y="2160"/>
                    </a:cubicBezTo>
                    <a:cubicBezTo>
                      <a:pt x="4621" y="2274"/>
                      <a:pt x="4501" y="2339"/>
                      <a:pt x="4390" y="2389"/>
                    </a:cubicBezTo>
                    <a:cubicBezTo>
                      <a:pt x="4332" y="2415"/>
                      <a:pt x="4263" y="2438"/>
                      <a:pt x="4200" y="2438"/>
                    </a:cubicBezTo>
                    <a:cubicBezTo>
                      <a:pt x="4155" y="2438"/>
                      <a:pt x="4113" y="2426"/>
                      <a:pt x="4080" y="2394"/>
                    </a:cubicBezTo>
                    <a:cubicBezTo>
                      <a:pt x="4036" y="2351"/>
                      <a:pt x="4023" y="2285"/>
                      <a:pt x="4016" y="2224"/>
                    </a:cubicBezTo>
                    <a:cubicBezTo>
                      <a:pt x="3992" y="2020"/>
                      <a:pt x="3993" y="1812"/>
                      <a:pt x="4017" y="1609"/>
                    </a:cubicBezTo>
                    <a:cubicBezTo>
                      <a:pt x="4030" y="1499"/>
                      <a:pt x="4050" y="1382"/>
                      <a:pt x="4010" y="1279"/>
                    </a:cubicBezTo>
                    <a:cubicBezTo>
                      <a:pt x="3988" y="1221"/>
                      <a:pt x="3938" y="1172"/>
                      <a:pt x="3881" y="1148"/>
                    </a:cubicBezTo>
                    <a:cubicBezTo>
                      <a:pt x="3596" y="1338"/>
                      <a:pt x="3318" y="1540"/>
                      <a:pt x="3051" y="1754"/>
                    </a:cubicBezTo>
                    <a:cubicBezTo>
                      <a:pt x="3007" y="1858"/>
                      <a:pt x="2992" y="1969"/>
                      <a:pt x="3036" y="2071"/>
                    </a:cubicBezTo>
                    <a:cubicBezTo>
                      <a:pt x="3065" y="2137"/>
                      <a:pt x="3114" y="2192"/>
                      <a:pt x="3162" y="2245"/>
                    </a:cubicBezTo>
                    <a:cubicBezTo>
                      <a:pt x="3276" y="2368"/>
                      <a:pt x="3389" y="2490"/>
                      <a:pt x="3501" y="2613"/>
                    </a:cubicBezTo>
                    <a:cubicBezTo>
                      <a:pt x="3582" y="2701"/>
                      <a:pt x="3668" y="2813"/>
                      <a:pt x="3631" y="2926"/>
                    </a:cubicBezTo>
                    <a:cubicBezTo>
                      <a:pt x="3616" y="2973"/>
                      <a:pt x="3581" y="3010"/>
                      <a:pt x="3547" y="3047"/>
                    </a:cubicBezTo>
                    <a:cubicBezTo>
                      <a:pt x="3461" y="3139"/>
                      <a:pt x="3352" y="3238"/>
                      <a:pt x="3232" y="3238"/>
                    </a:cubicBezTo>
                    <a:cubicBezTo>
                      <a:pt x="3215" y="3238"/>
                      <a:pt x="3198" y="3236"/>
                      <a:pt x="3181" y="3231"/>
                    </a:cubicBezTo>
                    <a:cubicBezTo>
                      <a:pt x="3069" y="3203"/>
                      <a:pt x="3002" y="3088"/>
                      <a:pt x="2961" y="2980"/>
                    </a:cubicBezTo>
                    <a:cubicBezTo>
                      <a:pt x="2903" y="2830"/>
                      <a:pt x="2867" y="2673"/>
                      <a:pt x="2854" y="2515"/>
                    </a:cubicBezTo>
                    <a:cubicBezTo>
                      <a:pt x="2843" y="2373"/>
                      <a:pt x="2843" y="2214"/>
                      <a:pt x="2742" y="2113"/>
                    </a:cubicBezTo>
                    <a:cubicBezTo>
                      <a:pt x="2723" y="2094"/>
                      <a:pt x="2702" y="2081"/>
                      <a:pt x="2678" y="2069"/>
                    </a:cubicBezTo>
                    <a:cubicBezTo>
                      <a:pt x="2461" y="2262"/>
                      <a:pt x="2254" y="2465"/>
                      <a:pt x="2062" y="2679"/>
                    </a:cubicBezTo>
                    <a:cubicBezTo>
                      <a:pt x="2032" y="2777"/>
                      <a:pt x="2025" y="2880"/>
                      <a:pt x="2055" y="2975"/>
                    </a:cubicBezTo>
                    <a:cubicBezTo>
                      <a:pt x="2061" y="2997"/>
                      <a:pt x="2070" y="3019"/>
                      <a:pt x="2085" y="3036"/>
                    </a:cubicBezTo>
                    <a:cubicBezTo>
                      <a:pt x="2110" y="3064"/>
                      <a:pt x="2148" y="3075"/>
                      <a:pt x="2184" y="3088"/>
                    </a:cubicBezTo>
                    <a:cubicBezTo>
                      <a:pt x="2326" y="3134"/>
                      <a:pt x="2457" y="3214"/>
                      <a:pt x="2562" y="3320"/>
                    </a:cubicBezTo>
                    <a:cubicBezTo>
                      <a:pt x="2586" y="3344"/>
                      <a:pt x="2608" y="3369"/>
                      <a:pt x="2615" y="3401"/>
                    </a:cubicBezTo>
                    <a:cubicBezTo>
                      <a:pt x="2630" y="3459"/>
                      <a:pt x="2593" y="3514"/>
                      <a:pt x="2558" y="3562"/>
                    </a:cubicBezTo>
                    <a:cubicBezTo>
                      <a:pt x="2515" y="3619"/>
                      <a:pt x="2470" y="3679"/>
                      <a:pt x="2412" y="3719"/>
                    </a:cubicBezTo>
                    <a:cubicBezTo>
                      <a:pt x="2372" y="3747"/>
                      <a:pt x="2323" y="3765"/>
                      <a:pt x="2275" y="3765"/>
                    </a:cubicBezTo>
                    <a:cubicBezTo>
                      <a:pt x="2252" y="3765"/>
                      <a:pt x="2229" y="3760"/>
                      <a:pt x="2207" y="3751"/>
                    </a:cubicBezTo>
                    <a:cubicBezTo>
                      <a:pt x="2134" y="3720"/>
                      <a:pt x="2095" y="3642"/>
                      <a:pt x="2065" y="3569"/>
                    </a:cubicBezTo>
                    <a:cubicBezTo>
                      <a:pt x="2024" y="3468"/>
                      <a:pt x="1989" y="3365"/>
                      <a:pt x="1960" y="3261"/>
                    </a:cubicBezTo>
                    <a:cubicBezTo>
                      <a:pt x="1937" y="3178"/>
                      <a:pt x="1907" y="3081"/>
                      <a:pt x="1826" y="3054"/>
                    </a:cubicBezTo>
                    <a:cubicBezTo>
                      <a:pt x="1810" y="3049"/>
                      <a:pt x="1794" y="3047"/>
                      <a:pt x="1778" y="3047"/>
                    </a:cubicBezTo>
                    <a:cubicBezTo>
                      <a:pt x="1770" y="3047"/>
                      <a:pt x="1761" y="3047"/>
                      <a:pt x="1753" y="3048"/>
                    </a:cubicBezTo>
                    <a:cubicBezTo>
                      <a:pt x="1580" y="3271"/>
                      <a:pt x="1423" y="3504"/>
                      <a:pt x="1284" y="3749"/>
                    </a:cubicBezTo>
                    <a:cubicBezTo>
                      <a:pt x="1279" y="3776"/>
                      <a:pt x="1279" y="3801"/>
                      <a:pt x="1290" y="3825"/>
                    </a:cubicBezTo>
                    <a:cubicBezTo>
                      <a:pt x="1302" y="3850"/>
                      <a:pt x="1325" y="3867"/>
                      <a:pt x="1346" y="3884"/>
                    </a:cubicBezTo>
                    <a:cubicBezTo>
                      <a:pt x="1439" y="3954"/>
                      <a:pt x="1531" y="4024"/>
                      <a:pt x="1625" y="4094"/>
                    </a:cubicBezTo>
                    <a:cubicBezTo>
                      <a:pt x="1711" y="4160"/>
                      <a:pt x="1802" y="4231"/>
                      <a:pt x="1838" y="4334"/>
                    </a:cubicBezTo>
                    <a:cubicBezTo>
                      <a:pt x="1875" y="4436"/>
                      <a:pt x="1827" y="4575"/>
                      <a:pt x="1720" y="4593"/>
                    </a:cubicBezTo>
                    <a:cubicBezTo>
                      <a:pt x="1711" y="4595"/>
                      <a:pt x="1703" y="4595"/>
                      <a:pt x="1695" y="4595"/>
                    </a:cubicBezTo>
                    <a:cubicBezTo>
                      <a:pt x="1621" y="4595"/>
                      <a:pt x="1554" y="4539"/>
                      <a:pt x="1502" y="4482"/>
                    </a:cubicBezTo>
                    <a:cubicBezTo>
                      <a:pt x="1419" y="4392"/>
                      <a:pt x="1349" y="4291"/>
                      <a:pt x="1293" y="4183"/>
                    </a:cubicBezTo>
                    <a:cubicBezTo>
                      <a:pt x="1267" y="4131"/>
                      <a:pt x="1239" y="4075"/>
                      <a:pt x="1188" y="4049"/>
                    </a:cubicBezTo>
                    <a:cubicBezTo>
                      <a:pt x="1171" y="4041"/>
                      <a:pt x="1154" y="4038"/>
                      <a:pt x="1136" y="4038"/>
                    </a:cubicBezTo>
                    <a:cubicBezTo>
                      <a:pt x="1134" y="4038"/>
                      <a:pt x="1132" y="4038"/>
                      <a:pt x="1129" y="4038"/>
                    </a:cubicBezTo>
                    <a:cubicBezTo>
                      <a:pt x="1033" y="4233"/>
                      <a:pt x="947" y="4433"/>
                      <a:pt x="873" y="4637"/>
                    </a:cubicBezTo>
                    <a:cubicBezTo>
                      <a:pt x="938" y="4701"/>
                      <a:pt x="1036" y="4737"/>
                      <a:pt x="1117" y="4783"/>
                    </a:cubicBezTo>
                    <a:cubicBezTo>
                      <a:pt x="1250" y="4858"/>
                      <a:pt x="1358" y="4979"/>
                      <a:pt x="1418" y="5119"/>
                    </a:cubicBezTo>
                    <a:cubicBezTo>
                      <a:pt x="1433" y="5153"/>
                      <a:pt x="1444" y="5189"/>
                      <a:pt x="1442" y="5225"/>
                    </a:cubicBezTo>
                    <a:cubicBezTo>
                      <a:pt x="1436" y="5317"/>
                      <a:pt x="1340" y="5370"/>
                      <a:pt x="1245" y="5370"/>
                    </a:cubicBezTo>
                    <a:cubicBezTo>
                      <a:pt x="1216" y="5370"/>
                      <a:pt x="1187" y="5365"/>
                      <a:pt x="1161" y="5355"/>
                    </a:cubicBezTo>
                    <a:cubicBezTo>
                      <a:pt x="1049" y="5311"/>
                      <a:pt x="974" y="5208"/>
                      <a:pt x="891" y="5121"/>
                    </a:cubicBezTo>
                    <a:cubicBezTo>
                      <a:pt x="851" y="5079"/>
                      <a:pt x="802" y="5037"/>
                      <a:pt x="750" y="5009"/>
                    </a:cubicBezTo>
                    <a:cubicBezTo>
                      <a:pt x="720" y="5108"/>
                      <a:pt x="693" y="5208"/>
                      <a:pt x="668" y="5308"/>
                    </a:cubicBezTo>
                    <a:cubicBezTo>
                      <a:pt x="863" y="5360"/>
                      <a:pt x="1041" y="5484"/>
                      <a:pt x="1149" y="5655"/>
                    </a:cubicBezTo>
                    <a:cubicBezTo>
                      <a:pt x="1169" y="5688"/>
                      <a:pt x="1188" y="5725"/>
                      <a:pt x="1185" y="5763"/>
                    </a:cubicBezTo>
                    <a:cubicBezTo>
                      <a:pt x="1180" y="5828"/>
                      <a:pt x="1113" y="5873"/>
                      <a:pt x="1048" y="5877"/>
                    </a:cubicBezTo>
                    <a:cubicBezTo>
                      <a:pt x="1045" y="5877"/>
                      <a:pt x="1042" y="5877"/>
                      <a:pt x="1038" y="5877"/>
                    </a:cubicBezTo>
                    <a:cubicBezTo>
                      <a:pt x="977" y="5877"/>
                      <a:pt x="919" y="5849"/>
                      <a:pt x="864" y="5820"/>
                    </a:cubicBezTo>
                    <a:cubicBezTo>
                      <a:pt x="768" y="5768"/>
                      <a:pt x="676" y="5708"/>
                      <a:pt x="588" y="5642"/>
                    </a:cubicBezTo>
                    <a:cubicBezTo>
                      <a:pt x="563" y="5759"/>
                      <a:pt x="540" y="5878"/>
                      <a:pt x="518" y="5997"/>
                    </a:cubicBezTo>
                    <a:cubicBezTo>
                      <a:pt x="619" y="6025"/>
                      <a:pt x="719" y="6057"/>
                      <a:pt x="815" y="6098"/>
                    </a:cubicBezTo>
                    <a:cubicBezTo>
                      <a:pt x="883" y="6126"/>
                      <a:pt x="952" y="6160"/>
                      <a:pt x="995" y="6222"/>
                    </a:cubicBezTo>
                    <a:cubicBezTo>
                      <a:pt x="1036" y="6283"/>
                      <a:pt x="1037" y="6377"/>
                      <a:pt x="977" y="6422"/>
                    </a:cubicBezTo>
                    <a:cubicBezTo>
                      <a:pt x="946" y="6444"/>
                      <a:pt x="905" y="6449"/>
                      <a:pt x="866" y="6449"/>
                    </a:cubicBezTo>
                    <a:cubicBezTo>
                      <a:pt x="862" y="6449"/>
                      <a:pt x="857" y="6448"/>
                      <a:pt x="853" y="6448"/>
                    </a:cubicBezTo>
                    <a:cubicBezTo>
                      <a:pt x="718" y="6445"/>
                      <a:pt x="584" y="6421"/>
                      <a:pt x="458" y="6374"/>
                    </a:cubicBezTo>
                    <a:cubicBezTo>
                      <a:pt x="446" y="6452"/>
                      <a:pt x="436" y="6532"/>
                      <a:pt x="427" y="6610"/>
                    </a:cubicBezTo>
                    <a:cubicBezTo>
                      <a:pt x="499" y="6636"/>
                      <a:pt x="572" y="6660"/>
                      <a:pt x="645" y="6685"/>
                    </a:cubicBezTo>
                    <a:cubicBezTo>
                      <a:pt x="702" y="6703"/>
                      <a:pt x="761" y="6725"/>
                      <a:pt x="799" y="6771"/>
                    </a:cubicBezTo>
                    <a:cubicBezTo>
                      <a:pt x="867" y="6851"/>
                      <a:pt x="837" y="6985"/>
                      <a:pt x="755" y="7050"/>
                    </a:cubicBezTo>
                    <a:cubicBezTo>
                      <a:pt x="703" y="7090"/>
                      <a:pt x="639" y="7107"/>
                      <a:pt x="573" y="7107"/>
                    </a:cubicBezTo>
                    <a:cubicBezTo>
                      <a:pt x="533" y="7107"/>
                      <a:pt x="492" y="7101"/>
                      <a:pt x="454" y="7089"/>
                    </a:cubicBezTo>
                    <a:cubicBezTo>
                      <a:pt x="427" y="7081"/>
                      <a:pt x="401" y="7071"/>
                      <a:pt x="376" y="7058"/>
                    </a:cubicBezTo>
                    <a:cubicBezTo>
                      <a:pt x="329" y="7494"/>
                      <a:pt x="269" y="7944"/>
                      <a:pt x="0" y="8284"/>
                    </a:cubicBezTo>
                    <a:lnTo>
                      <a:pt x="395" y="8425"/>
                    </a:lnTo>
                    <a:cubicBezTo>
                      <a:pt x="716" y="8113"/>
                      <a:pt x="1055" y="7823"/>
                      <a:pt x="1405" y="7547"/>
                    </a:cubicBezTo>
                    <a:cubicBezTo>
                      <a:pt x="1354" y="7458"/>
                      <a:pt x="1327" y="7357"/>
                      <a:pt x="1396" y="7293"/>
                    </a:cubicBezTo>
                    <a:cubicBezTo>
                      <a:pt x="1423" y="7267"/>
                      <a:pt x="1454" y="7257"/>
                      <a:pt x="1488" y="7257"/>
                    </a:cubicBezTo>
                    <a:cubicBezTo>
                      <a:pt x="1549" y="7257"/>
                      <a:pt x="1616" y="7292"/>
                      <a:pt x="1676" y="7335"/>
                    </a:cubicBezTo>
                    <a:cubicBezTo>
                      <a:pt x="1750" y="7278"/>
                      <a:pt x="1825" y="7223"/>
                      <a:pt x="1900" y="7167"/>
                    </a:cubicBezTo>
                    <a:cubicBezTo>
                      <a:pt x="1888" y="7162"/>
                      <a:pt x="1878" y="7157"/>
                      <a:pt x="1868" y="7153"/>
                    </a:cubicBezTo>
                    <a:cubicBezTo>
                      <a:pt x="1753" y="7103"/>
                      <a:pt x="1632" y="6954"/>
                      <a:pt x="1729" y="6875"/>
                    </a:cubicBezTo>
                    <a:cubicBezTo>
                      <a:pt x="1751" y="6858"/>
                      <a:pt x="1777" y="6851"/>
                      <a:pt x="1804" y="6851"/>
                    </a:cubicBezTo>
                    <a:cubicBezTo>
                      <a:pt x="1842" y="6851"/>
                      <a:pt x="1883" y="6864"/>
                      <a:pt x="1920" y="6879"/>
                    </a:cubicBezTo>
                    <a:cubicBezTo>
                      <a:pt x="1996" y="6911"/>
                      <a:pt x="2071" y="6947"/>
                      <a:pt x="2144" y="6986"/>
                    </a:cubicBezTo>
                    <a:cubicBezTo>
                      <a:pt x="2247" y="6911"/>
                      <a:pt x="2349" y="6837"/>
                      <a:pt x="2452" y="6764"/>
                    </a:cubicBezTo>
                    <a:cubicBezTo>
                      <a:pt x="2417" y="6718"/>
                      <a:pt x="2380" y="6673"/>
                      <a:pt x="2348" y="6628"/>
                    </a:cubicBezTo>
                    <a:cubicBezTo>
                      <a:pt x="2254" y="6498"/>
                      <a:pt x="2232" y="6266"/>
                      <a:pt x="2385" y="6220"/>
                    </a:cubicBezTo>
                    <a:cubicBezTo>
                      <a:pt x="2400" y="6215"/>
                      <a:pt x="2415" y="6213"/>
                      <a:pt x="2430" y="6213"/>
                    </a:cubicBezTo>
                    <a:cubicBezTo>
                      <a:pt x="2530" y="6213"/>
                      <a:pt x="2618" y="6312"/>
                      <a:pt x="2667" y="6407"/>
                    </a:cubicBezTo>
                    <a:cubicBezTo>
                      <a:pt x="2691" y="6457"/>
                      <a:pt x="2715" y="6509"/>
                      <a:pt x="2744" y="6556"/>
                    </a:cubicBezTo>
                    <a:cubicBezTo>
                      <a:pt x="2881" y="6459"/>
                      <a:pt x="3019" y="6361"/>
                      <a:pt x="3155" y="6263"/>
                    </a:cubicBezTo>
                    <a:cubicBezTo>
                      <a:pt x="3117" y="6192"/>
                      <a:pt x="3060" y="6129"/>
                      <a:pt x="2994" y="6081"/>
                    </a:cubicBezTo>
                    <a:cubicBezTo>
                      <a:pt x="2911" y="6023"/>
                      <a:pt x="2807" y="5971"/>
                      <a:pt x="2780" y="5872"/>
                    </a:cubicBezTo>
                    <a:cubicBezTo>
                      <a:pt x="2742" y="5732"/>
                      <a:pt x="2898" y="5621"/>
                      <a:pt x="3047" y="5621"/>
                    </a:cubicBezTo>
                    <a:cubicBezTo>
                      <a:pt x="3074" y="5621"/>
                      <a:pt x="3100" y="5624"/>
                      <a:pt x="3125" y="5632"/>
                    </a:cubicBezTo>
                    <a:cubicBezTo>
                      <a:pt x="3289" y="5682"/>
                      <a:pt x="3403" y="5826"/>
                      <a:pt x="3541" y="5929"/>
                    </a:cubicBezTo>
                    <a:cubicBezTo>
                      <a:pt x="3554" y="5939"/>
                      <a:pt x="3569" y="5949"/>
                      <a:pt x="3584" y="5958"/>
                    </a:cubicBezTo>
                    <a:cubicBezTo>
                      <a:pt x="3731" y="5851"/>
                      <a:pt x="3878" y="5744"/>
                      <a:pt x="4024" y="5635"/>
                    </a:cubicBezTo>
                    <a:cubicBezTo>
                      <a:pt x="4001" y="5590"/>
                      <a:pt x="3969" y="5550"/>
                      <a:pt x="3931" y="5518"/>
                    </a:cubicBezTo>
                    <a:cubicBezTo>
                      <a:pt x="3799" y="5410"/>
                      <a:pt x="3625" y="5373"/>
                      <a:pt x="3468" y="5310"/>
                    </a:cubicBezTo>
                    <a:cubicBezTo>
                      <a:pt x="3426" y="5292"/>
                      <a:pt x="3381" y="5271"/>
                      <a:pt x="3360" y="5230"/>
                    </a:cubicBezTo>
                    <a:cubicBezTo>
                      <a:pt x="3331" y="5171"/>
                      <a:pt x="3365" y="5098"/>
                      <a:pt x="3413" y="5054"/>
                    </a:cubicBezTo>
                    <a:cubicBezTo>
                      <a:pt x="3481" y="4993"/>
                      <a:pt x="3569" y="4968"/>
                      <a:pt x="3661" y="4968"/>
                    </a:cubicBezTo>
                    <a:cubicBezTo>
                      <a:pt x="3737" y="4968"/>
                      <a:pt x="3816" y="4986"/>
                      <a:pt x="3886" y="5016"/>
                    </a:cubicBezTo>
                    <a:cubicBezTo>
                      <a:pt x="4041" y="5083"/>
                      <a:pt x="4168" y="5196"/>
                      <a:pt x="4310" y="5284"/>
                    </a:cubicBezTo>
                    <a:cubicBezTo>
                      <a:pt x="4342" y="5304"/>
                      <a:pt x="4376" y="5322"/>
                      <a:pt x="4411" y="5339"/>
                    </a:cubicBezTo>
                    <a:cubicBezTo>
                      <a:pt x="4579" y="5206"/>
                      <a:pt x="4745" y="5071"/>
                      <a:pt x="4909" y="4932"/>
                    </a:cubicBezTo>
                    <a:cubicBezTo>
                      <a:pt x="4858" y="4895"/>
                      <a:pt x="4797" y="4871"/>
                      <a:pt x="4736" y="4852"/>
                    </a:cubicBezTo>
                    <a:cubicBezTo>
                      <a:pt x="4573" y="4802"/>
                      <a:pt x="4408" y="4763"/>
                      <a:pt x="4240" y="4736"/>
                    </a:cubicBezTo>
                    <a:cubicBezTo>
                      <a:pt x="4202" y="4730"/>
                      <a:pt x="4163" y="4724"/>
                      <a:pt x="4131" y="4702"/>
                    </a:cubicBezTo>
                    <a:cubicBezTo>
                      <a:pt x="4006" y="4616"/>
                      <a:pt x="4133" y="4409"/>
                      <a:pt x="4282" y="4375"/>
                    </a:cubicBezTo>
                    <a:cubicBezTo>
                      <a:pt x="4319" y="4367"/>
                      <a:pt x="4356" y="4363"/>
                      <a:pt x="4393" y="4363"/>
                    </a:cubicBezTo>
                    <a:cubicBezTo>
                      <a:pt x="4553" y="4363"/>
                      <a:pt x="4713" y="4433"/>
                      <a:pt x="4861" y="4501"/>
                    </a:cubicBezTo>
                    <a:cubicBezTo>
                      <a:pt x="4986" y="4558"/>
                      <a:pt x="5118" y="4614"/>
                      <a:pt x="5250" y="4631"/>
                    </a:cubicBezTo>
                    <a:cubicBezTo>
                      <a:pt x="5401" y="4492"/>
                      <a:pt x="5549" y="4349"/>
                      <a:pt x="5692" y="4203"/>
                    </a:cubicBezTo>
                    <a:cubicBezTo>
                      <a:pt x="5686" y="4191"/>
                      <a:pt x="5679" y="4180"/>
                      <a:pt x="5671" y="4168"/>
                    </a:cubicBezTo>
                    <a:cubicBezTo>
                      <a:pt x="5581" y="4047"/>
                      <a:pt x="5405" y="4044"/>
                      <a:pt x="5255" y="4036"/>
                    </a:cubicBezTo>
                    <a:cubicBezTo>
                      <a:pt x="5105" y="4026"/>
                      <a:pt x="4923" y="3972"/>
                      <a:pt x="4894" y="3824"/>
                    </a:cubicBezTo>
                    <a:cubicBezTo>
                      <a:pt x="4863" y="3661"/>
                      <a:pt x="5052" y="3548"/>
                      <a:pt x="5224" y="3548"/>
                    </a:cubicBezTo>
                    <a:cubicBezTo>
                      <a:pt x="5244" y="3548"/>
                      <a:pt x="5264" y="3549"/>
                      <a:pt x="5283" y="3552"/>
                    </a:cubicBezTo>
                    <a:cubicBezTo>
                      <a:pt x="5461" y="3581"/>
                      <a:pt x="5626" y="3683"/>
                      <a:pt x="5805" y="3683"/>
                    </a:cubicBezTo>
                    <a:cubicBezTo>
                      <a:pt x="5811" y="3683"/>
                      <a:pt x="5817" y="3683"/>
                      <a:pt x="5823" y="3683"/>
                    </a:cubicBezTo>
                    <a:cubicBezTo>
                      <a:pt x="6057" y="3674"/>
                      <a:pt x="6242" y="3487"/>
                      <a:pt x="6399" y="3313"/>
                    </a:cubicBezTo>
                    <a:cubicBezTo>
                      <a:pt x="6427" y="3281"/>
                      <a:pt x="6458" y="3245"/>
                      <a:pt x="6459" y="3202"/>
                    </a:cubicBezTo>
                    <a:cubicBezTo>
                      <a:pt x="6460" y="3134"/>
                      <a:pt x="6387" y="3090"/>
                      <a:pt x="6323" y="3065"/>
                    </a:cubicBezTo>
                    <a:cubicBezTo>
                      <a:pt x="6160" y="3002"/>
                      <a:pt x="5987" y="2968"/>
                      <a:pt x="5813" y="2964"/>
                    </a:cubicBezTo>
                    <a:cubicBezTo>
                      <a:pt x="5742" y="2963"/>
                      <a:pt x="5655" y="2956"/>
                      <a:pt x="5627" y="2891"/>
                    </a:cubicBezTo>
                    <a:cubicBezTo>
                      <a:pt x="5615" y="2863"/>
                      <a:pt x="5618" y="2831"/>
                      <a:pt x="5626" y="2802"/>
                    </a:cubicBezTo>
                    <a:cubicBezTo>
                      <a:pt x="5643" y="2727"/>
                      <a:pt x="5684" y="2658"/>
                      <a:pt x="5741" y="2605"/>
                    </a:cubicBezTo>
                    <a:cubicBezTo>
                      <a:pt x="5837" y="2517"/>
                      <a:pt x="5964" y="2487"/>
                      <a:pt x="6097" y="2487"/>
                    </a:cubicBezTo>
                    <a:cubicBezTo>
                      <a:pt x="6182" y="2487"/>
                      <a:pt x="6270" y="2500"/>
                      <a:pt x="6353" y="2518"/>
                    </a:cubicBezTo>
                    <a:cubicBezTo>
                      <a:pt x="6513" y="2554"/>
                      <a:pt x="6676" y="2605"/>
                      <a:pt x="6838" y="2605"/>
                    </a:cubicBezTo>
                    <a:cubicBezTo>
                      <a:pt x="6862" y="2605"/>
                      <a:pt x="6887" y="2604"/>
                      <a:pt x="6911" y="2601"/>
                    </a:cubicBezTo>
                    <a:cubicBezTo>
                      <a:pt x="6982" y="2475"/>
                      <a:pt x="7049" y="2346"/>
                      <a:pt x="7111" y="2214"/>
                    </a:cubicBezTo>
                    <a:cubicBezTo>
                      <a:pt x="7138" y="2153"/>
                      <a:pt x="7165" y="2089"/>
                      <a:pt x="7191" y="2026"/>
                    </a:cubicBezTo>
                    <a:cubicBezTo>
                      <a:pt x="7114" y="1972"/>
                      <a:pt x="7009" y="1953"/>
                      <a:pt x="6906" y="1953"/>
                    </a:cubicBezTo>
                    <a:cubicBezTo>
                      <a:pt x="6870" y="1953"/>
                      <a:pt x="6834" y="1955"/>
                      <a:pt x="6799" y="1959"/>
                    </a:cubicBezTo>
                    <a:cubicBezTo>
                      <a:pt x="6708" y="1969"/>
                      <a:pt x="6613" y="1985"/>
                      <a:pt x="6522" y="1985"/>
                    </a:cubicBezTo>
                    <a:cubicBezTo>
                      <a:pt x="6437" y="1985"/>
                      <a:pt x="6355" y="1972"/>
                      <a:pt x="6283" y="1927"/>
                    </a:cubicBezTo>
                    <a:cubicBezTo>
                      <a:pt x="6436" y="1685"/>
                      <a:pt x="6721" y="1533"/>
                      <a:pt x="7007" y="1533"/>
                    </a:cubicBezTo>
                    <a:cubicBezTo>
                      <a:pt x="7042" y="1533"/>
                      <a:pt x="7078" y="1535"/>
                      <a:pt x="7113" y="1540"/>
                    </a:cubicBezTo>
                    <a:cubicBezTo>
                      <a:pt x="7139" y="1543"/>
                      <a:pt x="7166" y="1548"/>
                      <a:pt x="7193" y="1548"/>
                    </a:cubicBezTo>
                    <a:cubicBezTo>
                      <a:pt x="7208" y="1548"/>
                      <a:pt x="7223" y="1546"/>
                      <a:pt x="7238" y="1542"/>
                    </a:cubicBezTo>
                    <a:cubicBezTo>
                      <a:pt x="7302" y="1521"/>
                      <a:pt x="7339" y="1456"/>
                      <a:pt x="7370" y="1396"/>
                    </a:cubicBezTo>
                    <a:cubicBezTo>
                      <a:pt x="7381" y="1309"/>
                      <a:pt x="7387" y="1222"/>
                      <a:pt x="7385" y="1135"/>
                    </a:cubicBezTo>
                    <a:cubicBezTo>
                      <a:pt x="7381" y="877"/>
                      <a:pt x="7303" y="615"/>
                      <a:pt x="7154" y="409"/>
                    </a:cubicBezTo>
                    <a:cubicBezTo>
                      <a:pt x="6829" y="433"/>
                      <a:pt x="6611" y="933"/>
                      <a:pt x="6255" y="945"/>
                    </a:cubicBezTo>
                    <a:cubicBezTo>
                      <a:pt x="6171" y="769"/>
                      <a:pt x="6354" y="591"/>
                      <a:pt x="6507" y="471"/>
                    </a:cubicBezTo>
                    <a:cubicBezTo>
                      <a:pt x="6631" y="374"/>
                      <a:pt x="6757" y="209"/>
                      <a:pt x="6729" y="73"/>
                    </a:cubicBezTo>
                    <a:cubicBezTo>
                      <a:pt x="6601" y="23"/>
                      <a:pt x="6467" y="0"/>
                      <a:pt x="6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>
                <a:off x="1245232" y="3497916"/>
                <a:ext cx="313064" cy="388006"/>
              </a:xfrm>
              <a:custGeom>
                <a:rect b="b" l="l" r="r" t="t"/>
                <a:pathLst>
                  <a:path extrusionOk="0" h="6010" w="4849">
                    <a:moveTo>
                      <a:pt x="4848" y="0"/>
                    </a:moveTo>
                    <a:cubicBezTo>
                      <a:pt x="4848" y="0"/>
                      <a:pt x="4848" y="0"/>
                      <a:pt x="4848" y="0"/>
                    </a:cubicBezTo>
                    <a:cubicBezTo>
                      <a:pt x="4846" y="1"/>
                      <a:pt x="4833" y="16"/>
                      <a:pt x="4816" y="33"/>
                    </a:cubicBezTo>
                    <a:cubicBezTo>
                      <a:pt x="4805" y="45"/>
                      <a:pt x="4794" y="57"/>
                      <a:pt x="4781" y="69"/>
                    </a:cubicBezTo>
                    <a:cubicBezTo>
                      <a:pt x="4684" y="173"/>
                      <a:pt x="4584" y="276"/>
                      <a:pt x="4483" y="379"/>
                    </a:cubicBezTo>
                    <a:cubicBezTo>
                      <a:pt x="4346" y="518"/>
                      <a:pt x="4209" y="655"/>
                      <a:pt x="4071" y="793"/>
                    </a:cubicBezTo>
                    <a:cubicBezTo>
                      <a:pt x="3871" y="993"/>
                      <a:pt x="3668" y="1190"/>
                      <a:pt x="3470" y="1391"/>
                    </a:cubicBezTo>
                    <a:cubicBezTo>
                      <a:pt x="3322" y="1540"/>
                      <a:pt x="3177" y="1690"/>
                      <a:pt x="3031" y="1839"/>
                    </a:cubicBezTo>
                    <a:cubicBezTo>
                      <a:pt x="2939" y="1933"/>
                      <a:pt x="2848" y="2026"/>
                      <a:pt x="2756" y="2120"/>
                    </a:cubicBezTo>
                    <a:lnTo>
                      <a:pt x="2631" y="2250"/>
                    </a:lnTo>
                    <a:lnTo>
                      <a:pt x="2505" y="2382"/>
                    </a:lnTo>
                    <a:cubicBezTo>
                      <a:pt x="2461" y="2428"/>
                      <a:pt x="2417" y="2476"/>
                      <a:pt x="2373" y="2522"/>
                    </a:cubicBezTo>
                    <a:cubicBezTo>
                      <a:pt x="2328" y="2569"/>
                      <a:pt x="2284" y="2616"/>
                      <a:pt x="2241" y="2663"/>
                    </a:cubicBezTo>
                    <a:cubicBezTo>
                      <a:pt x="2184" y="2724"/>
                      <a:pt x="2128" y="2784"/>
                      <a:pt x="2072" y="2846"/>
                    </a:cubicBezTo>
                    <a:cubicBezTo>
                      <a:pt x="2017" y="2908"/>
                      <a:pt x="1961" y="2968"/>
                      <a:pt x="1907" y="3031"/>
                    </a:cubicBezTo>
                    <a:cubicBezTo>
                      <a:pt x="1858" y="3086"/>
                      <a:pt x="1811" y="3141"/>
                      <a:pt x="1764" y="3197"/>
                    </a:cubicBezTo>
                    <a:cubicBezTo>
                      <a:pt x="1720" y="3250"/>
                      <a:pt x="1674" y="3302"/>
                      <a:pt x="1630" y="3355"/>
                    </a:cubicBezTo>
                    <a:lnTo>
                      <a:pt x="1499" y="3515"/>
                    </a:lnTo>
                    <a:cubicBezTo>
                      <a:pt x="1455" y="3570"/>
                      <a:pt x="1413" y="3624"/>
                      <a:pt x="1370" y="3679"/>
                    </a:cubicBezTo>
                    <a:cubicBezTo>
                      <a:pt x="1328" y="3734"/>
                      <a:pt x="1287" y="3790"/>
                      <a:pt x="1245" y="3846"/>
                    </a:cubicBezTo>
                    <a:lnTo>
                      <a:pt x="1199" y="3904"/>
                    </a:lnTo>
                    <a:lnTo>
                      <a:pt x="1156" y="3964"/>
                    </a:lnTo>
                    <a:lnTo>
                      <a:pt x="1068" y="4082"/>
                    </a:lnTo>
                    <a:cubicBezTo>
                      <a:pt x="1039" y="4122"/>
                      <a:pt x="1011" y="4162"/>
                      <a:pt x="982" y="4202"/>
                    </a:cubicBezTo>
                    <a:cubicBezTo>
                      <a:pt x="953" y="4243"/>
                      <a:pt x="925" y="4283"/>
                      <a:pt x="897" y="4323"/>
                    </a:cubicBezTo>
                    <a:lnTo>
                      <a:pt x="823" y="4433"/>
                    </a:lnTo>
                    <a:cubicBezTo>
                      <a:pt x="798" y="4470"/>
                      <a:pt x="774" y="4506"/>
                      <a:pt x="750" y="4544"/>
                    </a:cubicBezTo>
                    <a:lnTo>
                      <a:pt x="678" y="4655"/>
                    </a:lnTo>
                    <a:lnTo>
                      <a:pt x="642" y="4711"/>
                    </a:lnTo>
                    <a:lnTo>
                      <a:pt x="608" y="4768"/>
                    </a:lnTo>
                    <a:lnTo>
                      <a:pt x="523" y="4911"/>
                    </a:lnTo>
                    <a:lnTo>
                      <a:pt x="441" y="5056"/>
                    </a:lnTo>
                    <a:lnTo>
                      <a:pt x="401" y="5129"/>
                    </a:lnTo>
                    <a:lnTo>
                      <a:pt x="362" y="5203"/>
                    </a:lnTo>
                    <a:cubicBezTo>
                      <a:pt x="336" y="5251"/>
                      <a:pt x="311" y="5301"/>
                      <a:pt x="286" y="5350"/>
                    </a:cubicBezTo>
                    <a:cubicBezTo>
                      <a:pt x="250" y="5425"/>
                      <a:pt x="214" y="5499"/>
                      <a:pt x="179" y="5574"/>
                    </a:cubicBezTo>
                    <a:cubicBezTo>
                      <a:pt x="146" y="5650"/>
                      <a:pt x="112" y="5725"/>
                      <a:pt x="81" y="5803"/>
                    </a:cubicBezTo>
                    <a:cubicBezTo>
                      <a:pt x="75" y="5818"/>
                      <a:pt x="68" y="5833"/>
                      <a:pt x="62" y="5849"/>
                    </a:cubicBezTo>
                    <a:cubicBezTo>
                      <a:pt x="41" y="5902"/>
                      <a:pt x="18" y="5960"/>
                      <a:pt x="0" y="6009"/>
                    </a:cubicBezTo>
                    <a:cubicBezTo>
                      <a:pt x="0" y="6010"/>
                      <a:pt x="0" y="6010"/>
                      <a:pt x="0" y="6010"/>
                    </a:cubicBezTo>
                    <a:cubicBezTo>
                      <a:pt x="1" y="6010"/>
                      <a:pt x="15" y="5981"/>
                      <a:pt x="41" y="5918"/>
                    </a:cubicBezTo>
                    <a:lnTo>
                      <a:pt x="69" y="5850"/>
                    </a:lnTo>
                    <a:lnTo>
                      <a:pt x="96" y="5786"/>
                    </a:lnTo>
                    <a:lnTo>
                      <a:pt x="125" y="5723"/>
                    </a:lnTo>
                    <a:cubicBezTo>
                      <a:pt x="144" y="5681"/>
                      <a:pt x="163" y="5639"/>
                      <a:pt x="182" y="5597"/>
                    </a:cubicBezTo>
                    <a:cubicBezTo>
                      <a:pt x="197" y="5562"/>
                      <a:pt x="214" y="5529"/>
                      <a:pt x="229" y="5495"/>
                    </a:cubicBezTo>
                    <a:lnTo>
                      <a:pt x="278" y="5393"/>
                    </a:lnTo>
                    <a:lnTo>
                      <a:pt x="297" y="5353"/>
                    </a:lnTo>
                    <a:cubicBezTo>
                      <a:pt x="304" y="5340"/>
                      <a:pt x="311" y="5327"/>
                      <a:pt x="318" y="5314"/>
                    </a:cubicBezTo>
                    <a:lnTo>
                      <a:pt x="359" y="5235"/>
                    </a:lnTo>
                    <a:cubicBezTo>
                      <a:pt x="387" y="5184"/>
                      <a:pt x="414" y="5130"/>
                      <a:pt x="443" y="5080"/>
                    </a:cubicBezTo>
                    <a:lnTo>
                      <a:pt x="530" y="4924"/>
                    </a:lnTo>
                    <a:lnTo>
                      <a:pt x="621" y="4772"/>
                    </a:lnTo>
                    <a:cubicBezTo>
                      <a:pt x="707" y="4630"/>
                      <a:pt x="795" y="4490"/>
                      <a:pt x="892" y="4356"/>
                    </a:cubicBezTo>
                    <a:cubicBezTo>
                      <a:pt x="923" y="4312"/>
                      <a:pt x="953" y="4268"/>
                      <a:pt x="984" y="4225"/>
                    </a:cubicBezTo>
                    <a:cubicBezTo>
                      <a:pt x="1014" y="4182"/>
                      <a:pt x="1045" y="4138"/>
                      <a:pt x="1076" y="4094"/>
                    </a:cubicBezTo>
                    <a:lnTo>
                      <a:pt x="1170" y="3965"/>
                    </a:lnTo>
                    <a:lnTo>
                      <a:pt x="1211" y="3909"/>
                    </a:lnTo>
                    <a:cubicBezTo>
                      <a:pt x="1225" y="3891"/>
                      <a:pt x="1238" y="3872"/>
                      <a:pt x="1253" y="3854"/>
                    </a:cubicBezTo>
                    <a:lnTo>
                      <a:pt x="1345" y="3728"/>
                    </a:lnTo>
                    <a:cubicBezTo>
                      <a:pt x="1376" y="3686"/>
                      <a:pt x="1408" y="3645"/>
                      <a:pt x="1440" y="3604"/>
                    </a:cubicBezTo>
                    <a:cubicBezTo>
                      <a:pt x="1557" y="3455"/>
                      <a:pt x="1677" y="3308"/>
                      <a:pt x="1801" y="3164"/>
                    </a:cubicBezTo>
                    <a:cubicBezTo>
                      <a:pt x="1864" y="3093"/>
                      <a:pt x="1925" y="3020"/>
                      <a:pt x="1988" y="2949"/>
                    </a:cubicBezTo>
                    <a:lnTo>
                      <a:pt x="2152" y="2768"/>
                    </a:lnTo>
                    <a:lnTo>
                      <a:pt x="2317" y="2588"/>
                    </a:lnTo>
                    <a:cubicBezTo>
                      <a:pt x="2371" y="2530"/>
                      <a:pt x="2425" y="2473"/>
                      <a:pt x="2480" y="2415"/>
                    </a:cubicBezTo>
                    <a:cubicBezTo>
                      <a:pt x="2534" y="2357"/>
                      <a:pt x="2589" y="2300"/>
                      <a:pt x="2643" y="2242"/>
                    </a:cubicBezTo>
                    <a:cubicBezTo>
                      <a:pt x="2722" y="2161"/>
                      <a:pt x="2802" y="2081"/>
                      <a:pt x="2880" y="2000"/>
                    </a:cubicBezTo>
                    <a:cubicBezTo>
                      <a:pt x="2892" y="1986"/>
                      <a:pt x="2907" y="1972"/>
                      <a:pt x="2921" y="1958"/>
                    </a:cubicBezTo>
                    <a:cubicBezTo>
                      <a:pt x="2944" y="1934"/>
                      <a:pt x="2968" y="1910"/>
                      <a:pt x="2993" y="1885"/>
                    </a:cubicBezTo>
                    <a:cubicBezTo>
                      <a:pt x="3025" y="1852"/>
                      <a:pt x="3058" y="1820"/>
                      <a:pt x="3089" y="1787"/>
                    </a:cubicBezTo>
                    <a:cubicBezTo>
                      <a:pt x="3159" y="1716"/>
                      <a:pt x="3230" y="1646"/>
                      <a:pt x="3301" y="1575"/>
                    </a:cubicBezTo>
                    <a:lnTo>
                      <a:pt x="3621" y="1255"/>
                    </a:lnTo>
                    <a:lnTo>
                      <a:pt x="3787" y="1090"/>
                    </a:lnTo>
                    <a:cubicBezTo>
                      <a:pt x="3825" y="1052"/>
                      <a:pt x="3862" y="1013"/>
                      <a:pt x="3900" y="976"/>
                    </a:cubicBezTo>
                    <a:cubicBezTo>
                      <a:pt x="4048" y="833"/>
                      <a:pt x="4196" y="689"/>
                      <a:pt x="4341" y="543"/>
                    </a:cubicBezTo>
                    <a:cubicBezTo>
                      <a:pt x="4398" y="487"/>
                      <a:pt x="4453" y="428"/>
                      <a:pt x="4509" y="371"/>
                    </a:cubicBezTo>
                    <a:cubicBezTo>
                      <a:pt x="4585" y="288"/>
                      <a:pt x="4662" y="208"/>
                      <a:pt x="4737" y="126"/>
                    </a:cubicBezTo>
                    <a:cubicBezTo>
                      <a:pt x="4765" y="95"/>
                      <a:pt x="4795" y="62"/>
                      <a:pt x="4822" y="31"/>
                    </a:cubicBezTo>
                    <a:cubicBezTo>
                      <a:pt x="4839" y="11"/>
                      <a:pt x="4848" y="0"/>
                      <a:pt x="48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"/>
              <p:cNvSpPr/>
              <p:nvPr/>
            </p:nvSpPr>
            <p:spPr>
              <a:xfrm>
                <a:off x="803612" y="3434193"/>
                <a:ext cx="286657" cy="407890"/>
              </a:xfrm>
              <a:custGeom>
                <a:rect b="b" l="l" r="r" t="t"/>
                <a:pathLst>
                  <a:path extrusionOk="0" h="6318" w="444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4" y="19"/>
                      <a:pt x="28" y="36"/>
                    </a:cubicBezTo>
                    <a:cubicBezTo>
                      <a:pt x="38" y="49"/>
                      <a:pt x="50" y="62"/>
                      <a:pt x="60" y="75"/>
                    </a:cubicBezTo>
                    <a:cubicBezTo>
                      <a:pt x="150" y="186"/>
                      <a:pt x="242" y="296"/>
                      <a:pt x="333" y="406"/>
                    </a:cubicBezTo>
                    <a:cubicBezTo>
                      <a:pt x="458" y="556"/>
                      <a:pt x="584" y="706"/>
                      <a:pt x="711" y="853"/>
                    </a:cubicBezTo>
                    <a:cubicBezTo>
                      <a:pt x="896" y="1068"/>
                      <a:pt x="1080" y="1281"/>
                      <a:pt x="1268" y="1492"/>
                    </a:cubicBezTo>
                    <a:cubicBezTo>
                      <a:pt x="1406" y="1650"/>
                      <a:pt x="1547" y="1804"/>
                      <a:pt x="1685" y="1961"/>
                    </a:cubicBezTo>
                    <a:cubicBezTo>
                      <a:pt x="1728" y="2011"/>
                      <a:pt x="1770" y="2060"/>
                      <a:pt x="1813" y="2109"/>
                    </a:cubicBezTo>
                    <a:lnTo>
                      <a:pt x="1941" y="2259"/>
                    </a:lnTo>
                    <a:lnTo>
                      <a:pt x="2058" y="2397"/>
                    </a:lnTo>
                    <a:lnTo>
                      <a:pt x="2174" y="2537"/>
                    </a:lnTo>
                    <a:cubicBezTo>
                      <a:pt x="2215" y="2587"/>
                      <a:pt x="2256" y="2636"/>
                      <a:pt x="2296" y="2686"/>
                    </a:cubicBezTo>
                    <a:cubicBezTo>
                      <a:pt x="2337" y="2736"/>
                      <a:pt x="2377" y="2786"/>
                      <a:pt x="2417" y="2836"/>
                    </a:cubicBezTo>
                    <a:cubicBezTo>
                      <a:pt x="2468" y="2901"/>
                      <a:pt x="2520" y="2966"/>
                      <a:pt x="2570" y="3032"/>
                    </a:cubicBezTo>
                    <a:cubicBezTo>
                      <a:pt x="2621" y="3098"/>
                      <a:pt x="2672" y="3163"/>
                      <a:pt x="2721" y="3229"/>
                    </a:cubicBezTo>
                    <a:cubicBezTo>
                      <a:pt x="2765" y="3288"/>
                      <a:pt x="2810" y="3344"/>
                      <a:pt x="2853" y="3404"/>
                    </a:cubicBezTo>
                    <a:cubicBezTo>
                      <a:pt x="2894" y="3460"/>
                      <a:pt x="2935" y="3515"/>
                      <a:pt x="2975" y="3571"/>
                    </a:cubicBezTo>
                    <a:lnTo>
                      <a:pt x="3095" y="3740"/>
                    </a:lnTo>
                    <a:lnTo>
                      <a:pt x="3214" y="3910"/>
                    </a:lnTo>
                    <a:cubicBezTo>
                      <a:pt x="3254" y="3967"/>
                      <a:pt x="3292" y="4025"/>
                      <a:pt x="3330" y="4083"/>
                    </a:cubicBezTo>
                    <a:lnTo>
                      <a:pt x="3371" y="4145"/>
                    </a:lnTo>
                    <a:lnTo>
                      <a:pt x="3410" y="4206"/>
                    </a:lnTo>
                    <a:lnTo>
                      <a:pt x="3489" y="4332"/>
                    </a:lnTo>
                    <a:cubicBezTo>
                      <a:pt x="3514" y="4374"/>
                      <a:pt x="3539" y="4416"/>
                      <a:pt x="3565" y="4458"/>
                    </a:cubicBezTo>
                    <a:cubicBezTo>
                      <a:pt x="3589" y="4500"/>
                      <a:pt x="3615" y="4543"/>
                      <a:pt x="3640" y="4586"/>
                    </a:cubicBezTo>
                    <a:lnTo>
                      <a:pt x="3705" y="4701"/>
                    </a:lnTo>
                    <a:cubicBezTo>
                      <a:pt x="3726" y="4739"/>
                      <a:pt x="3749" y="4777"/>
                      <a:pt x="3769" y="4816"/>
                    </a:cubicBezTo>
                    <a:lnTo>
                      <a:pt x="3831" y="4933"/>
                    </a:lnTo>
                    <a:lnTo>
                      <a:pt x="3863" y="4992"/>
                    </a:lnTo>
                    <a:lnTo>
                      <a:pt x="3893" y="5051"/>
                    </a:lnTo>
                    <a:lnTo>
                      <a:pt x="3968" y="5199"/>
                    </a:lnTo>
                    <a:lnTo>
                      <a:pt x="4040" y="5348"/>
                    </a:lnTo>
                    <a:lnTo>
                      <a:pt x="4076" y="5423"/>
                    </a:lnTo>
                    <a:lnTo>
                      <a:pt x="4110" y="5498"/>
                    </a:lnTo>
                    <a:lnTo>
                      <a:pt x="4179" y="5649"/>
                    </a:lnTo>
                    <a:lnTo>
                      <a:pt x="4273" y="5877"/>
                    </a:lnTo>
                    <a:cubicBezTo>
                      <a:pt x="4303" y="5955"/>
                      <a:pt x="4333" y="6032"/>
                      <a:pt x="4364" y="6109"/>
                    </a:cubicBezTo>
                    <a:cubicBezTo>
                      <a:pt x="4369" y="6124"/>
                      <a:pt x="4374" y="6141"/>
                      <a:pt x="4380" y="6156"/>
                    </a:cubicBezTo>
                    <a:cubicBezTo>
                      <a:pt x="4400" y="6210"/>
                      <a:pt x="4419" y="6268"/>
                      <a:pt x="4439" y="6318"/>
                    </a:cubicBezTo>
                    <a:cubicBezTo>
                      <a:pt x="4439" y="6318"/>
                      <a:pt x="4439" y="6318"/>
                      <a:pt x="4439" y="6318"/>
                    </a:cubicBezTo>
                    <a:cubicBezTo>
                      <a:pt x="4440" y="6318"/>
                      <a:pt x="4430" y="6288"/>
                      <a:pt x="4409" y="6221"/>
                    </a:cubicBezTo>
                    <a:lnTo>
                      <a:pt x="4385" y="6151"/>
                    </a:lnTo>
                    <a:lnTo>
                      <a:pt x="4363" y="6085"/>
                    </a:lnTo>
                    <a:lnTo>
                      <a:pt x="4339" y="6020"/>
                    </a:lnTo>
                    <a:lnTo>
                      <a:pt x="4291" y="5891"/>
                    </a:lnTo>
                    <a:cubicBezTo>
                      <a:pt x="4277" y="5855"/>
                      <a:pt x="4262" y="5821"/>
                      <a:pt x="4248" y="5786"/>
                    </a:cubicBezTo>
                    <a:lnTo>
                      <a:pt x="4204" y="5683"/>
                    </a:lnTo>
                    <a:lnTo>
                      <a:pt x="4187" y="5642"/>
                    </a:lnTo>
                    <a:cubicBezTo>
                      <a:pt x="4182" y="5629"/>
                      <a:pt x="4176" y="5614"/>
                      <a:pt x="4169" y="5601"/>
                    </a:cubicBezTo>
                    <a:lnTo>
                      <a:pt x="4133" y="5520"/>
                    </a:lnTo>
                    <a:cubicBezTo>
                      <a:pt x="4109" y="5466"/>
                      <a:pt x="4086" y="5412"/>
                      <a:pt x="4059" y="5358"/>
                    </a:cubicBezTo>
                    <a:lnTo>
                      <a:pt x="3983" y="5199"/>
                    </a:lnTo>
                    <a:lnTo>
                      <a:pt x="3902" y="5040"/>
                    </a:lnTo>
                    <a:cubicBezTo>
                      <a:pt x="3826" y="4893"/>
                      <a:pt x="3745" y="4749"/>
                      <a:pt x="3665" y="4603"/>
                    </a:cubicBezTo>
                    <a:cubicBezTo>
                      <a:pt x="3642" y="4557"/>
                      <a:pt x="3613" y="4511"/>
                      <a:pt x="3586" y="4464"/>
                    </a:cubicBezTo>
                    <a:cubicBezTo>
                      <a:pt x="3558" y="4419"/>
                      <a:pt x="3531" y="4373"/>
                      <a:pt x="3503" y="4328"/>
                    </a:cubicBezTo>
                    <a:lnTo>
                      <a:pt x="3417" y="4193"/>
                    </a:lnTo>
                    <a:lnTo>
                      <a:pt x="3380" y="4134"/>
                    </a:lnTo>
                    <a:cubicBezTo>
                      <a:pt x="3366" y="4116"/>
                      <a:pt x="3354" y="4096"/>
                      <a:pt x="3342" y="4078"/>
                    </a:cubicBezTo>
                    <a:lnTo>
                      <a:pt x="3252" y="3948"/>
                    </a:lnTo>
                    <a:cubicBezTo>
                      <a:pt x="3222" y="3906"/>
                      <a:pt x="3192" y="3864"/>
                      <a:pt x="3163" y="3821"/>
                    </a:cubicBezTo>
                    <a:cubicBezTo>
                      <a:pt x="3055" y="3664"/>
                      <a:pt x="2941" y="3512"/>
                      <a:pt x="2829" y="3359"/>
                    </a:cubicBezTo>
                    <a:cubicBezTo>
                      <a:pt x="2773" y="3283"/>
                      <a:pt x="2714" y="3208"/>
                      <a:pt x="2657" y="3133"/>
                    </a:cubicBezTo>
                    <a:lnTo>
                      <a:pt x="2506" y="2940"/>
                    </a:lnTo>
                    <a:lnTo>
                      <a:pt x="2354" y="2750"/>
                    </a:lnTo>
                    <a:cubicBezTo>
                      <a:pt x="2304" y="2688"/>
                      <a:pt x="2253" y="2627"/>
                      <a:pt x="2203" y="2566"/>
                    </a:cubicBezTo>
                    <a:cubicBezTo>
                      <a:pt x="2153" y="2505"/>
                      <a:pt x="2101" y="2444"/>
                      <a:pt x="2051" y="2383"/>
                    </a:cubicBezTo>
                    <a:cubicBezTo>
                      <a:pt x="1977" y="2296"/>
                      <a:pt x="1907" y="2209"/>
                      <a:pt x="1831" y="2125"/>
                    </a:cubicBezTo>
                    <a:cubicBezTo>
                      <a:pt x="1819" y="2111"/>
                      <a:pt x="1806" y="2096"/>
                      <a:pt x="1794" y="2081"/>
                    </a:cubicBezTo>
                    <a:lnTo>
                      <a:pt x="1728" y="2003"/>
                    </a:lnTo>
                    <a:cubicBezTo>
                      <a:pt x="1697" y="1968"/>
                      <a:pt x="1666" y="1933"/>
                      <a:pt x="1636" y="1899"/>
                    </a:cubicBezTo>
                    <a:lnTo>
                      <a:pt x="1440" y="1672"/>
                    </a:lnTo>
                    <a:lnTo>
                      <a:pt x="1142" y="1332"/>
                    </a:lnTo>
                    <a:lnTo>
                      <a:pt x="989" y="1157"/>
                    </a:lnTo>
                    <a:cubicBezTo>
                      <a:pt x="953" y="1117"/>
                      <a:pt x="917" y="1077"/>
                      <a:pt x="883" y="1037"/>
                    </a:cubicBezTo>
                    <a:cubicBezTo>
                      <a:pt x="749" y="878"/>
                      <a:pt x="616" y="721"/>
                      <a:pt x="484" y="564"/>
                    </a:cubicBezTo>
                    <a:cubicBezTo>
                      <a:pt x="432" y="503"/>
                      <a:pt x="380" y="441"/>
                      <a:pt x="327" y="381"/>
                    </a:cubicBezTo>
                    <a:cubicBezTo>
                      <a:pt x="254" y="296"/>
                      <a:pt x="182" y="212"/>
                      <a:pt x="110" y="127"/>
                    </a:cubicBezTo>
                    <a:cubicBezTo>
                      <a:pt x="84" y="95"/>
                      <a:pt x="55" y="62"/>
                      <a:pt x="27" y="30"/>
                    </a:cubicBezTo>
                    <a:cubicBezTo>
                      <a:pt x="11" y="1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"/>
              <p:cNvSpPr/>
              <p:nvPr/>
            </p:nvSpPr>
            <p:spPr>
              <a:xfrm>
                <a:off x="1208210" y="3835256"/>
                <a:ext cx="271679" cy="753028"/>
              </a:xfrm>
              <a:custGeom>
                <a:rect b="b" l="l" r="r" t="t"/>
                <a:pathLst>
                  <a:path extrusionOk="0" h="11664" w="4208">
                    <a:moveTo>
                      <a:pt x="1332" y="1"/>
                    </a:moveTo>
                    <a:cubicBezTo>
                      <a:pt x="2087" y="3900"/>
                      <a:pt x="1607" y="8032"/>
                      <a:pt x="0" y="11664"/>
                    </a:cubicBezTo>
                    <a:lnTo>
                      <a:pt x="2516" y="11664"/>
                    </a:lnTo>
                    <a:cubicBezTo>
                      <a:pt x="2921" y="11664"/>
                      <a:pt x="3259" y="11354"/>
                      <a:pt x="3294" y="10950"/>
                    </a:cubicBezTo>
                    <a:lnTo>
                      <a:pt x="4167" y="848"/>
                    </a:lnTo>
                    <a:cubicBezTo>
                      <a:pt x="4207" y="393"/>
                      <a:pt x="3847" y="1"/>
                      <a:pt x="3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"/>
              <p:cNvSpPr/>
              <p:nvPr/>
            </p:nvSpPr>
            <p:spPr>
              <a:xfrm>
                <a:off x="841511" y="3835256"/>
                <a:ext cx="510237" cy="753028"/>
              </a:xfrm>
              <a:custGeom>
                <a:rect b="b" l="l" r="r" t="t"/>
                <a:pathLst>
                  <a:path extrusionOk="0" h="11664" w="7903">
                    <a:moveTo>
                      <a:pt x="818" y="1"/>
                    </a:moveTo>
                    <a:cubicBezTo>
                      <a:pt x="360" y="1"/>
                      <a:pt x="0" y="393"/>
                      <a:pt x="41" y="848"/>
                    </a:cubicBezTo>
                    <a:lnTo>
                      <a:pt x="914" y="10950"/>
                    </a:lnTo>
                    <a:cubicBezTo>
                      <a:pt x="949" y="11353"/>
                      <a:pt x="1287" y="11664"/>
                      <a:pt x="1692" y="11664"/>
                    </a:cubicBezTo>
                    <a:lnTo>
                      <a:pt x="5816" y="11664"/>
                    </a:lnTo>
                    <a:cubicBezTo>
                      <a:pt x="7423" y="8032"/>
                      <a:pt x="7903" y="3900"/>
                      <a:pt x="7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" name="Google Shape;266;p1"/>
            <p:cNvSpPr/>
            <p:nvPr/>
          </p:nvSpPr>
          <p:spPr>
            <a:xfrm flipH="1">
              <a:off x="2453245" y="1649901"/>
              <a:ext cx="810730" cy="101776"/>
            </a:xfrm>
            <a:custGeom>
              <a:rect b="b" l="l" r="r" t="t"/>
              <a:pathLst>
                <a:path extrusionOk="0" h="3160" w="21644">
                  <a:moveTo>
                    <a:pt x="8518" y="0"/>
                  </a:moveTo>
                  <a:cubicBezTo>
                    <a:pt x="8006" y="0"/>
                    <a:pt x="7606" y="455"/>
                    <a:pt x="7283" y="863"/>
                  </a:cubicBezTo>
                  <a:cubicBezTo>
                    <a:pt x="7232" y="927"/>
                    <a:pt x="7178" y="993"/>
                    <a:pt x="7102" y="1021"/>
                  </a:cubicBezTo>
                  <a:cubicBezTo>
                    <a:pt x="7075" y="1030"/>
                    <a:pt x="7049" y="1034"/>
                    <a:pt x="7024" y="1034"/>
                  </a:cubicBezTo>
                  <a:cubicBezTo>
                    <a:pt x="6833" y="1034"/>
                    <a:pt x="6678" y="786"/>
                    <a:pt x="6484" y="693"/>
                  </a:cubicBezTo>
                  <a:cubicBezTo>
                    <a:pt x="6423" y="664"/>
                    <a:pt x="6363" y="651"/>
                    <a:pt x="6303" y="651"/>
                  </a:cubicBezTo>
                  <a:cubicBezTo>
                    <a:pt x="6025" y="651"/>
                    <a:pt x="5754" y="923"/>
                    <a:pt x="5569" y="1170"/>
                  </a:cubicBezTo>
                  <a:cubicBezTo>
                    <a:pt x="5354" y="1458"/>
                    <a:pt x="5139" y="1746"/>
                    <a:pt x="4924" y="2035"/>
                  </a:cubicBezTo>
                  <a:cubicBezTo>
                    <a:pt x="4764" y="1969"/>
                    <a:pt x="4604" y="1902"/>
                    <a:pt x="4438" y="1861"/>
                  </a:cubicBezTo>
                  <a:cubicBezTo>
                    <a:pt x="4356" y="1840"/>
                    <a:pt x="4268" y="1830"/>
                    <a:pt x="4179" y="1830"/>
                  </a:cubicBezTo>
                  <a:cubicBezTo>
                    <a:pt x="3838" y="1830"/>
                    <a:pt x="3490" y="1986"/>
                    <a:pt x="3436" y="2310"/>
                  </a:cubicBezTo>
                  <a:cubicBezTo>
                    <a:pt x="3332" y="2136"/>
                    <a:pt x="3136" y="2069"/>
                    <a:pt x="2929" y="2069"/>
                  </a:cubicBezTo>
                  <a:cubicBezTo>
                    <a:pt x="2796" y="2069"/>
                    <a:pt x="2658" y="2097"/>
                    <a:pt x="2537" y="2142"/>
                  </a:cubicBezTo>
                  <a:cubicBezTo>
                    <a:pt x="2236" y="2253"/>
                    <a:pt x="1947" y="2440"/>
                    <a:pt x="1629" y="2440"/>
                  </a:cubicBezTo>
                  <a:cubicBezTo>
                    <a:pt x="1618" y="2440"/>
                    <a:pt x="1607" y="2439"/>
                    <a:pt x="1597" y="2439"/>
                  </a:cubicBezTo>
                  <a:cubicBezTo>
                    <a:pt x="1460" y="2433"/>
                    <a:pt x="1328" y="2393"/>
                    <a:pt x="1193" y="2393"/>
                  </a:cubicBezTo>
                  <a:cubicBezTo>
                    <a:pt x="1180" y="2393"/>
                    <a:pt x="1167" y="2393"/>
                    <a:pt x="1154" y="2394"/>
                  </a:cubicBezTo>
                  <a:cubicBezTo>
                    <a:pt x="912" y="2408"/>
                    <a:pt x="708" y="2572"/>
                    <a:pt x="521" y="2727"/>
                  </a:cubicBezTo>
                  <a:cubicBezTo>
                    <a:pt x="347" y="2871"/>
                    <a:pt x="173" y="3016"/>
                    <a:pt x="0" y="3160"/>
                  </a:cubicBezTo>
                  <a:lnTo>
                    <a:pt x="21643" y="3160"/>
                  </a:lnTo>
                  <a:cubicBezTo>
                    <a:pt x="21433" y="2978"/>
                    <a:pt x="21211" y="2810"/>
                    <a:pt x="20968" y="2679"/>
                  </a:cubicBezTo>
                  <a:cubicBezTo>
                    <a:pt x="20658" y="2511"/>
                    <a:pt x="20306" y="2402"/>
                    <a:pt x="19958" y="2402"/>
                  </a:cubicBezTo>
                  <a:cubicBezTo>
                    <a:pt x="19794" y="2402"/>
                    <a:pt x="19632" y="2426"/>
                    <a:pt x="19475" y="2479"/>
                  </a:cubicBezTo>
                  <a:cubicBezTo>
                    <a:pt x="19325" y="2529"/>
                    <a:pt x="19180" y="2607"/>
                    <a:pt x="19022" y="2610"/>
                  </a:cubicBezTo>
                  <a:cubicBezTo>
                    <a:pt x="19018" y="2610"/>
                    <a:pt x="19014" y="2610"/>
                    <a:pt x="19010" y="2610"/>
                  </a:cubicBezTo>
                  <a:cubicBezTo>
                    <a:pt x="18523" y="2610"/>
                    <a:pt x="18223" y="1949"/>
                    <a:pt x="17733" y="1948"/>
                  </a:cubicBezTo>
                  <a:cubicBezTo>
                    <a:pt x="17733" y="1948"/>
                    <a:pt x="17732" y="1948"/>
                    <a:pt x="17732" y="1948"/>
                  </a:cubicBezTo>
                  <a:cubicBezTo>
                    <a:pt x="17340" y="1948"/>
                    <a:pt x="17051" y="2379"/>
                    <a:pt x="16659" y="2394"/>
                  </a:cubicBezTo>
                  <a:cubicBezTo>
                    <a:pt x="16652" y="2394"/>
                    <a:pt x="16646" y="2394"/>
                    <a:pt x="16639" y="2394"/>
                  </a:cubicBezTo>
                  <a:cubicBezTo>
                    <a:pt x="16410" y="2394"/>
                    <a:pt x="16182" y="2255"/>
                    <a:pt x="15962" y="2255"/>
                  </a:cubicBezTo>
                  <a:cubicBezTo>
                    <a:pt x="15912" y="2255"/>
                    <a:pt x="15862" y="2263"/>
                    <a:pt x="15812" y="2281"/>
                  </a:cubicBezTo>
                  <a:cubicBezTo>
                    <a:pt x="15671" y="2331"/>
                    <a:pt x="15545" y="2465"/>
                    <a:pt x="15405" y="2465"/>
                  </a:cubicBezTo>
                  <a:cubicBezTo>
                    <a:pt x="15387" y="2465"/>
                    <a:pt x="15368" y="2462"/>
                    <a:pt x="15349" y="2457"/>
                  </a:cubicBezTo>
                  <a:cubicBezTo>
                    <a:pt x="15220" y="2424"/>
                    <a:pt x="15159" y="2280"/>
                    <a:pt x="15099" y="2159"/>
                  </a:cubicBezTo>
                  <a:cubicBezTo>
                    <a:pt x="14868" y="1710"/>
                    <a:pt x="14366" y="1429"/>
                    <a:pt x="13868" y="1429"/>
                  </a:cubicBezTo>
                  <a:cubicBezTo>
                    <a:pt x="13735" y="1429"/>
                    <a:pt x="13602" y="1449"/>
                    <a:pt x="13475" y="1491"/>
                  </a:cubicBezTo>
                  <a:cubicBezTo>
                    <a:pt x="13361" y="1529"/>
                    <a:pt x="13248" y="1582"/>
                    <a:pt x="13129" y="1582"/>
                  </a:cubicBezTo>
                  <a:cubicBezTo>
                    <a:pt x="13125" y="1582"/>
                    <a:pt x="13122" y="1582"/>
                    <a:pt x="13119" y="1582"/>
                  </a:cubicBezTo>
                  <a:cubicBezTo>
                    <a:pt x="12847" y="1574"/>
                    <a:pt x="12673" y="1298"/>
                    <a:pt x="12437" y="1163"/>
                  </a:cubicBezTo>
                  <a:cubicBezTo>
                    <a:pt x="12323" y="1097"/>
                    <a:pt x="12198" y="1068"/>
                    <a:pt x="12071" y="1068"/>
                  </a:cubicBezTo>
                  <a:cubicBezTo>
                    <a:pt x="11793" y="1068"/>
                    <a:pt x="11506" y="1207"/>
                    <a:pt x="11307" y="1412"/>
                  </a:cubicBezTo>
                  <a:cubicBezTo>
                    <a:pt x="11181" y="1542"/>
                    <a:pt x="11085" y="1693"/>
                    <a:pt x="11002" y="1855"/>
                  </a:cubicBezTo>
                  <a:cubicBezTo>
                    <a:pt x="10510" y="1414"/>
                    <a:pt x="10017" y="974"/>
                    <a:pt x="9524" y="532"/>
                  </a:cubicBezTo>
                  <a:cubicBezTo>
                    <a:pt x="9245" y="283"/>
                    <a:pt x="8935" y="21"/>
                    <a:pt x="8563" y="2"/>
                  </a:cubicBezTo>
                  <a:cubicBezTo>
                    <a:pt x="8548" y="1"/>
                    <a:pt x="8533" y="0"/>
                    <a:pt x="8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7" name="Google Shape;26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997" y="500211"/>
            <a:ext cx="6212362" cy="3395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2. Những yêu cầu cần đạt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4" name="Google Shape;1154;p10"/>
          <p:cNvSpPr txBox="1"/>
          <p:nvPr>
            <p:ph idx="6" type="subTitle"/>
          </p:nvPr>
        </p:nvSpPr>
        <p:spPr>
          <a:xfrm>
            <a:off x="6022528" y="2346648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Cơ sở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5" name="Google Shape;1155;p10"/>
          <p:cNvSpPr txBox="1"/>
          <p:nvPr>
            <p:ph idx="4" type="subTitle"/>
          </p:nvPr>
        </p:nvSpPr>
        <p:spPr>
          <a:xfrm>
            <a:off x="929078" y="2346648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Xác định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6" name="Google Shape;1156;p10"/>
          <p:cNvSpPr txBox="1"/>
          <p:nvPr>
            <p:ph idx="1" type="subTitle"/>
          </p:nvPr>
        </p:nvSpPr>
        <p:spPr>
          <a:xfrm>
            <a:off x="929078" y="2801221"/>
            <a:ext cx="21753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Vấn đề em viết là gì?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7" name="Google Shape;1157;p10"/>
          <p:cNvSpPr txBox="1"/>
          <p:nvPr>
            <p:ph idx="2" type="subTitle"/>
          </p:nvPr>
        </p:nvSpPr>
        <p:spPr>
          <a:xfrm>
            <a:off x="3475800" y="2801221"/>
            <a:ext cx="21753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Trình bày quan điểm, ý kiến một cách rõ rang, thuyết phục.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8" name="Google Shape;1158;p10"/>
          <p:cNvSpPr txBox="1"/>
          <p:nvPr>
            <p:ph idx="3" type="subTitle"/>
          </p:nvPr>
        </p:nvSpPr>
        <p:spPr>
          <a:xfrm>
            <a:off x="6022528" y="2801221"/>
            <a:ext cx="21753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Hệ thống lí lẽ, dẫn chứng phải thuyết phục, giúp chứng tỏ được ý kiến của bản thân.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9" name="Google Shape;1159;p10"/>
          <p:cNvSpPr txBox="1"/>
          <p:nvPr>
            <p:ph idx="5" type="subTitle"/>
          </p:nvPr>
        </p:nvSpPr>
        <p:spPr>
          <a:xfrm>
            <a:off x="3475803" y="2346648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Quan điểm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60" name="Google Shape;1160;p10"/>
          <p:cNvGrpSpPr/>
          <p:nvPr/>
        </p:nvGrpSpPr>
        <p:grpSpPr>
          <a:xfrm rot="3887982">
            <a:off x="5932463" y="-593229"/>
            <a:ext cx="3743595" cy="1849707"/>
            <a:chOff x="3182800" y="2112100"/>
            <a:chExt cx="5021939" cy="2481335"/>
          </a:xfrm>
        </p:grpSpPr>
        <p:sp>
          <p:nvSpPr>
            <p:cNvPr id="1161" name="Google Shape;1161;p10"/>
            <p:cNvSpPr/>
            <p:nvPr/>
          </p:nvSpPr>
          <p:spPr>
            <a:xfrm>
              <a:off x="3182800" y="2112244"/>
              <a:ext cx="5021939" cy="2481191"/>
            </a:xfrm>
            <a:custGeom>
              <a:rect b="b" l="l" r="r" t="t"/>
              <a:pathLst>
                <a:path extrusionOk="0" h="17206" w="34825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3339984" y="2112244"/>
              <a:ext cx="4707716" cy="2326748"/>
            </a:xfrm>
            <a:custGeom>
              <a:rect b="b" l="l" r="r" t="t"/>
              <a:pathLst>
                <a:path extrusionOk="0" h="16135" w="32646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3497025" y="2112244"/>
              <a:ext cx="4393494" cy="2172160"/>
            </a:xfrm>
            <a:custGeom>
              <a:rect b="b" l="l" r="r" t="t"/>
              <a:pathLst>
                <a:path extrusionOk="0" h="15063" w="30467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3654209" y="2112100"/>
              <a:ext cx="4079271" cy="2017572"/>
            </a:xfrm>
            <a:custGeom>
              <a:rect b="b" l="l" r="r" t="t"/>
              <a:pathLst>
                <a:path extrusionOk="0" h="13991" w="28288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3811249" y="2112244"/>
              <a:ext cx="3765048" cy="1862984"/>
            </a:xfrm>
            <a:custGeom>
              <a:rect b="b" l="l" r="r" t="t"/>
              <a:pathLst>
                <a:path extrusionOk="0" h="12919" w="26109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66" name="Google Shape;1166;p10"/>
          <p:cNvGrpSpPr/>
          <p:nvPr/>
        </p:nvGrpSpPr>
        <p:grpSpPr>
          <a:xfrm rot="-6583541">
            <a:off x="-1789554" y="3526628"/>
            <a:ext cx="3743570" cy="1849694"/>
            <a:chOff x="3182800" y="2112100"/>
            <a:chExt cx="5021939" cy="2481335"/>
          </a:xfrm>
        </p:grpSpPr>
        <p:sp>
          <p:nvSpPr>
            <p:cNvPr id="1167" name="Google Shape;1167;p10"/>
            <p:cNvSpPr/>
            <p:nvPr/>
          </p:nvSpPr>
          <p:spPr>
            <a:xfrm>
              <a:off x="3182800" y="2112244"/>
              <a:ext cx="5021939" cy="2481191"/>
            </a:xfrm>
            <a:custGeom>
              <a:rect b="b" l="l" r="r" t="t"/>
              <a:pathLst>
                <a:path extrusionOk="0" h="17206" w="34825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3339984" y="2112244"/>
              <a:ext cx="4707716" cy="2326748"/>
            </a:xfrm>
            <a:custGeom>
              <a:rect b="b" l="l" r="r" t="t"/>
              <a:pathLst>
                <a:path extrusionOk="0" h="16135" w="32646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9" name="Google Shape;1169;p10"/>
            <p:cNvSpPr/>
            <p:nvPr/>
          </p:nvSpPr>
          <p:spPr>
            <a:xfrm>
              <a:off x="3497025" y="2112244"/>
              <a:ext cx="4393494" cy="2172160"/>
            </a:xfrm>
            <a:custGeom>
              <a:rect b="b" l="l" r="r" t="t"/>
              <a:pathLst>
                <a:path extrusionOk="0" h="15063" w="30467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3654209" y="2112100"/>
              <a:ext cx="4079271" cy="2017572"/>
            </a:xfrm>
            <a:custGeom>
              <a:rect b="b" l="l" r="r" t="t"/>
              <a:pathLst>
                <a:path extrusionOk="0" h="13991" w="28288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3811249" y="2112244"/>
              <a:ext cx="3765048" cy="1862984"/>
            </a:xfrm>
            <a:custGeom>
              <a:rect b="b" l="l" r="r" t="t"/>
              <a:pathLst>
                <a:path extrusionOk="0" h="12919" w="26109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72" name="Google Shape;1172;p10"/>
          <p:cNvGrpSpPr/>
          <p:nvPr/>
        </p:nvGrpSpPr>
        <p:grpSpPr>
          <a:xfrm>
            <a:off x="5781200" y="343550"/>
            <a:ext cx="811623" cy="955324"/>
            <a:chOff x="6341400" y="481450"/>
            <a:chExt cx="811623" cy="955324"/>
          </a:xfrm>
        </p:grpSpPr>
        <p:sp>
          <p:nvSpPr>
            <p:cNvPr id="1173" name="Google Shape;1173;p10"/>
            <p:cNvSpPr/>
            <p:nvPr/>
          </p:nvSpPr>
          <p:spPr>
            <a:xfrm>
              <a:off x="6526096" y="738649"/>
              <a:ext cx="626927" cy="698125"/>
            </a:xfrm>
            <a:custGeom>
              <a:rect b="b" l="l" r="r" t="t"/>
              <a:pathLst>
                <a:path extrusionOk="0" h="4391" w="3943">
                  <a:moveTo>
                    <a:pt x="2763" y="0"/>
                  </a:moveTo>
                  <a:cubicBezTo>
                    <a:pt x="2518" y="0"/>
                    <a:pt x="2270" y="38"/>
                    <a:pt x="2060" y="143"/>
                  </a:cubicBezTo>
                  <a:cubicBezTo>
                    <a:pt x="1797" y="263"/>
                    <a:pt x="1514" y="2146"/>
                    <a:pt x="1291" y="2409"/>
                  </a:cubicBezTo>
                  <a:cubicBezTo>
                    <a:pt x="1068" y="2672"/>
                    <a:pt x="1" y="3662"/>
                    <a:pt x="1" y="3662"/>
                  </a:cubicBezTo>
                  <a:cubicBezTo>
                    <a:pt x="1" y="3662"/>
                    <a:pt x="689" y="4323"/>
                    <a:pt x="888" y="4388"/>
                  </a:cubicBezTo>
                  <a:cubicBezTo>
                    <a:pt x="892" y="4390"/>
                    <a:pt x="896" y="4390"/>
                    <a:pt x="900" y="4390"/>
                  </a:cubicBezTo>
                  <a:cubicBezTo>
                    <a:pt x="1135" y="4390"/>
                    <a:pt x="2465" y="2589"/>
                    <a:pt x="2465" y="2589"/>
                  </a:cubicBezTo>
                  <a:lnTo>
                    <a:pt x="2883" y="1226"/>
                  </a:lnTo>
                  <a:cubicBezTo>
                    <a:pt x="2883" y="1226"/>
                    <a:pt x="3234" y="440"/>
                    <a:pt x="3841" y="251"/>
                  </a:cubicBezTo>
                  <a:cubicBezTo>
                    <a:pt x="3942" y="231"/>
                    <a:pt x="3366" y="0"/>
                    <a:pt x="2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174" name="Google Shape;1174;p10"/>
            <p:cNvGrpSpPr/>
            <p:nvPr/>
          </p:nvGrpSpPr>
          <p:grpSpPr>
            <a:xfrm>
              <a:off x="6341400" y="481450"/>
              <a:ext cx="464826" cy="620700"/>
              <a:chOff x="637850" y="494300"/>
              <a:chExt cx="464826" cy="620700"/>
            </a:xfrm>
          </p:grpSpPr>
          <p:sp>
            <p:nvSpPr>
              <p:cNvPr id="1175" name="Google Shape;1175;p10"/>
              <p:cNvSpPr/>
              <p:nvPr/>
            </p:nvSpPr>
            <p:spPr>
              <a:xfrm>
                <a:off x="1024686" y="1006689"/>
                <a:ext cx="60744" cy="79901"/>
              </a:xfrm>
              <a:custGeom>
                <a:rect b="b" l="l" r="r" t="t"/>
                <a:pathLst>
                  <a:path extrusionOk="0" h="1668" w="1268">
                    <a:moveTo>
                      <a:pt x="276" y="0"/>
                    </a:moveTo>
                    <a:cubicBezTo>
                      <a:pt x="273" y="0"/>
                      <a:pt x="271" y="0"/>
                      <a:pt x="269" y="1"/>
                    </a:cubicBezTo>
                    <a:cubicBezTo>
                      <a:pt x="264" y="2"/>
                      <a:pt x="259" y="3"/>
                      <a:pt x="255" y="4"/>
                    </a:cubicBezTo>
                    <a:cubicBezTo>
                      <a:pt x="243" y="7"/>
                      <a:pt x="229" y="11"/>
                      <a:pt x="218" y="20"/>
                    </a:cubicBezTo>
                    <a:cubicBezTo>
                      <a:pt x="120" y="95"/>
                      <a:pt x="206" y="319"/>
                      <a:pt x="293" y="491"/>
                    </a:cubicBezTo>
                    <a:cubicBezTo>
                      <a:pt x="278" y="483"/>
                      <a:pt x="263" y="480"/>
                      <a:pt x="250" y="478"/>
                    </a:cubicBezTo>
                    <a:cubicBezTo>
                      <a:pt x="246" y="478"/>
                      <a:pt x="242" y="479"/>
                      <a:pt x="237" y="479"/>
                    </a:cubicBezTo>
                    <a:cubicBezTo>
                      <a:pt x="228" y="479"/>
                      <a:pt x="221" y="480"/>
                      <a:pt x="214" y="483"/>
                    </a:cubicBezTo>
                    <a:cubicBezTo>
                      <a:pt x="209" y="484"/>
                      <a:pt x="205" y="487"/>
                      <a:pt x="201" y="489"/>
                    </a:cubicBezTo>
                    <a:cubicBezTo>
                      <a:pt x="194" y="492"/>
                      <a:pt x="189" y="496"/>
                      <a:pt x="184" y="500"/>
                    </a:cubicBezTo>
                    <a:cubicBezTo>
                      <a:pt x="180" y="505"/>
                      <a:pt x="177" y="509"/>
                      <a:pt x="173" y="513"/>
                    </a:cubicBezTo>
                    <a:cubicBezTo>
                      <a:pt x="170" y="517"/>
                      <a:pt x="167" y="522"/>
                      <a:pt x="165" y="527"/>
                    </a:cubicBezTo>
                    <a:cubicBezTo>
                      <a:pt x="159" y="536"/>
                      <a:pt x="156" y="546"/>
                      <a:pt x="153" y="556"/>
                    </a:cubicBezTo>
                    <a:cubicBezTo>
                      <a:pt x="151" y="561"/>
                      <a:pt x="150" y="566"/>
                      <a:pt x="149" y="572"/>
                    </a:cubicBezTo>
                    <a:cubicBezTo>
                      <a:pt x="147" y="583"/>
                      <a:pt x="147" y="594"/>
                      <a:pt x="147" y="605"/>
                    </a:cubicBezTo>
                    <a:cubicBezTo>
                      <a:pt x="147" y="613"/>
                      <a:pt x="147" y="619"/>
                      <a:pt x="148" y="625"/>
                    </a:cubicBezTo>
                    <a:cubicBezTo>
                      <a:pt x="150" y="637"/>
                      <a:pt x="153" y="651"/>
                      <a:pt x="157" y="663"/>
                    </a:cubicBezTo>
                    <a:cubicBezTo>
                      <a:pt x="159" y="669"/>
                      <a:pt x="161" y="675"/>
                      <a:pt x="163" y="681"/>
                    </a:cubicBezTo>
                    <a:cubicBezTo>
                      <a:pt x="171" y="700"/>
                      <a:pt x="181" y="719"/>
                      <a:pt x="194" y="736"/>
                    </a:cubicBezTo>
                    <a:cubicBezTo>
                      <a:pt x="171" y="722"/>
                      <a:pt x="148" y="716"/>
                      <a:pt x="128" y="716"/>
                    </a:cubicBezTo>
                    <a:cubicBezTo>
                      <a:pt x="48" y="716"/>
                      <a:pt x="0" y="816"/>
                      <a:pt x="19" y="924"/>
                    </a:cubicBezTo>
                    <a:cubicBezTo>
                      <a:pt x="21" y="933"/>
                      <a:pt x="23" y="943"/>
                      <a:pt x="25" y="952"/>
                    </a:cubicBezTo>
                    <a:lnTo>
                      <a:pt x="901" y="1668"/>
                    </a:lnTo>
                    <a:cubicBezTo>
                      <a:pt x="910" y="1515"/>
                      <a:pt x="969" y="1381"/>
                      <a:pt x="1089" y="1343"/>
                    </a:cubicBezTo>
                    <a:cubicBezTo>
                      <a:pt x="1108" y="1337"/>
                      <a:pt x="1128" y="1334"/>
                      <a:pt x="1150" y="1334"/>
                    </a:cubicBezTo>
                    <a:cubicBezTo>
                      <a:pt x="1187" y="1334"/>
                      <a:pt x="1227" y="1342"/>
                      <a:pt x="1267" y="1357"/>
                    </a:cubicBezTo>
                    <a:lnTo>
                      <a:pt x="836" y="279"/>
                    </a:lnTo>
                    <a:lnTo>
                      <a:pt x="801" y="231"/>
                    </a:lnTo>
                    <a:cubicBezTo>
                      <a:pt x="780" y="223"/>
                      <a:pt x="759" y="219"/>
                      <a:pt x="739" y="219"/>
                    </a:cubicBezTo>
                    <a:cubicBezTo>
                      <a:pt x="705" y="219"/>
                      <a:pt x="675" y="232"/>
                      <a:pt x="658" y="260"/>
                    </a:cubicBezTo>
                    <a:cubicBezTo>
                      <a:pt x="643" y="242"/>
                      <a:pt x="626" y="225"/>
                      <a:pt x="609" y="207"/>
                    </a:cubicBezTo>
                    <a:cubicBezTo>
                      <a:pt x="603" y="201"/>
                      <a:pt x="597" y="196"/>
                      <a:pt x="590" y="190"/>
                    </a:cubicBezTo>
                    <a:cubicBezTo>
                      <a:pt x="579" y="179"/>
                      <a:pt x="568" y="167"/>
                      <a:pt x="555" y="157"/>
                    </a:cubicBezTo>
                    <a:cubicBezTo>
                      <a:pt x="548" y="150"/>
                      <a:pt x="540" y="143"/>
                      <a:pt x="532" y="135"/>
                    </a:cubicBezTo>
                    <a:cubicBezTo>
                      <a:pt x="521" y="126"/>
                      <a:pt x="511" y="118"/>
                      <a:pt x="501" y="110"/>
                    </a:cubicBezTo>
                    <a:cubicBezTo>
                      <a:pt x="493" y="103"/>
                      <a:pt x="483" y="95"/>
                      <a:pt x="474" y="88"/>
                    </a:cubicBezTo>
                    <a:cubicBezTo>
                      <a:pt x="465" y="81"/>
                      <a:pt x="456" y="75"/>
                      <a:pt x="446" y="68"/>
                    </a:cubicBezTo>
                    <a:cubicBezTo>
                      <a:pt x="437" y="61"/>
                      <a:pt x="427" y="54"/>
                      <a:pt x="418" y="49"/>
                    </a:cubicBezTo>
                    <a:cubicBezTo>
                      <a:pt x="409" y="44"/>
                      <a:pt x="401" y="39"/>
                      <a:pt x="392" y="35"/>
                    </a:cubicBezTo>
                    <a:cubicBezTo>
                      <a:pt x="375" y="25"/>
                      <a:pt x="360" y="18"/>
                      <a:pt x="345" y="13"/>
                    </a:cubicBezTo>
                    <a:cubicBezTo>
                      <a:pt x="335" y="10"/>
                      <a:pt x="326" y="6"/>
                      <a:pt x="317" y="4"/>
                    </a:cubicBezTo>
                    <a:cubicBezTo>
                      <a:pt x="309" y="2"/>
                      <a:pt x="300" y="2"/>
                      <a:pt x="293" y="2"/>
                    </a:cubicBezTo>
                    <a:cubicBezTo>
                      <a:pt x="287" y="1"/>
                      <a:pt x="282" y="0"/>
                      <a:pt x="276" y="0"/>
                    </a:cubicBezTo>
                    <a:close/>
                  </a:path>
                </a:pathLst>
              </a:custGeom>
              <a:solidFill>
                <a:srgbClr val="FFFCE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76" name="Google Shape;1176;p10"/>
              <p:cNvSpPr/>
              <p:nvPr/>
            </p:nvSpPr>
            <p:spPr>
              <a:xfrm>
                <a:off x="1067801" y="1070594"/>
                <a:ext cx="34875" cy="44406"/>
              </a:xfrm>
              <a:custGeom>
                <a:rect b="b" l="l" r="r" t="t"/>
                <a:pathLst>
                  <a:path extrusionOk="0" h="927" w="728">
                    <a:moveTo>
                      <a:pt x="250" y="0"/>
                    </a:moveTo>
                    <a:cubicBezTo>
                      <a:pt x="228" y="0"/>
                      <a:pt x="208" y="3"/>
                      <a:pt x="189" y="9"/>
                    </a:cubicBezTo>
                    <a:cubicBezTo>
                      <a:pt x="69" y="47"/>
                      <a:pt x="10" y="179"/>
                      <a:pt x="1" y="334"/>
                    </a:cubicBezTo>
                    <a:lnTo>
                      <a:pt x="727" y="926"/>
                    </a:lnTo>
                    <a:lnTo>
                      <a:pt x="367" y="23"/>
                    </a:lnTo>
                    <a:cubicBezTo>
                      <a:pt x="327" y="8"/>
                      <a:pt x="287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77" name="Google Shape;1177;p10"/>
              <p:cNvSpPr/>
              <p:nvPr/>
            </p:nvSpPr>
            <p:spPr>
              <a:xfrm>
                <a:off x="1038722" y="1006737"/>
                <a:ext cx="1150" cy="144"/>
              </a:xfrm>
              <a:custGeom>
                <a:rect b="b" l="l" r="r" t="t"/>
                <a:pathLst>
                  <a:path extrusionOk="0" h="3" w="24">
                    <a:moveTo>
                      <a:pt x="24" y="3"/>
                    </a:moveTo>
                    <a:cubicBezTo>
                      <a:pt x="16" y="1"/>
                      <a:pt x="7" y="1"/>
                      <a:pt x="0" y="1"/>
                    </a:cubicBezTo>
                    <a:cubicBezTo>
                      <a:pt x="7" y="1"/>
                      <a:pt x="16" y="1"/>
                      <a:pt x="24" y="3"/>
                    </a:cubicBezTo>
                    <a:close/>
                  </a:path>
                </a:pathLst>
              </a:custGeom>
              <a:solidFill>
                <a:srgbClr val="D9A0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78" name="Google Shape;1178;p10"/>
              <p:cNvSpPr/>
              <p:nvPr/>
            </p:nvSpPr>
            <p:spPr>
              <a:xfrm>
                <a:off x="1050124" y="1013156"/>
                <a:ext cx="1198" cy="1054"/>
              </a:xfrm>
              <a:custGeom>
                <a:rect b="b" l="l" r="r" t="t"/>
                <a:pathLst>
                  <a:path extrusionOk="0" h="22" w="25">
                    <a:moveTo>
                      <a:pt x="24" y="22"/>
                    </a:moveTo>
                    <a:cubicBezTo>
                      <a:pt x="17" y="15"/>
                      <a:pt x="9" y="8"/>
                      <a:pt x="1" y="0"/>
                    </a:cubicBezTo>
                    <a:cubicBezTo>
                      <a:pt x="9" y="8"/>
                      <a:pt x="17" y="15"/>
                      <a:pt x="24" y="22"/>
                    </a:cubicBezTo>
                    <a:close/>
                  </a:path>
                </a:pathLst>
              </a:custGeom>
              <a:solidFill>
                <a:srgbClr val="D9A0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79" name="Google Shape;1179;p10"/>
              <p:cNvSpPr/>
              <p:nvPr/>
            </p:nvSpPr>
            <p:spPr>
              <a:xfrm>
                <a:off x="1052950" y="1015743"/>
                <a:ext cx="910" cy="910"/>
              </a:xfrm>
              <a:custGeom>
                <a:rect b="b" l="l" r="r" t="t"/>
                <a:pathLst>
                  <a:path extrusionOk="0" h="19" w="19">
                    <a:moveTo>
                      <a:pt x="19" y="18"/>
                    </a:moveTo>
                    <a:cubicBezTo>
                      <a:pt x="13" y="12"/>
                      <a:pt x="7" y="7"/>
                      <a:pt x="0" y="1"/>
                    </a:cubicBezTo>
                    <a:cubicBezTo>
                      <a:pt x="7" y="7"/>
                      <a:pt x="13" y="12"/>
                      <a:pt x="19" y="18"/>
                    </a:cubicBezTo>
                    <a:close/>
                  </a:path>
                </a:pathLst>
              </a:custGeom>
              <a:solidFill>
                <a:srgbClr val="D9A0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80" name="Google Shape;1180;p10"/>
              <p:cNvSpPr/>
              <p:nvPr/>
            </p:nvSpPr>
            <p:spPr>
              <a:xfrm>
                <a:off x="1041165" y="1007312"/>
                <a:ext cx="2299" cy="1054"/>
              </a:xfrm>
              <a:custGeom>
                <a:rect b="b" l="l" r="r" t="t"/>
                <a:pathLst>
                  <a:path extrusionOk="0" h="22" w="48">
                    <a:moveTo>
                      <a:pt x="48" y="22"/>
                    </a:moveTo>
                    <a:cubicBezTo>
                      <a:pt x="31" y="12"/>
                      <a:pt x="16" y="5"/>
                      <a:pt x="1" y="0"/>
                    </a:cubicBezTo>
                    <a:cubicBezTo>
                      <a:pt x="16" y="5"/>
                      <a:pt x="31" y="12"/>
                      <a:pt x="48" y="22"/>
                    </a:cubicBezTo>
                    <a:close/>
                  </a:path>
                </a:pathLst>
              </a:custGeom>
              <a:solidFill>
                <a:srgbClr val="D9A0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81" name="Google Shape;1181;p10"/>
              <p:cNvSpPr/>
              <p:nvPr/>
            </p:nvSpPr>
            <p:spPr>
              <a:xfrm>
                <a:off x="1047393" y="1010904"/>
                <a:ext cx="1341" cy="1054"/>
              </a:xfrm>
              <a:custGeom>
                <a:rect b="b" l="l" r="r" t="t"/>
                <a:pathLst>
                  <a:path extrusionOk="0" h="22" w="28">
                    <a:moveTo>
                      <a:pt x="28" y="22"/>
                    </a:moveTo>
                    <a:cubicBezTo>
                      <a:pt x="19" y="15"/>
                      <a:pt x="9" y="7"/>
                      <a:pt x="0" y="0"/>
                    </a:cubicBezTo>
                    <a:cubicBezTo>
                      <a:pt x="9" y="7"/>
                      <a:pt x="19" y="15"/>
                      <a:pt x="28" y="22"/>
                    </a:cubicBezTo>
                    <a:close/>
                  </a:path>
                </a:pathLst>
              </a:custGeom>
              <a:solidFill>
                <a:srgbClr val="D9A0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82" name="Google Shape;1182;p10"/>
              <p:cNvSpPr/>
              <p:nvPr/>
            </p:nvSpPr>
            <p:spPr>
              <a:xfrm>
                <a:off x="1044663" y="1009036"/>
                <a:ext cx="1437" cy="910"/>
              </a:xfrm>
              <a:custGeom>
                <a:rect b="b" l="l" r="r" t="t"/>
                <a:pathLst>
                  <a:path extrusionOk="0" h="19" w="30">
                    <a:moveTo>
                      <a:pt x="1" y="0"/>
                    </a:moveTo>
                    <a:cubicBezTo>
                      <a:pt x="10" y="6"/>
                      <a:pt x="20" y="12"/>
                      <a:pt x="29" y="19"/>
                    </a:cubicBezTo>
                    <a:cubicBezTo>
                      <a:pt x="20" y="12"/>
                      <a:pt x="10" y="5"/>
                      <a:pt x="1" y="0"/>
                    </a:cubicBezTo>
                    <a:close/>
                  </a:path>
                </a:pathLst>
              </a:custGeom>
              <a:solidFill>
                <a:srgbClr val="D9A0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83" name="Google Shape;1183;p10"/>
              <p:cNvSpPr/>
              <p:nvPr/>
            </p:nvSpPr>
            <p:spPr>
              <a:xfrm>
                <a:off x="1031728" y="1034090"/>
                <a:ext cx="144" cy="1629"/>
              </a:xfrm>
              <a:custGeom>
                <a:rect b="b" l="l" r="r" t="t"/>
                <a:pathLst>
                  <a:path extrusionOk="0" h="34" w="3">
                    <a:moveTo>
                      <a:pt x="2" y="0"/>
                    </a:moveTo>
                    <a:cubicBezTo>
                      <a:pt x="0" y="11"/>
                      <a:pt x="0" y="22"/>
                      <a:pt x="0" y="33"/>
                    </a:cubicBezTo>
                    <a:cubicBezTo>
                      <a:pt x="0" y="22"/>
                      <a:pt x="0" y="11"/>
                      <a:pt x="2" y="0"/>
                    </a:cubicBezTo>
                    <a:close/>
                  </a:path>
                </a:pathLst>
              </a:custGeom>
              <a:solidFill>
                <a:srgbClr val="FFD3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84" name="Google Shape;1184;p10"/>
              <p:cNvSpPr/>
              <p:nvPr/>
            </p:nvSpPr>
            <p:spPr>
              <a:xfrm>
                <a:off x="1032015" y="1031935"/>
                <a:ext cx="575" cy="1341"/>
              </a:xfrm>
              <a:custGeom>
                <a:rect b="b" l="l" r="r" t="t"/>
                <a:pathLst>
                  <a:path extrusionOk="0" h="28" w="12">
                    <a:moveTo>
                      <a:pt x="12" y="0"/>
                    </a:moveTo>
                    <a:cubicBezTo>
                      <a:pt x="6" y="10"/>
                      <a:pt x="2" y="18"/>
                      <a:pt x="0" y="28"/>
                    </a:cubicBezTo>
                    <a:cubicBezTo>
                      <a:pt x="2" y="19"/>
                      <a:pt x="6" y="10"/>
                      <a:pt x="12" y="0"/>
                    </a:cubicBezTo>
                    <a:close/>
                  </a:path>
                </a:pathLst>
              </a:custGeom>
              <a:solidFill>
                <a:srgbClr val="FFD3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85" name="Google Shape;1185;p10"/>
              <p:cNvSpPr/>
              <p:nvPr/>
            </p:nvSpPr>
            <p:spPr>
              <a:xfrm>
                <a:off x="1031776" y="1036581"/>
                <a:ext cx="479" cy="1868"/>
              </a:xfrm>
              <a:custGeom>
                <a:rect b="b" l="l" r="r" t="t"/>
                <a:pathLst>
                  <a:path extrusionOk="0" h="39" w="10">
                    <a:moveTo>
                      <a:pt x="0" y="1"/>
                    </a:moveTo>
                    <a:cubicBezTo>
                      <a:pt x="1" y="13"/>
                      <a:pt x="5" y="26"/>
                      <a:pt x="9" y="39"/>
                    </a:cubicBezTo>
                    <a:cubicBezTo>
                      <a:pt x="5" y="26"/>
                      <a:pt x="2" y="13"/>
                      <a:pt x="0" y="1"/>
                    </a:cubicBezTo>
                    <a:close/>
                  </a:path>
                </a:pathLst>
              </a:custGeom>
              <a:solidFill>
                <a:srgbClr val="FFD3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86" name="Google Shape;1186;p10"/>
              <p:cNvSpPr/>
              <p:nvPr/>
            </p:nvSpPr>
            <p:spPr>
              <a:xfrm>
                <a:off x="1032447" y="1039264"/>
                <a:ext cx="1581" cy="2683"/>
              </a:xfrm>
              <a:custGeom>
                <a:rect b="b" l="l" r="r" t="t"/>
                <a:pathLst>
                  <a:path extrusionOk="0" h="56" w="33">
                    <a:moveTo>
                      <a:pt x="1" y="0"/>
                    </a:moveTo>
                    <a:cubicBezTo>
                      <a:pt x="9" y="20"/>
                      <a:pt x="19" y="39"/>
                      <a:pt x="32" y="56"/>
                    </a:cubicBezTo>
                    <a:cubicBezTo>
                      <a:pt x="19" y="39"/>
                      <a:pt x="9" y="20"/>
                      <a:pt x="1" y="0"/>
                    </a:cubicBezTo>
                    <a:close/>
                  </a:path>
                </a:pathLst>
              </a:custGeom>
              <a:solidFill>
                <a:srgbClr val="FFD3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87" name="Google Shape;1187;p10"/>
              <p:cNvSpPr/>
              <p:nvPr/>
            </p:nvSpPr>
            <p:spPr>
              <a:xfrm>
                <a:off x="637850" y="494300"/>
                <a:ext cx="74540" cy="75686"/>
              </a:xfrm>
              <a:custGeom>
                <a:rect b="b" l="l" r="r" t="t"/>
                <a:pathLst>
                  <a:path extrusionOk="0" h="1580" w="1556">
                    <a:moveTo>
                      <a:pt x="728" y="0"/>
                    </a:moveTo>
                    <a:cubicBezTo>
                      <a:pt x="666" y="0"/>
                      <a:pt x="600" y="22"/>
                      <a:pt x="544" y="65"/>
                    </a:cubicBezTo>
                    <a:lnTo>
                      <a:pt x="233" y="304"/>
                    </a:lnTo>
                    <a:lnTo>
                      <a:pt x="161" y="359"/>
                    </a:lnTo>
                    <a:cubicBezTo>
                      <a:pt x="34" y="457"/>
                      <a:pt x="0" y="631"/>
                      <a:pt x="85" y="747"/>
                    </a:cubicBezTo>
                    <a:lnTo>
                      <a:pt x="697" y="1580"/>
                    </a:lnTo>
                    <a:lnTo>
                      <a:pt x="1005" y="1356"/>
                    </a:lnTo>
                    <a:lnTo>
                      <a:pt x="1323" y="1124"/>
                    </a:lnTo>
                    <a:lnTo>
                      <a:pt x="1556" y="954"/>
                    </a:lnTo>
                    <a:lnTo>
                      <a:pt x="927" y="98"/>
                    </a:lnTo>
                    <a:cubicBezTo>
                      <a:pt x="880" y="33"/>
                      <a:pt x="806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88" name="Google Shape;1188;p10"/>
              <p:cNvSpPr/>
              <p:nvPr/>
            </p:nvSpPr>
            <p:spPr>
              <a:xfrm>
                <a:off x="1034267" y="1029827"/>
                <a:ext cx="671" cy="335"/>
              </a:xfrm>
              <a:custGeom>
                <a:rect b="b" l="l" r="r" t="t"/>
                <a:pathLst>
                  <a:path extrusionOk="0" h="7" w="14">
                    <a:moveTo>
                      <a:pt x="14" y="0"/>
                    </a:moveTo>
                    <a:lnTo>
                      <a:pt x="14" y="0"/>
                    </a:lnTo>
                    <a:cubicBezTo>
                      <a:pt x="9" y="1"/>
                      <a:pt x="5" y="3"/>
                      <a:pt x="1" y="6"/>
                    </a:cubicBezTo>
                    <a:cubicBezTo>
                      <a:pt x="5" y="4"/>
                      <a:pt x="9" y="1"/>
                      <a:pt x="14" y="0"/>
                    </a:cubicBezTo>
                    <a:close/>
                  </a:path>
                </a:pathLst>
              </a:custGeom>
              <a:solidFill>
                <a:srgbClr val="F2C8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89" name="Google Shape;1189;p10"/>
              <p:cNvSpPr/>
              <p:nvPr/>
            </p:nvSpPr>
            <p:spPr>
              <a:xfrm>
                <a:off x="1036902" y="1006689"/>
                <a:ext cx="671" cy="192"/>
              </a:xfrm>
              <a:custGeom>
                <a:rect b="b" l="l" r="r" t="t"/>
                <a:pathLst>
                  <a:path extrusionOk="0" h="4" w="14">
                    <a:moveTo>
                      <a:pt x="13" y="1"/>
                    </a:moveTo>
                    <a:lnTo>
                      <a:pt x="13" y="1"/>
                    </a:lnTo>
                    <a:cubicBezTo>
                      <a:pt x="9" y="2"/>
                      <a:pt x="4" y="3"/>
                      <a:pt x="0" y="4"/>
                    </a:cubicBezTo>
                    <a:cubicBezTo>
                      <a:pt x="5" y="3"/>
                      <a:pt x="9" y="2"/>
                      <a:pt x="13" y="1"/>
                    </a:cubicBezTo>
                    <a:close/>
                  </a:path>
                </a:pathLst>
              </a:custGeom>
              <a:solidFill>
                <a:srgbClr val="F2C8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90" name="Google Shape;1190;p10"/>
              <p:cNvSpPr/>
              <p:nvPr/>
            </p:nvSpPr>
            <p:spPr>
              <a:xfrm>
                <a:off x="1032926" y="1030641"/>
                <a:ext cx="623" cy="623"/>
              </a:xfrm>
              <a:custGeom>
                <a:rect b="b" l="l" r="r" t="t"/>
                <a:pathLst>
                  <a:path extrusionOk="0" h="13" w="13">
                    <a:moveTo>
                      <a:pt x="1" y="13"/>
                    </a:moveTo>
                    <a:cubicBezTo>
                      <a:pt x="5" y="9"/>
                      <a:pt x="8" y="5"/>
                      <a:pt x="12" y="0"/>
                    </a:cubicBezTo>
                    <a:cubicBezTo>
                      <a:pt x="8" y="5"/>
                      <a:pt x="5" y="9"/>
                      <a:pt x="1" y="13"/>
                    </a:cubicBezTo>
                    <a:close/>
                  </a:path>
                </a:pathLst>
              </a:custGeom>
              <a:solidFill>
                <a:srgbClr val="F2C8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91" name="Google Shape;1191;p10"/>
              <p:cNvSpPr/>
              <p:nvPr/>
            </p:nvSpPr>
            <p:spPr>
              <a:xfrm>
                <a:off x="1035992" y="1029539"/>
                <a:ext cx="671" cy="96"/>
              </a:xfrm>
              <a:custGeom>
                <a:rect b="b" l="l" r="r" t="t"/>
                <a:pathLst>
                  <a:path extrusionOk="0" h="2" w="14">
                    <a:moveTo>
                      <a:pt x="14" y="1"/>
                    </a:moveTo>
                    <a:cubicBezTo>
                      <a:pt x="9" y="1"/>
                      <a:pt x="5" y="2"/>
                      <a:pt x="1" y="2"/>
                    </a:cubicBezTo>
                    <a:cubicBezTo>
                      <a:pt x="6" y="2"/>
                      <a:pt x="9" y="1"/>
                      <a:pt x="14" y="1"/>
                    </a:cubicBezTo>
                    <a:close/>
                  </a:path>
                </a:pathLst>
              </a:custGeom>
              <a:solidFill>
                <a:srgbClr val="F2C8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92" name="Google Shape;1192;p10"/>
              <p:cNvSpPr/>
              <p:nvPr/>
            </p:nvSpPr>
            <p:spPr>
              <a:xfrm>
                <a:off x="731265" y="580912"/>
                <a:ext cx="331838" cy="438212"/>
              </a:xfrm>
              <a:custGeom>
                <a:rect b="b" l="l" r="r" t="t"/>
                <a:pathLst>
                  <a:path extrusionOk="0" h="9148" w="6927">
                    <a:moveTo>
                      <a:pt x="232" y="0"/>
                    </a:moveTo>
                    <a:lnTo>
                      <a:pt x="1" y="173"/>
                    </a:lnTo>
                    <a:lnTo>
                      <a:pt x="6399" y="8888"/>
                    </a:lnTo>
                    <a:cubicBezTo>
                      <a:pt x="6405" y="8888"/>
                      <a:pt x="6412" y="8889"/>
                      <a:pt x="6418" y="8890"/>
                    </a:cubicBezTo>
                    <a:cubicBezTo>
                      <a:pt x="6425" y="8890"/>
                      <a:pt x="6434" y="8890"/>
                      <a:pt x="6442" y="8892"/>
                    </a:cubicBezTo>
                    <a:cubicBezTo>
                      <a:pt x="6450" y="8894"/>
                      <a:pt x="6460" y="8898"/>
                      <a:pt x="6470" y="8901"/>
                    </a:cubicBezTo>
                    <a:cubicBezTo>
                      <a:pt x="6485" y="8906"/>
                      <a:pt x="6500" y="8913"/>
                      <a:pt x="6517" y="8923"/>
                    </a:cubicBezTo>
                    <a:cubicBezTo>
                      <a:pt x="6525" y="8927"/>
                      <a:pt x="6534" y="8932"/>
                      <a:pt x="6543" y="8937"/>
                    </a:cubicBezTo>
                    <a:cubicBezTo>
                      <a:pt x="6552" y="8942"/>
                      <a:pt x="6562" y="8949"/>
                      <a:pt x="6571" y="8956"/>
                    </a:cubicBezTo>
                    <a:cubicBezTo>
                      <a:pt x="6581" y="8963"/>
                      <a:pt x="6590" y="8969"/>
                      <a:pt x="6599" y="8976"/>
                    </a:cubicBezTo>
                    <a:cubicBezTo>
                      <a:pt x="6608" y="8983"/>
                      <a:pt x="6617" y="8989"/>
                      <a:pt x="6626" y="8998"/>
                    </a:cubicBezTo>
                    <a:cubicBezTo>
                      <a:pt x="6636" y="9006"/>
                      <a:pt x="6646" y="9014"/>
                      <a:pt x="6657" y="9023"/>
                    </a:cubicBezTo>
                    <a:cubicBezTo>
                      <a:pt x="6665" y="9030"/>
                      <a:pt x="6672" y="9037"/>
                      <a:pt x="6680" y="9045"/>
                    </a:cubicBezTo>
                    <a:cubicBezTo>
                      <a:pt x="6693" y="9055"/>
                      <a:pt x="6704" y="9067"/>
                      <a:pt x="6715" y="9078"/>
                    </a:cubicBezTo>
                    <a:cubicBezTo>
                      <a:pt x="6722" y="9083"/>
                      <a:pt x="6728" y="9089"/>
                      <a:pt x="6734" y="9095"/>
                    </a:cubicBezTo>
                    <a:cubicBezTo>
                      <a:pt x="6750" y="9113"/>
                      <a:pt x="6768" y="9130"/>
                      <a:pt x="6783" y="9148"/>
                    </a:cubicBezTo>
                    <a:cubicBezTo>
                      <a:pt x="6800" y="9120"/>
                      <a:pt x="6829" y="9107"/>
                      <a:pt x="6864" y="9107"/>
                    </a:cubicBezTo>
                    <a:cubicBezTo>
                      <a:pt x="6883" y="9107"/>
                      <a:pt x="6904" y="9111"/>
                      <a:pt x="6926" y="9119"/>
                    </a:cubicBezTo>
                    <a:lnTo>
                      <a:pt x="2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93" name="Google Shape;1193;p10"/>
              <p:cNvSpPr/>
              <p:nvPr/>
            </p:nvSpPr>
            <p:spPr>
              <a:xfrm>
                <a:off x="701612" y="600457"/>
                <a:ext cx="332413" cy="451816"/>
              </a:xfrm>
              <a:custGeom>
                <a:rect b="b" l="l" r="r" t="t"/>
                <a:pathLst>
                  <a:path extrusionOk="0" h="9432" w="6939">
                    <a:moveTo>
                      <a:pt x="306" y="0"/>
                    </a:moveTo>
                    <a:lnTo>
                      <a:pt x="1" y="229"/>
                    </a:lnTo>
                    <a:lnTo>
                      <a:pt x="6738" y="9407"/>
                    </a:lnTo>
                    <a:lnTo>
                      <a:pt x="6769" y="9432"/>
                    </a:lnTo>
                    <a:cubicBezTo>
                      <a:pt x="6767" y="9423"/>
                      <a:pt x="6765" y="9413"/>
                      <a:pt x="6763" y="9404"/>
                    </a:cubicBezTo>
                    <a:cubicBezTo>
                      <a:pt x="6744" y="9296"/>
                      <a:pt x="6792" y="9196"/>
                      <a:pt x="6872" y="9196"/>
                    </a:cubicBezTo>
                    <a:cubicBezTo>
                      <a:pt x="6892" y="9196"/>
                      <a:pt x="6915" y="9202"/>
                      <a:pt x="6938" y="9216"/>
                    </a:cubicBezTo>
                    <a:cubicBezTo>
                      <a:pt x="6925" y="9199"/>
                      <a:pt x="6915" y="9180"/>
                      <a:pt x="6907" y="9160"/>
                    </a:cubicBezTo>
                    <a:cubicBezTo>
                      <a:pt x="6905" y="9154"/>
                      <a:pt x="6903" y="9149"/>
                      <a:pt x="6901" y="9143"/>
                    </a:cubicBezTo>
                    <a:cubicBezTo>
                      <a:pt x="6897" y="9130"/>
                      <a:pt x="6893" y="9117"/>
                      <a:pt x="6892" y="9105"/>
                    </a:cubicBezTo>
                    <a:cubicBezTo>
                      <a:pt x="6891" y="9098"/>
                      <a:pt x="6891" y="9092"/>
                      <a:pt x="6891" y="9085"/>
                    </a:cubicBezTo>
                    <a:cubicBezTo>
                      <a:pt x="6891" y="9074"/>
                      <a:pt x="6891" y="9063"/>
                      <a:pt x="6893" y="9052"/>
                    </a:cubicBezTo>
                    <a:cubicBezTo>
                      <a:pt x="6894" y="9046"/>
                      <a:pt x="6895" y="9041"/>
                      <a:pt x="6897" y="9035"/>
                    </a:cubicBezTo>
                    <a:cubicBezTo>
                      <a:pt x="6899" y="9025"/>
                      <a:pt x="6903" y="9015"/>
                      <a:pt x="6909" y="9007"/>
                    </a:cubicBezTo>
                    <a:cubicBezTo>
                      <a:pt x="6910" y="9005"/>
                      <a:pt x="6910" y="9001"/>
                      <a:pt x="6912" y="8999"/>
                    </a:cubicBezTo>
                    <a:lnTo>
                      <a:pt x="3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94" name="Google Shape;1194;p10"/>
              <p:cNvSpPr/>
              <p:nvPr/>
            </p:nvSpPr>
            <p:spPr>
              <a:xfrm>
                <a:off x="683600" y="556289"/>
                <a:ext cx="49821" cy="42873"/>
              </a:xfrm>
              <a:custGeom>
                <a:rect b="b" l="l" r="r" t="t"/>
                <a:pathLst>
                  <a:path extrusionOk="0" h="895" w="1040">
                    <a:moveTo>
                      <a:pt x="851" y="1"/>
                    </a:moveTo>
                    <a:lnTo>
                      <a:pt x="620" y="175"/>
                    </a:lnTo>
                    <a:lnTo>
                      <a:pt x="306" y="410"/>
                    </a:lnTo>
                    <a:lnTo>
                      <a:pt x="0" y="639"/>
                    </a:lnTo>
                    <a:lnTo>
                      <a:pt x="189" y="895"/>
                    </a:lnTo>
                    <a:lnTo>
                      <a:pt x="494" y="666"/>
                    </a:lnTo>
                    <a:lnTo>
                      <a:pt x="808" y="431"/>
                    </a:lnTo>
                    <a:lnTo>
                      <a:pt x="1039" y="258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95" name="Google Shape;1195;p10"/>
              <p:cNvSpPr/>
              <p:nvPr/>
            </p:nvSpPr>
            <p:spPr>
              <a:xfrm>
                <a:off x="692606" y="568648"/>
                <a:ext cx="49821" cy="42777"/>
              </a:xfrm>
              <a:custGeom>
                <a:rect b="b" l="l" r="r" t="t"/>
                <a:pathLst>
                  <a:path extrusionOk="0" h="893" w="1040">
                    <a:moveTo>
                      <a:pt x="851" y="0"/>
                    </a:moveTo>
                    <a:lnTo>
                      <a:pt x="620" y="173"/>
                    </a:lnTo>
                    <a:lnTo>
                      <a:pt x="306" y="408"/>
                    </a:lnTo>
                    <a:lnTo>
                      <a:pt x="1" y="637"/>
                    </a:lnTo>
                    <a:lnTo>
                      <a:pt x="189" y="893"/>
                    </a:lnTo>
                    <a:lnTo>
                      <a:pt x="494" y="664"/>
                    </a:lnTo>
                    <a:lnTo>
                      <a:pt x="808" y="429"/>
                    </a:lnTo>
                    <a:lnTo>
                      <a:pt x="1039" y="256"/>
                    </a:lnTo>
                    <a:lnTo>
                      <a:pt x="8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96" name="Google Shape;1196;p10"/>
              <p:cNvSpPr/>
              <p:nvPr/>
            </p:nvSpPr>
            <p:spPr>
              <a:xfrm>
                <a:off x="716271" y="589151"/>
                <a:ext cx="322449" cy="442380"/>
              </a:xfrm>
              <a:custGeom>
                <a:rect b="b" l="l" r="r" t="t"/>
                <a:pathLst>
                  <a:path extrusionOk="0" h="9235" w="6731">
                    <a:moveTo>
                      <a:pt x="314" y="1"/>
                    </a:moveTo>
                    <a:lnTo>
                      <a:pt x="0" y="236"/>
                    </a:lnTo>
                    <a:lnTo>
                      <a:pt x="6606" y="9235"/>
                    </a:lnTo>
                    <a:cubicBezTo>
                      <a:pt x="6607" y="9233"/>
                      <a:pt x="6610" y="9231"/>
                      <a:pt x="6611" y="9229"/>
                    </a:cubicBezTo>
                    <a:cubicBezTo>
                      <a:pt x="6615" y="9225"/>
                      <a:pt x="6618" y="9221"/>
                      <a:pt x="6622" y="9216"/>
                    </a:cubicBezTo>
                    <a:cubicBezTo>
                      <a:pt x="6627" y="9212"/>
                      <a:pt x="6632" y="9208"/>
                      <a:pt x="6639" y="9205"/>
                    </a:cubicBezTo>
                    <a:cubicBezTo>
                      <a:pt x="6643" y="9202"/>
                      <a:pt x="6647" y="9200"/>
                      <a:pt x="6652" y="9198"/>
                    </a:cubicBezTo>
                    <a:cubicBezTo>
                      <a:pt x="6659" y="9196"/>
                      <a:pt x="6666" y="9195"/>
                      <a:pt x="6675" y="9195"/>
                    </a:cubicBezTo>
                    <a:cubicBezTo>
                      <a:pt x="6680" y="9195"/>
                      <a:pt x="6683" y="9194"/>
                      <a:pt x="6688" y="9194"/>
                    </a:cubicBezTo>
                    <a:cubicBezTo>
                      <a:pt x="6701" y="9196"/>
                      <a:pt x="6716" y="9199"/>
                      <a:pt x="6730" y="9207"/>
                    </a:cubicBezTo>
                    <a:cubicBezTo>
                      <a:pt x="6644" y="9035"/>
                      <a:pt x="6558" y="8811"/>
                      <a:pt x="6656" y="8735"/>
                    </a:cubicBezTo>
                    <a:cubicBezTo>
                      <a:pt x="6667" y="8727"/>
                      <a:pt x="6680" y="8723"/>
                      <a:pt x="6693" y="8720"/>
                    </a:cubicBezTo>
                    <a:cubicBezTo>
                      <a:pt x="6697" y="8719"/>
                      <a:pt x="6702" y="8718"/>
                      <a:pt x="6707" y="8717"/>
                    </a:cubicBezTo>
                    <a:cubicBezTo>
                      <a:pt x="6709" y="8717"/>
                      <a:pt x="6711" y="8716"/>
                      <a:pt x="6712" y="8716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671240" y="539953"/>
                <a:ext cx="53127" cy="46944"/>
              </a:xfrm>
              <a:custGeom>
                <a:rect b="b" l="l" r="r" t="t"/>
                <a:pathLst>
                  <a:path extrusionOk="0" h="980" w="1109">
                    <a:moveTo>
                      <a:pt x="859" y="1"/>
                    </a:moveTo>
                    <a:lnTo>
                      <a:pt x="626" y="171"/>
                    </a:lnTo>
                    <a:lnTo>
                      <a:pt x="308" y="403"/>
                    </a:lnTo>
                    <a:lnTo>
                      <a:pt x="0" y="627"/>
                    </a:lnTo>
                    <a:lnTo>
                      <a:pt x="258" y="980"/>
                    </a:lnTo>
                    <a:lnTo>
                      <a:pt x="564" y="751"/>
                    </a:lnTo>
                    <a:lnTo>
                      <a:pt x="878" y="516"/>
                    </a:lnTo>
                    <a:lnTo>
                      <a:pt x="1109" y="342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1198" name="Google Shape;1198;p10"/>
          <p:cNvGrpSpPr/>
          <p:nvPr/>
        </p:nvGrpSpPr>
        <p:grpSpPr>
          <a:xfrm rot="-1563464">
            <a:off x="2989900" y="4335444"/>
            <a:ext cx="810492" cy="536665"/>
            <a:chOff x="5577507" y="459796"/>
            <a:chExt cx="810448" cy="536636"/>
          </a:xfrm>
        </p:grpSpPr>
        <p:sp>
          <p:nvSpPr>
            <p:cNvPr id="1199" name="Google Shape;1199;p10"/>
            <p:cNvSpPr/>
            <p:nvPr/>
          </p:nvSpPr>
          <p:spPr>
            <a:xfrm rot="90615">
              <a:off x="5582662" y="526143"/>
              <a:ext cx="696248" cy="400335"/>
            </a:xfrm>
            <a:custGeom>
              <a:rect b="b" l="l" r="r" t="t"/>
              <a:pathLst>
                <a:path extrusionOk="0" h="6483" w="11275">
                  <a:moveTo>
                    <a:pt x="868" y="1"/>
                  </a:moveTo>
                  <a:cubicBezTo>
                    <a:pt x="639" y="1"/>
                    <a:pt x="491" y="14"/>
                    <a:pt x="446" y="45"/>
                  </a:cubicBezTo>
                  <a:cubicBezTo>
                    <a:pt x="0" y="348"/>
                    <a:pt x="786" y="6483"/>
                    <a:pt x="786" y="6483"/>
                  </a:cubicBezTo>
                  <a:lnTo>
                    <a:pt x="11275" y="1079"/>
                  </a:lnTo>
                  <a:cubicBezTo>
                    <a:pt x="11275" y="1079"/>
                    <a:pt x="2895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0" name="Google Shape;1200;p10"/>
            <p:cNvSpPr/>
            <p:nvPr/>
          </p:nvSpPr>
          <p:spPr>
            <a:xfrm rot="90615">
              <a:off x="5631115" y="469592"/>
              <a:ext cx="750157" cy="517045"/>
            </a:xfrm>
            <a:custGeom>
              <a:rect b="b" l="l" r="r" t="t"/>
              <a:pathLst>
                <a:path extrusionOk="0" h="8373" w="12148">
                  <a:moveTo>
                    <a:pt x="1484" y="0"/>
                  </a:moveTo>
                  <a:cubicBezTo>
                    <a:pt x="1190" y="0"/>
                    <a:pt x="951" y="36"/>
                    <a:pt x="847" y="125"/>
                  </a:cubicBezTo>
                  <a:cubicBezTo>
                    <a:pt x="499" y="423"/>
                    <a:pt x="1" y="7431"/>
                    <a:pt x="1" y="7431"/>
                  </a:cubicBezTo>
                  <a:cubicBezTo>
                    <a:pt x="1" y="7431"/>
                    <a:pt x="7280" y="8372"/>
                    <a:pt x="9809" y="8372"/>
                  </a:cubicBezTo>
                  <a:cubicBezTo>
                    <a:pt x="10290" y="8372"/>
                    <a:pt x="10599" y="8339"/>
                    <a:pt x="10654" y="8258"/>
                  </a:cubicBezTo>
                  <a:cubicBezTo>
                    <a:pt x="11003" y="7752"/>
                    <a:pt x="12148" y="2136"/>
                    <a:pt x="11998" y="2027"/>
                  </a:cubicBezTo>
                  <a:cubicBezTo>
                    <a:pt x="11849" y="1918"/>
                    <a:pt x="3766" y="993"/>
                    <a:pt x="3766" y="993"/>
                  </a:cubicBezTo>
                  <a:cubicBezTo>
                    <a:pt x="3766" y="993"/>
                    <a:pt x="3685" y="649"/>
                    <a:pt x="3385" y="386"/>
                  </a:cubicBezTo>
                  <a:cubicBezTo>
                    <a:pt x="3176" y="203"/>
                    <a:pt x="2178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Lightbulb " id="1201" name="Google Shape;12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2768" y="1431900"/>
            <a:ext cx="1020001" cy="1020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dea " id="1202" name="Google Shape;120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5545" y="1326778"/>
            <a:ext cx="1195810" cy="1195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dea " id="1203" name="Google Shape;120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8736" y="1330794"/>
            <a:ext cx="1272904" cy="1272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1"/>
          <p:cNvSpPr txBox="1"/>
          <p:nvPr>
            <p:ph type="title"/>
          </p:nvPr>
        </p:nvSpPr>
        <p:spPr>
          <a:xfrm>
            <a:off x="1913705" y="1017470"/>
            <a:ext cx="5175900" cy="11649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8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II</a:t>
            </a:r>
            <a:endParaRPr sz="80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9" name="Google Shape;1209;p11"/>
          <p:cNvSpPr txBox="1"/>
          <p:nvPr>
            <p:ph idx="1" type="subTitle"/>
          </p:nvPr>
        </p:nvSpPr>
        <p:spPr>
          <a:xfrm>
            <a:off x="2022262" y="2008574"/>
            <a:ext cx="5175900" cy="1749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latin typeface="Cambria"/>
                <a:ea typeface="Cambria"/>
                <a:cs typeface="Cambria"/>
                <a:sym typeface="Cambria"/>
              </a:rPr>
              <a:t>THỰC HÀNH VIẾT THEO CÁC BƯỚC</a:t>
            </a:r>
            <a:endParaRPr b="1"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10" name="Google Shape;1210;p11"/>
          <p:cNvGrpSpPr/>
          <p:nvPr/>
        </p:nvGrpSpPr>
        <p:grpSpPr>
          <a:xfrm>
            <a:off x="4002800" y="2131400"/>
            <a:ext cx="5309978" cy="3078612"/>
            <a:chOff x="4002800" y="2131400"/>
            <a:chExt cx="5309978" cy="3078612"/>
          </a:xfrm>
        </p:grpSpPr>
        <p:sp>
          <p:nvSpPr>
            <p:cNvPr id="1211" name="Google Shape;1211;p11"/>
            <p:cNvSpPr/>
            <p:nvPr/>
          </p:nvSpPr>
          <p:spPr>
            <a:xfrm>
              <a:off x="4002800" y="2131400"/>
              <a:ext cx="5309978" cy="3078612"/>
            </a:xfrm>
            <a:custGeom>
              <a:rect b="b" l="l" r="r" t="t"/>
              <a:pathLst>
                <a:path extrusionOk="0" h="22209" w="38306">
                  <a:moveTo>
                    <a:pt x="35478" y="1"/>
                  </a:moveTo>
                  <a:cubicBezTo>
                    <a:pt x="33344" y="1"/>
                    <a:pt x="31196" y="772"/>
                    <a:pt x="29618" y="2199"/>
                  </a:cubicBezTo>
                  <a:cubicBezTo>
                    <a:pt x="28362" y="3337"/>
                    <a:pt x="27459" y="4832"/>
                    <a:pt x="26585" y="6278"/>
                  </a:cubicBezTo>
                  <a:cubicBezTo>
                    <a:pt x="25552" y="7987"/>
                    <a:pt x="24485" y="9755"/>
                    <a:pt x="22837" y="10898"/>
                  </a:cubicBezTo>
                  <a:cubicBezTo>
                    <a:pt x="21323" y="11947"/>
                    <a:pt x="19398" y="12452"/>
                    <a:pt x="16861" y="12452"/>
                  </a:cubicBezTo>
                  <a:cubicBezTo>
                    <a:pt x="16321" y="12452"/>
                    <a:pt x="15754" y="12429"/>
                    <a:pt x="15158" y="12384"/>
                  </a:cubicBezTo>
                  <a:cubicBezTo>
                    <a:pt x="14422" y="12327"/>
                    <a:pt x="13671" y="12245"/>
                    <a:pt x="12946" y="12166"/>
                  </a:cubicBezTo>
                  <a:cubicBezTo>
                    <a:pt x="11632" y="12021"/>
                    <a:pt x="10286" y="11874"/>
                    <a:pt x="8944" y="11874"/>
                  </a:cubicBezTo>
                  <a:cubicBezTo>
                    <a:pt x="8352" y="11874"/>
                    <a:pt x="7760" y="11903"/>
                    <a:pt x="7172" y="11973"/>
                  </a:cubicBezTo>
                  <a:cubicBezTo>
                    <a:pt x="4771" y="12262"/>
                    <a:pt x="1829" y="13520"/>
                    <a:pt x="769" y="16185"/>
                  </a:cubicBezTo>
                  <a:cubicBezTo>
                    <a:pt x="0" y="18118"/>
                    <a:pt x="427" y="20314"/>
                    <a:pt x="946" y="22208"/>
                  </a:cubicBezTo>
                  <a:lnTo>
                    <a:pt x="1021" y="22186"/>
                  </a:lnTo>
                  <a:cubicBezTo>
                    <a:pt x="506" y="20305"/>
                    <a:pt x="82" y="18125"/>
                    <a:pt x="841" y="16213"/>
                  </a:cubicBezTo>
                  <a:cubicBezTo>
                    <a:pt x="1889" y="13581"/>
                    <a:pt x="4803" y="12336"/>
                    <a:pt x="7182" y="12051"/>
                  </a:cubicBezTo>
                  <a:cubicBezTo>
                    <a:pt x="7767" y="11981"/>
                    <a:pt x="8356" y="11953"/>
                    <a:pt x="8946" y="11953"/>
                  </a:cubicBezTo>
                  <a:cubicBezTo>
                    <a:pt x="10284" y="11953"/>
                    <a:pt x="11626" y="12100"/>
                    <a:pt x="12938" y="12244"/>
                  </a:cubicBezTo>
                  <a:cubicBezTo>
                    <a:pt x="13664" y="12323"/>
                    <a:pt x="14414" y="12405"/>
                    <a:pt x="15153" y="12462"/>
                  </a:cubicBezTo>
                  <a:cubicBezTo>
                    <a:pt x="15751" y="12507"/>
                    <a:pt x="16321" y="12530"/>
                    <a:pt x="16862" y="12530"/>
                  </a:cubicBezTo>
                  <a:cubicBezTo>
                    <a:pt x="19415" y="12530"/>
                    <a:pt x="21354" y="12020"/>
                    <a:pt x="22882" y="10961"/>
                  </a:cubicBezTo>
                  <a:cubicBezTo>
                    <a:pt x="24543" y="9810"/>
                    <a:pt x="25615" y="8034"/>
                    <a:pt x="26651" y="6318"/>
                  </a:cubicBezTo>
                  <a:cubicBezTo>
                    <a:pt x="27522" y="4877"/>
                    <a:pt x="28423" y="3386"/>
                    <a:pt x="29671" y="2257"/>
                  </a:cubicBezTo>
                  <a:cubicBezTo>
                    <a:pt x="31235" y="843"/>
                    <a:pt x="33363" y="78"/>
                    <a:pt x="35478" y="78"/>
                  </a:cubicBezTo>
                  <a:cubicBezTo>
                    <a:pt x="36432" y="78"/>
                    <a:pt x="37383" y="234"/>
                    <a:pt x="38279" y="556"/>
                  </a:cubicBezTo>
                  <a:lnTo>
                    <a:pt x="38305" y="483"/>
                  </a:lnTo>
                  <a:cubicBezTo>
                    <a:pt x="37402" y="158"/>
                    <a:pt x="36441" y="1"/>
                    <a:pt x="35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4289326" y="2297466"/>
              <a:ext cx="5023450" cy="2912545"/>
            </a:xfrm>
            <a:custGeom>
              <a:rect b="b" l="l" r="r" t="t"/>
              <a:pathLst>
                <a:path extrusionOk="0" h="21011" w="36239">
                  <a:moveTo>
                    <a:pt x="33562" y="0"/>
                  </a:moveTo>
                  <a:cubicBezTo>
                    <a:pt x="31543" y="0"/>
                    <a:pt x="29511" y="730"/>
                    <a:pt x="28018" y="2080"/>
                  </a:cubicBezTo>
                  <a:cubicBezTo>
                    <a:pt x="26829" y="3156"/>
                    <a:pt x="25975" y="4571"/>
                    <a:pt x="25148" y="5939"/>
                  </a:cubicBezTo>
                  <a:cubicBezTo>
                    <a:pt x="24172" y="7556"/>
                    <a:pt x="23162" y="9228"/>
                    <a:pt x="21604" y="10307"/>
                  </a:cubicBezTo>
                  <a:cubicBezTo>
                    <a:pt x="20172" y="11300"/>
                    <a:pt x="18352" y="11778"/>
                    <a:pt x="15954" y="11778"/>
                  </a:cubicBezTo>
                  <a:cubicBezTo>
                    <a:pt x="15443" y="11778"/>
                    <a:pt x="14906" y="11756"/>
                    <a:pt x="14341" y="11713"/>
                  </a:cubicBezTo>
                  <a:cubicBezTo>
                    <a:pt x="13644" y="11661"/>
                    <a:pt x="12935" y="11583"/>
                    <a:pt x="12249" y="11508"/>
                  </a:cubicBezTo>
                  <a:cubicBezTo>
                    <a:pt x="11005" y="11371"/>
                    <a:pt x="9732" y="11231"/>
                    <a:pt x="8462" y="11231"/>
                  </a:cubicBezTo>
                  <a:cubicBezTo>
                    <a:pt x="7902" y="11231"/>
                    <a:pt x="7342" y="11259"/>
                    <a:pt x="6786" y="11325"/>
                  </a:cubicBezTo>
                  <a:cubicBezTo>
                    <a:pt x="4514" y="11599"/>
                    <a:pt x="1730" y="12789"/>
                    <a:pt x="727" y="15311"/>
                  </a:cubicBezTo>
                  <a:cubicBezTo>
                    <a:pt x="0" y="17140"/>
                    <a:pt x="403" y="19218"/>
                    <a:pt x="895" y="21010"/>
                  </a:cubicBezTo>
                  <a:lnTo>
                    <a:pt x="970" y="20988"/>
                  </a:lnTo>
                  <a:cubicBezTo>
                    <a:pt x="483" y="19209"/>
                    <a:pt x="81" y="17147"/>
                    <a:pt x="799" y="15339"/>
                  </a:cubicBezTo>
                  <a:cubicBezTo>
                    <a:pt x="1790" y="12850"/>
                    <a:pt x="4546" y="11673"/>
                    <a:pt x="6795" y="11404"/>
                  </a:cubicBezTo>
                  <a:cubicBezTo>
                    <a:pt x="7349" y="11337"/>
                    <a:pt x="7906" y="11310"/>
                    <a:pt x="8465" y="11310"/>
                  </a:cubicBezTo>
                  <a:cubicBezTo>
                    <a:pt x="9730" y="11310"/>
                    <a:pt x="11000" y="11449"/>
                    <a:pt x="12240" y="11585"/>
                  </a:cubicBezTo>
                  <a:cubicBezTo>
                    <a:pt x="12926" y="11661"/>
                    <a:pt x="13637" y="11738"/>
                    <a:pt x="14335" y="11791"/>
                  </a:cubicBezTo>
                  <a:cubicBezTo>
                    <a:pt x="14902" y="11834"/>
                    <a:pt x="15440" y="11856"/>
                    <a:pt x="15953" y="11856"/>
                  </a:cubicBezTo>
                  <a:cubicBezTo>
                    <a:pt x="18368" y="11856"/>
                    <a:pt x="20203" y="11374"/>
                    <a:pt x="21648" y="10372"/>
                  </a:cubicBezTo>
                  <a:cubicBezTo>
                    <a:pt x="23220" y="9283"/>
                    <a:pt x="24235" y="7604"/>
                    <a:pt x="25215" y="5979"/>
                  </a:cubicBezTo>
                  <a:cubicBezTo>
                    <a:pt x="26039" y="4616"/>
                    <a:pt x="26890" y="3206"/>
                    <a:pt x="28071" y="2138"/>
                  </a:cubicBezTo>
                  <a:cubicBezTo>
                    <a:pt x="29550" y="800"/>
                    <a:pt x="31563" y="78"/>
                    <a:pt x="33563" y="78"/>
                  </a:cubicBezTo>
                  <a:cubicBezTo>
                    <a:pt x="34465" y="78"/>
                    <a:pt x="35365" y="225"/>
                    <a:pt x="36212" y="529"/>
                  </a:cubicBezTo>
                  <a:lnTo>
                    <a:pt x="36238" y="456"/>
                  </a:lnTo>
                  <a:cubicBezTo>
                    <a:pt x="35383" y="149"/>
                    <a:pt x="34474" y="0"/>
                    <a:pt x="33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4575713" y="2463255"/>
              <a:ext cx="4737061" cy="2746755"/>
            </a:xfrm>
            <a:custGeom>
              <a:rect b="b" l="l" r="r" t="t"/>
              <a:pathLst>
                <a:path extrusionOk="0" h="19815" w="34173">
                  <a:moveTo>
                    <a:pt x="31649" y="1"/>
                  </a:moveTo>
                  <a:cubicBezTo>
                    <a:pt x="29745" y="1"/>
                    <a:pt x="27828" y="689"/>
                    <a:pt x="26419" y="1963"/>
                  </a:cubicBezTo>
                  <a:cubicBezTo>
                    <a:pt x="25298" y="2978"/>
                    <a:pt x="24492" y="4312"/>
                    <a:pt x="23713" y="5601"/>
                  </a:cubicBezTo>
                  <a:cubicBezTo>
                    <a:pt x="22792" y="7127"/>
                    <a:pt x="21840" y="8703"/>
                    <a:pt x="20371" y="9720"/>
                  </a:cubicBezTo>
                  <a:cubicBezTo>
                    <a:pt x="19022" y="10656"/>
                    <a:pt x="17306" y="11107"/>
                    <a:pt x="15044" y="11107"/>
                  </a:cubicBezTo>
                  <a:cubicBezTo>
                    <a:pt x="14563" y="11107"/>
                    <a:pt x="14057" y="11086"/>
                    <a:pt x="13525" y="11046"/>
                  </a:cubicBezTo>
                  <a:cubicBezTo>
                    <a:pt x="12868" y="10995"/>
                    <a:pt x="12198" y="10922"/>
                    <a:pt x="11551" y="10851"/>
                  </a:cubicBezTo>
                  <a:cubicBezTo>
                    <a:pt x="10378" y="10723"/>
                    <a:pt x="9178" y="10591"/>
                    <a:pt x="7980" y="10591"/>
                  </a:cubicBezTo>
                  <a:cubicBezTo>
                    <a:pt x="7452" y="10591"/>
                    <a:pt x="6925" y="10617"/>
                    <a:pt x="6400" y="10680"/>
                  </a:cubicBezTo>
                  <a:cubicBezTo>
                    <a:pt x="4258" y="10938"/>
                    <a:pt x="1631" y="12060"/>
                    <a:pt x="686" y="14439"/>
                  </a:cubicBezTo>
                  <a:cubicBezTo>
                    <a:pt x="0" y="16164"/>
                    <a:pt x="381" y="18124"/>
                    <a:pt x="844" y="19814"/>
                  </a:cubicBezTo>
                  <a:lnTo>
                    <a:pt x="920" y="19793"/>
                  </a:lnTo>
                  <a:cubicBezTo>
                    <a:pt x="460" y="18116"/>
                    <a:pt x="82" y="16171"/>
                    <a:pt x="759" y="14467"/>
                  </a:cubicBezTo>
                  <a:cubicBezTo>
                    <a:pt x="1692" y="12120"/>
                    <a:pt x="4290" y="11012"/>
                    <a:pt x="6410" y="10758"/>
                  </a:cubicBezTo>
                  <a:cubicBezTo>
                    <a:pt x="6932" y="10695"/>
                    <a:pt x="7456" y="10670"/>
                    <a:pt x="7982" y="10670"/>
                  </a:cubicBezTo>
                  <a:cubicBezTo>
                    <a:pt x="9175" y="10670"/>
                    <a:pt x="10373" y="10801"/>
                    <a:pt x="11543" y="10930"/>
                  </a:cubicBezTo>
                  <a:cubicBezTo>
                    <a:pt x="12191" y="11001"/>
                    <a:pt x="12861" y="11074"/>
                    <a:pt x="13519" y="11124"/>
                  </a:cubicBezTo>
                  <a:cubicBezTo>
                    <a:pt x="14053" y="11164"/>
                    <a:pt x="14560" y="11185"/>
                    <a:pt x="15043" y="11185"/>
                  </a:cubicBezTo>
                  <a:cubicBezTo>
                    <a:pt x="17322" y="11185"/>
                    <a:pt x="19053" y="10730"/>
                    <a:pt x="20416" y="9785"/>
                  </a:cubicBezTo>
                  <a:cubicBezTo>
                    <a:pt x="21898" y="8758"/>
                    <a:pt x="22855" y="7174"/>
                    <a:pt x="23780" y="5643"/>
                  </a:cubicBezTo>
                  <a:cubicBezTo>
                    <a:pt x="24557" y="4357"/>
                    <a:pt x="25359" y="3027"/>
                    <a:pt x="26472" y="2021"/>
                  </a:cubicBezTo>
                  <a:cubicBezTo>
                    <a:pt x="27865" y="760"/>
                    <a:pt x="29763" y="78"/>
                    <a:pt x="31648" y="78"/>
                  </a:cubicBezTo>
                  <a:cubicBezTo>
                    <a:pt x="32499" y="78"/>
                    <a:pt x="33347" y="217"/>
                    <a:pt x="34146" y="505"/>
                  </a:cubicBezTo>
                  <a:lnTo>
                    <a:pt x="34172" y="431"/>
                  </a:lnTo>
                  <a:cubicBezTo>
                    <a:pt x="33366" y="141"/>
                    <a:pt x="32509" y="1"/>
                    <a:pt x="316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4862101" y="2629183"/>
              <a:ext cx="4450672" cy="2580827"/>
            </a:xfrm>
            <a:custGeom>
              <a:rect b="b" l="l" r="r" t="t"/>
              <a:pathLst>
                <a:path extrusionOk="0" h="18618" w="32107">
                  <a:moveTo>
                    <a:pt x="29735" y="0"/>
                  </a:moveTo>
                  <a:cubicBezTo>
                    <a:pt x="27945" y="0"/>
                    <a:pt x="26144" y="647"/>
                    <a:pt x="24820" y="1845"/>
                  </a:cubicBezTo>
                  <a:cubicBezTo>
                    <a:pt x="23767" y="2798"/>
                    <a:pt x="23010" y="4052"/>
                    <a:pt x="22278" y="5264"/>
                  </a:cubicBezTo>
                  <a:cubicBezTo>
                    <a:pt x="21413" y="6696"/>
                    <a:pt x="20518" y="8177"/>
                    <a:pt x="19139" y="9132"/>
                  </a:cubicBezTo>
                  <a:cubicBezTo>
                    <a:pt x="17872" y="10010"/>
                    <a:pt x="16261" y="10434"/>
                    <a:pt x="14137" y="10434"/>
                  </a:cubicBezTo>
                  <a:cubicBezTo>
                    <a:pt x="13685" y="10434"/>
                    <a:pt x="13209" y="10414"/>
                    <a:pt x="12708" y="10376"/>
                  </a:cubicBezTo>
                  <a:cubicBezTo>
                    <a:pt x="12091" y="10330"/>
                    <a:pt x="11463" y="10261"/>
                    <a:pt x="10855" y="10194"/>
                  </a:cubicBezTo>
                  <a:cubicBezTo>
                    <a:pt x="9753" y="10074"/>
                    <a:pt x="8625" y="9950"/>
                    <a:pt x="7500" y="9950"/>
                  </a:cubicBezTo>
                  <a:cubicBezTo>
                    <a:pt x="7003" y="9950"/>
                    <a:pt x="6508" y="9974"/>
                    <a:pt x="6016" y="10033"/>
                  </a:cubicBezTo>
                  <a:cubicBezTo>
                    <a:pt x="4002" y="10275"/>
                    <a:pt x="1534" y="11330"/>
                    <a:pt x="645" y="13565"/>
                  </a:cubicBezTo>
                  <a:cubicBezTo>
                    <a:pt x="0" y="15187"/>
                    <a:pt x="358" y="17029"/>
                    <a:pt x="793" y="18617"/>
                  </a:cubicBezTo>
                  <a:lnTo>
                    <a:pt x="868" y="18595"/>
                  </a:lnTo>
                  <a:cubicBezTo>
                    <a:pt x="437" y="17021"/>
                    <a:pt x="82" y="15194"/>
                    <a:pt x="718" y="13594"/>
                  </a:cubicBezTo>
                  <a:cubicBezTo>
                    <a:pt x="1594" y="11390"/>
                    <a:pt x="4034" y="10350"/>
                    <a:pt x="6025" y="10111"/>
                  </a:cubicBezTo>
                  <a:cubicBezTo>
                    <a:pt x="6516" y="10052"/>
                    <a:pt x="7010" y="10028"/>
                    <a:pt x="7505" y="10028"/>
                  </a:cubicBezTo>
                  <a:cubicBezTo>
                    <a:pt x="8625" y="10028"/>
                    <a:pt x="9749" y="10151"/>
                    <a:pt x="10847" y="10271"/>
                  </a:cubicBezTo>
                  <a:cubicBezTo>
                    <a:pt x="11455" y="10338"/>
                    <a:pt x="12084" y="10407"/>
                    <a:pt x="12702" y="10455"/>
                  </a:cubicBezTo>
                  <a:cubicBezTo>
                    <a:pt x="13204" y="10493"/>
                    <a:pt x="13681" y="10512"/>
                    <a:pt x="14135" y="10512"/>
                  </a:cubicBezTo>
                  <a:cubicBezTo>
                    <a:pt x="16276" y="10512"/>
                    <a:pt x="17902" y="10084"/>
                    <a:pt x="19183" y="9197"/>
                  </a:cubicBezTo>
                  <a:cubicBezTo>
                    <a:pt x="20577" y="8231"/>
                    <a:pt x="21476" y="6743"/>
                    <a:pt x="22345" y="5304"/>
                  </a:cubicBezTo>
                  <a:cubicBezTo>
                    <a:pt x="23074" y="4097"/>
                    <a:pt x="23828" y="2848"/>
                    <a:pt x="24874" y="1902"/>
                  </a:cubicBezTo>
                  <a:cubicBezTo>
                    <a:pt x="26182" y="718"/>
                    <a:pt x="27963" y="79"/>
                    <a:pt x="29733" y="79"/>
                  </a:cubicBezTo>
                  <a:cubicBezTo>
                    <a:pt x="30533" y="79"/>
                    <a:pt x="31330" y="209"/>
                    <a:pt x="32080" y="479"/>
                  </a:cubicBezTo>
                  <a:lnTo>
                    <a:pt x="32106" y="405"/>
                  </a:lnTo>
                  <a:cubicBezTo>
                    <a:pt x="31348" y="132"/>
                    <a:pt x="30543" y="0"/>
                    <a:pt x="29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5148488" y="2795110"/>
              <a:ext cx="4164283" cy="2414899"/>
            </a:xfrm>
            <a:custGeom>
              <a:rect b="b" l="l" r="r" t="t"/>
              <a:pathLst>
                <a:path extrusionOk="0" h="17421" w="30041">
                  <a:moveTo>
                    <a:pt x="27821" y="1"/>
                  </a:moveTo>
                  <a:cubicBezTo>
                    <a:pt x="26146" y="1"/>
                    <a:pt x="24461" y="606"/>
                    <a:pt x="23222" y="1726"/>
                  </a:cubicBezTo>
                  <a:cubicBezTo>
                    <a:pt x="22236" y="2618"/>
                    <a:pt x="21527" y="3792"/>
                    <a:pt x="20842" y="4926"/>
                  </a:cubicBezTo>
                  <a:cubicBezTo>
                    <a:pt x="20033" y="6265"/>
                    <a:pt x="19197" y="7650"/>
                    <a:pt x="17907" y="8544"/>
                  </a:cubicBezTo>
                  <a:cubicBezTo>
                    <a:pt x="16722" y="9366"/>
                    <a:pt x="15214" y="9761"/>
                    <a:pt x="13227" y="9761"/>
                  </a:cubicBezTo>
                  <a:cubicBezTo>
                    <a:pt x="12804" y="9761"/>
                    <a:pt x="12360" y="9744"/>
                    <a:pt x="11892" y="9708"/>
                  </a:cubicBezTo>
                  <a:cubicBezTo>
                    <a:pt x="11315" y="9664"/>
                    <a:pt x="10727" y="9599"/>
                    <a:pt x="10159" y="9537"/>
                  </a:cubicBezTo>
                  <a:cubicBezTo>
                    <a:pt x="9128" y="9424"/>
                    <a:pt x="8073" y="9308"/>
                    <a:pt x="7021" y="9308"/>
                  </a:cubicBezTo>
                  <a:cubicBezTo>
                    <a:pt x="6556" y="9308"/>
                    <a:pt x="6092" y="9331"/>
                    <a:pt x="5630" y="9386"/>
                  </a:cubicBezTo>
                  <a:cubicBezTo>
                    <a:pt x="3746" y="9612"/>
                    <a:pt x="1436" y="10601"/>
                    <a:pt x="604" y="12693"/>
                  </a:cubicBezTo>
                  <a:cubicBezTo>
                    <a:pt x="0" y="14210"/>
                    <a:pt x="336" y="15934"/>
                    <a:pt x="743" y="17420"/>
                  </a:cubicBezTo>
                  <a:lnTo>
                    <a:pt x="818" y="17399"/>
                  </a:lnTo>
                  <a:cubicBezTo>
                    <a:pt x="415" y="15926"/>
                    <a:pt x="82" y="14219"/>
                    <a:pt x="677" y="12722"/>
                  </a:cubicBezTo>
                  <a:cubicBezTo>
                    <a:pt x="1496" y="10661"/>
                    <a:pt x="3778" y="9687"/>
                    <a:pt x="5639" y="9464"/>
                  </a:cubicBezTo>
                  <a:cubicBezTo>
                    <a:pt x="6097" y="9409"/>
                    <a:pt x="6558" y="9387"/>
                    <a:pt x="7020" y="9387"/>
                  </a:cubicBezTo>
                  <a:cubicBezTo>
                    <a:pt x="8069" y="9387"/>
                    <a:pt x="9122" y="9503"/>
                    <a:pt x="10150" y="9615"/>
                  </a:cubicBezTo>
                  <a:cubicBezTo>
                    <a:pt x="10720" y="9677"/>
                    <a:pt x="11308" y="9742"/>
                    <a:pt x="11887" y="9786"/>
                  </a:cubicBezTo>
                  <a:cubicBezTo>
                    <a:pt x="12356" y="9822"/>
                    <a:pt x="12802" y="9840"/>
                    <a:pt x="13226" y="9840"/>
                  </a:cubicBezTo>
                  <a:cubicBezTo>
                    <a:pt x="15230" y="9840"/>
                    <a:pt x="16752" y="9440"/>
                    <a:pt x="17951" y="8609"/>
                  </a:cubicBezTo>
                  <a:cubicBezTo>
                    <a:pt x="19255" y="7705"/>
                    <a:pt x="20096" y="6312"/>
                    <a:pt x="20909" y="4966"/>
                  </a:cubicBezTo>
                  <a:cubicBezTo>
                    <a:pt x="21592" y="3837"/>
                    <a:pt x="22296" y="2668"/>
                    <a:pt x="23274" y="1785"/>
                  </a:cubicBezTo>
                  <a:cubicBezTo>
                    <a:pt x="24498" y="678"/>
                    <a:pt x="26164" y="79"/>
                    <a:pt x="27820" y="79"/>
                  </a:cubicBezTo>
                  <a:cubicBezTo>
                    <a:pt x="28567" y="79"/>
                    <a:pt x="29312" y="201"/>
                    <a:pt x="30014" y="453"/>
                  </a:cubicBezTo>
                  <a:lnTo>
                    <a:pt x="30040" y="379"/>
                  </a:lnTo>
                  <a:cubicBezTo>
                    <a:pt x="29331" y="124"/>
                    <a:pt x="28577" y="1"/>
                    <a:pt x="27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 rot="-3155713">
            <a:off x="-872768" y="-118554"/>
            <a:ext cx="4669402" cy="2307147"/>
            <a:chOff x="3182800" y="2112100"/>
            <a:chExt cx="5021939" cy="2481335"/>
          </a:xfrm>
        </p:grpSpPr>
        <p:sp>
          <p:nvSpPr>
            <p:cNvPr id="1217" name="Google Shape;1217;p11"/>
            <p:cNvSpPr/>
            <p:nvPr/>
          </p:nvSpPr>
          <p:spPr>
            <a:xfrm>
              <a:off x="3182800" y="2112244"/>
              <a:ext cx="5021939" cy="2481191"/>
            </a:xfrm>
            <a:custGeom>
              <a:rect b="b" l="l" r="r" t="t"/>
              <a:pathLst>
                <a:path extrusionOk="0" h="17206" w="34825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3339984" y="2112244"/>
              <a:ext cx="4707716" cy="2326748"/>
            </a:xfrm>
            <a:custGeom>
              <a:rect b="b" l="l" r="r" t="t"/>
              <a:pathLst>
                <a:path extrusionOk="0" h="16135" w="32646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3497025" y="2112244"/>
              <a:ext cx="4393494" cy="2172160"/>
            </a:xfrm>
            <a:custGeom>
              <a:rect b="b" l="l" r="r" t="t"/>
              <a:pathLst>
                <a:path extrusionOk="0" h="15063" w="30467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3654209" y="2112100"/>
              <a:ext cx="4079271" cy="2017572"/>
            </a:xfrm>
            <a:custGeom>
              <a:rect b="b" l="l" r="r" t="t"/>
              <a:pathLst>
                <a:path extrusionOk="0" h="13991" w="28288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3811249" y="2112244"/>
              <a:ext cx="3765048" cy="1862984"/>
            </a:xfrm>
            <a:custGeom>
              <a:rect b="b" l="l" r="r" t="t"/>
              <a:pathLst>
                <a:path extrusionOk="0" h="12919" w="26109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2" name="Google Shape;1222;p11"/>
          <p:cNvSpPr/>
          <p:nvPr/>
        </p:nvSpPr>
        <p:spPr>
          <a:xfrm flipH="1">
            <a:off x="7765840" y="1666563"/>
            <a:ext cx="184029" cy="51838"/>
          </a:xfrm>
          <a:custGeom>
            <a:rect b="b" l="l" r="r" t="t"/>
            <a:pathLst>
              <a:path extrusionOk="0" h="509" w="1807">
                <a:moveTo>
                  <a:pt x="10" y="0"/>
                </a:moveTo>
                <a:cubicBezTo>
                  <a:pt x="5" y="0"/>
                  <a:pt x="0" y="7"/>
                  <a:pt x="5" y="11"/>
                </a:cubicBezTo>
                <a:cubicBezTo>
                  <a:pt x="98" y="99"/>
                  <a:pt x="191" y="185"/>
                  <a:pt x="292" y="263"/>
                </a:cubicBezTo>
                <a:cubicBezTo>
                  <a:pt x="391" y="339"/>
                  <a:pt x="497" y="406"/>
                  <a:pt x="614" y="452"/>
                </a:cubicBezTo>
                <a:cubicBezTo>
                  <a:pt x="712" y="489"/>
                  <a:pt x="816" y="508"/>
                  <a:pt x="920" y="508"/>
                </a:cubicBezTo>
                <a:cubicBezTo>
                  <a:pt x="945" y="508"/>
                  <a:pt x="970" y="507"/>
                  <a:pt x="994" y="505"/>
                </a:cubicBezTo>
                <a:cubicBezTo>
                  <a:pt x="1129" y="494"/>
                  <a:pt x="1260" y="453"/>
                  <a:pt x="1384" y="400"/>
                </a:cubicBezTo>
                <a:cubicBezTo>
                  <a:pt x="1513" y="346"/>
                  <a:pt x="1635" y="277"/>
                  <a:pt x="1756" y="207"/>
                </a:cubicBezTo>
                <a:cubicBezTo>
                  <a:pt x="1771" y="198"/>
                  <a:pt x="1785" y="189"/>
                  <a:pt x="1801" y="180"/>
                </a:cubicBezTo>
                <a:cubicBezTo>
                  <a:pt x="1807" y="177"/>
                  <a:pt x="1803" y="169"/>
                  <a:pt x="1797" y="169"/>
                </a:cubicBezTo>
                <a:cubicBezTo>
                  <a:pt x="1796" y="169"/>
                  <a:pt x="1795" y="169"/>
                  <a:pt x="1793" y="170"/>
                </a:cubicBezTo>
                <a:cubicBezTo>
                  <a:pt x="1675" y="240"/>
                  <a:pt x="1556" y="308"/>
                  <a:pt x="1431" y="365"/>
                </a:cubicBezTo>
                <a:cubicBezTo>
                  <a:pt x="1308" y="422"/>
                  <a:pt x="1179" y="467"/>
                  <a:pt x="1045" y="486"/>
                </a:cubicBezTo>
                <a:cubicBezTo>
                  <a:pt x="1004" y="492"/>
                  <a:pt x="962" y="495"/>
                  <a:pt x="921" y="495"/>
                </a:cubicBezTo>
                <a:cubicBezTo>
                  <a:pt x="832" y="495"/>
                  <a:pt x="744" y="482"/>
                  <a:pt x="659" y="454"/>
                </a:cubicBezTo>
                <a:cubicBezTo>
                  <a:pt x="542" y="416"/>
                  <a:pt x="434" y="352"/>
                  <a:pt x="334" y="280"/>
                </a:cubicBezTo>
                <a:cubicBezTo>
                  <a:pt x="233" y="205"/>
                  <a:pt x="140" y="120"/>
                  <a:pt x="48" y="34"/>
                </a:cubicBezTo>
                <a:cubicBezTo>
                  <a:pt x="37" y="24"/>
                  <a:pt x="26" y="13"/>
                  <a:pt x="14" y="2"/>
                </a:cubicBezTo>
                <a:cubicBezTo>
                  <a:pt x="13" y="1"/>
                  <a:pt x="11" y="0"/>
                  <a:pt x="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3" name="Google Shape;1223;p11"/>
          <p:cNvGrpSpPr/>
          <p:nvPr/>
        </p:nvGrpSpPr>
        <p:grpSpPr>
          <a:xfrm>
            <a:off x="6538999" y="655276"/>
            <a:ext cx="2251678" cy="4357312"/>
            <a:chOff x="6538999" y="655276"/>
            <a:chExt cx="2251678" cy="4357312"/>
          </a:xfrm>
        </p:grpSpPr>
        <p:grpSp>
          <p:nvGrpSpPr>
            <p:cNvPr id="1224" name="Google Shape;1224;p11"/>
            <p:cNvGrpSpPr/>
            <p:nvPr/>
          </p:nvGrpSpPr>
          <p:grpSpPr>
            <a:xfrm>
              <a:off x="6538999" y="655276"/>
              <a:ext cx="1062048" cy="1179730"/>
              <a:chOff x="6538999" y="655276"/>
              <a:chExt cx="1062048" cy="1179730"/>
            </a:xfrm>
          </p:grpSpPr>
          <p:sp>
            <p:nvSpPr>
              <p:cNvPr id="1225" name="Google Shape;1225;p11"/>
              <p:cNvSpPr/>
              <p:nvPr/>
            </p:nvSpPr>
            <p:spPr>
              <a:xfrm>
                <a:off x="6539088" y="728985"/>
                <a:ext cx="1061958" cy="1106021"/>
              </a:xfrm>
              <a:custGeom>
                <a:rect b="b" l="l" r="r" t="t"/>
                <a:pathLst>
                  <a:path extrusionOk="0" h="24699" w="23715">
                    <a:moveTo>
                      <a:pt x="6471" y="1"/>
                    </a:moveTo>
                    <a:cubicBezTo>
                      <a:pt x="4122" y="1"/>
                      <a:pt x="2260" y="275"/>
                      <a:pt x="1750" y="735"/>
                    </a:cubicBezTo>
                    <a:cubicBezTo>
                      <a:pt x="266" y="2070"/>
                      <a:pt x="0" y="15438"/>
                      <a:pt x="737" y="16976"/>
                    </a:cubicBezTo>
                    <a:cubicBezTo>
                      <a:pt x="1635" y="19725"/>
                      <a:pt x="4255" y="19948"/>
                      <a:pt x="4255" y="19948"/>
                    </a:cubicBezTo>
                    <a:cubicBezTo>
                      <a:pt x="5232" y="20246"/>
                      <a:pt x="6530" y="20381"/>
                      <a:pt x="7998" y="20381"/>
                    </a:cubicBezTo>
                    <a:cubicBezTo>
                      <a:pt x="8854" y="20381"/>
                      <a:pt x="9767" y="20335"/>
                      <a:pt x="10709" y="20249"/>
                    </a:cubicBezTo>
                    <a:cubicBezTo>
                      <a:pt x="10846" y="20237"/>
                      <a:pt x="10982" y="20231"/>
                      <a:pt x="11119" y="20231"/>
                    </a:cubicBezTo>
                    <a:cubicBezTo>
                      <a:pt x="14843" y="20231"/>
                      <a:pt x="18404" y="24699"/>
                      <a:pt x="19164" y="24699"/>
                    </a:cubicBezTo>
                    <a:cubicBezTo>
                      <a:pt x="19184" y="24699"/>
                      <a:pt x="19202" y="24696"/>
                      <a:pt x="19218" y="24690"/>
                    </a:cubicBezTo>
                    <a:cubicBezTo>
                      <a:pt x="19233" y="24686"/>
                      <a:pt x="19247" y="24680"/>
                      <a:pt x="19257" y="24670"/>
                    </a:cubicBezTo>
                    <a:cubicBezTo>
                      <a:pt x="19778" y="24174"/>
                      <a:pt x="18543" y="22494"/>
                      <a:pt x="18239" y="21974"/>
                    </a:cubicBezTo>
                    <a:cubicBezTo>
                      <a:pt x="16729" y="19390"/>
                      <a:pt x="22624" y="21379"/>
                      <a:pt x="23211" y="19446"/>
                    </a:cubicBezTo>
                    <a:cubicBezTo>
                      <a:pt x="23606" y="18145"/>
                      <a:pt x="23714" y="13869"/>
                      <a:pt x="22918" y="10123"/>
                    </a:cubicBezTo>
                    <a:lnTo>
                      <a:pt x="22918" y="10123"/>
                    </a:lnTo>
                    <a:lnTo>
                      <a:pt x="22919" y="10124"/>
                    </a:lnTo>
                    <a:cubicBezTo>
                      <a:pt x="22919" y="10124"/>
                      <a:pt x="22963" y="2150"/>
                      <a:pt x="12822" y="618"/>
                    </a:cubicBezTo>
                    <a:lnTo>
                      <a:pt x="12823" y="618"/>
                    </a:lnTo>
                    <a:cubicBezTo>
                      <a:pt x="10699" y="189"/>
                      <a:pt x="8418" y="1"/>
                      <a:pt x="64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11"/>
              <p:cNvSpPr/>
              <p:nvPr/>
            </p:nvSpPr>
            <p:spPr>
              <a:xfrm>
                <a:off x="6564703" y="682906"/>
                <a:ext cx="1036344" cy="1078571"/>
              </a:xfrm>
              <a:custGeom>
                <a:rect b="b" l="l" r="r" t="t"/>
                <a:pathLst>
                  <a:path extrusionOk="0" h="24086" w="23143">
                    <a:moveTo>
                      <a:pt x="12250" y="0"/>
                    </a:moveTo>
                    <a:lnTo>
                      <a:pt x="14183" y="1820"/>
                    </a:lnTo>
                    <a:cubicBezTo>
                      <a:pt x="12018" y="1371"/>
                      <a:pt x="9678" y="1174"/>
                      <a:pt x="7688" y="1174"/>
                    </a:cubicBezTo>
                    <a:cubicBezTo>
                      <a:pt x="5339" y="1174"/>
                      <a:pt x="3478" y="1449"/>
                      <a:pt x="2968" y="1908"/>
                    </a:cubicBezTo>
                    <a:cubicBezTo>
                      <a:pt x="1882" y="2886"/>
                      <a:pt x="1448" y="10316"/>
                      <a:pt x="1583" y="14828"/>
                    </a:cubicBezTo>
                    <a:lnTo>
                      <a:pt x="1" y="15735"/>
                    </a:lnTo>
                    <a:cubicBezTo>
                      <a:pt x="678" y="19076"/>
                      <a:pt x="3683" y="19330"/>
                      <a:pt x="3683" y="19330"/>
                    </a:cubicBezTo>
                    <a:cubicBezTo>
                      <a:pt x="4660" y="19629"/>
                      <a:pt x="5959" y="19764"/>
                      <a:pt x="7428" y="19764"/>
                    </a:cubicBezTo>
                    <a:cubicBezTo>
                      <a:pt x="8283" y="19764"/>
                      <a:pt x="9196" y="19718"/>
                      <a:pt x="10137" y="19633"/>
                    </a:cubicBezTo>
                    <a:cubicBezTo>
                      <a:pt x="10274" y="19620"/>
                      <a:pt x="10411" y="19614"/>
                      <a:pt x="10547" y="19614"/>
                    </a:cubicBezTo>
                    <a:cubicBezTo>
                      <a:pt x="14271" y="19614"/>
                      <a:pt x="17835" y="24085"/>
                      <a:pt x="18594" y="24085"/>
                    </a:cubicBezTo>
                    <a:cubicBezTo>
                      <a:pt x="18631" y="24085"/>
                      <a:pt x="18662" y="24075"/>
                      <a:pt x="18685" y="24053"/>
                    </a:cubicBezTo>
                    <a:cubicBezTo>
                      <a:pt x="19206" y="23557"/>
                      <a:pt x="17971" y="21878"/>
                      <a:pt x="17667" y="21357"/>
                    </a:cubicBezTo>
                    <a:cubicBezTo>
                      <a:pt x="16157" y="18774"/>
                      <a:pt x="22052" y="20762"/>
                      <a:pt x="22639" y="18828"/>
                    </a:cubicBezTo>
                    <a:cubicBezTo>
                      <a:pt x="23034" y="17527"/>
                      <a:pt x="23142" y="13252"/>
                      <a:pt x="22346" y="9507"/>
                    </a:cubicBezTo>
                    <a:lnTo>
                      <a:pt x="22346" y="9507"/>
                    </a:lnTo>
                    <a:lnTo>
                      <a:pt x="22347" y="9508"/>
                    </a:lnTo>
                    <a:cubicBezTo>
                      <a:pt x="22347" y="9508"/>
                      <a:pt x="22391" y="1534"/>
                      <a:pt x="122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11"/>
              <p:cNvSpPr/>
              <p:nvPr/>
            </p:nvSpPr>
            <p:spPr>
              <a:xfrm>
                <a:off x="6573793" y="1278351"/>
                <a:ext cx="985384" cy="475071"/>
              </a:xfrm>
              <a:custGeom>
                <a:rect b="b" l="l" r="r" t="t"/>
                <a:pathLst>
                  <a:path extrusionOk="0" h="10609" w="22005">
                    <a:moveTo>
                      <a:pt x="1536" y="1"/>
                    </a:moveTo>
                    <a:lnTo>
                      <a:pt x="1536" y="1"/>
                    </a:lnTo>
                    <a:cubicBezTo>
                      <a:pt x="1537" y="531"/>
                      <a:pt x="1544" y="1043"/>
                      <a:pt x="1558" y="1526"/>
                    </a:cubicBezTo>
                    <a:lnTo>
                      <a:pt x="1563" y="1633"/>
                    </a:lnTo>
                    <a:lnTo>
                      <a:pt x="0" y="2528"/>
                    </a:lnTo>
                    <a:cubicBezTo>
                      <a:pt x="685" y="5561"/>
                      <a:pt x="3380" y="5845"/>
                      <a:pt x="3496" y="5855"/>
                    </a:cubicBezTo>
                    <a:lnTo>
                      <a:pt x="3561" y="5861"/>
                    </a:lnTo>
                    <a:lnTo>
                      <a:pt x="3574" y="5875"/>
                    </a:lnTo>
                    <a:cubicBezTo>
                      <a:pt x="4495" y="6149"/>
                      <a:pt x="5721" y="6288"/>
                      <a:pt x="7224" y="6288"/>
                    </a:cubicBezTo>
                    <a:cubicBezTo>
                      <a:pt x="8059" y="6288"/>
                      <a:pt x="8965" y="6244"/>
                      <a:pt x="9918" y="6157"/>
                    </a:cubicBezTo>
                    <a:cubicBezTo>
                      <a:pt x="10058" y="6144"/>
                      <a:pt x="10201" y="6138"/>
                      <a:pt x="10344" y="6138"/>
                    </a:cubicBezTo>
                    <a:cubicBezTo>
                      <a:pt x="12976" y="6138"/>
                      <a:pt x="15536" y="8319"/>
                      <a:pt x="17064" y="9623"/>
                    </a:cubicBezTo>
                    <a:cubicBezTo>
                      <a:pt x="17616" y="10093"/>
                      <a:pt x="18187" y="10580"/>
                      <a:pt x="18376" y="10609"/>
                    </a:cubicBezTo>
                    <a:cubicBezTo>
                      <a:pt x="18661" y="10264"/>
                      <a:pt x="17832" y="8972"/>
                      <a:pt x="17517" y="8481"/>
                    </a:cubicBezTo>
                    <a:cubicBezTo>
                      <a:pt x="17432" y="8347"/>
                      <a:pt x="17359" y="8234"/>
                      <a:pt x="17310" y="8150"/>
                    </a:cubicBezTo>
                    <a:cubicBezTo>
                      <a:pt x="17027" y="7665"/>
                      <a:pt x="16966" y="7288"/>
                      <a:pt x="17124" y="6997"/>
                    </a:cubicBezTo>
                    <a:cubicBezTo>
                      <a:pt x="17423" y="6449"/>
                      <a:pt x="18383" y="6407"/>
                      <a:pt x="19495" y="6358"/>
                    </a:cubicBezTo>
                    <a:cubicBezTo>
                      <a:pt x="20448" y="6316"/>
                      <a:pt x="21503" y="6269"/>
                      <a:pt x="22004" y="5856"/>
                    </a:cubicBezTo>
                    <a:lnTo>
                      <a:pt x="15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11"/>
              <p:cNvSpPr/>
              <p:nvPr/>
            </p:nvSpPr>
            <p:spPr>
              <a:xfrm>
                <a:off x="6538999" y="655276"/>
                <a:ext cx="985608" cy="1105887"/>
              </a:xfrm>
              <a:custGeom>
                <a:rect b="b" l="l" r="r" t="t"/>
                <a:pathLst>
                  <a:path extrusionOk="0" h="24696" w="22010">
                    <a:moveTo>
                      <a:pt x="6476" y="1"/>
                    </a:moveTo>
                    <a:cubicBezTo>
                      <a:pt x="4126" y="1"/>
                      <a:pt x="2263" y="276"/>
                      <a:pt x="1752" y="735"/>
                    </a:cubicBezTo>
                    <a:cubicBezTo>
                      <a:pt x="265" y="2073"/>
                      <a:pt x="1" y="15499"/>
                      <a:pt x="745" y="16986"/>
                    </a:cubicBezTo>
                    <a:cubicBezTo>
                      <a:pt x="1311" y="18120"/>
                      <a:pt x="3461" y="18591"/>
                      <a:pt x="6206" y="18591"/>
                    </a:cubicBezTo>
                    <a:cubicBezTo>
                      <a:pt x="7063" y="18591"/>
                      <a:pt x="7978" y="18545"/>
                      <a:pt x="8921" y="18459"/>
                    </a:cubicBezTo>
                    <a:cubicBezTo>
                      <a:pt x="9024" y="18450"/>
                      <a:pt x="9129" y="18445"/>
                      <a:pt x="9234" y="18445"/>
                    </a:cubicBezTo>
                    <a:cubicBezTo>
                      <a:pt x="13121" y="18445"/>
                      <a:pt x="18372" y="24696"/>
                      <a:pt x="19189" y="24696"/>
                    </a:cubicBezTo>
                    <a:cubicBezTo>
                      <a:pt x="19219" y="24696"/>
                      <a:pt x="19242" y="24687"/>
                      <a:pt x="19260" y="24671"/>
                    </a:cubicBezTo>
                    <a:cubicBezTo>
                      <a:pt x="19780" y="24175"/>
                      <a:pt x="16756" y="20704"/>
                      <a:pt x="16451" y="20184"/>
                    </a:cubicBezTo>
                    <a:cubicBezTo>
                      <a:pt x="14942" y="17601"/>
                      <a:pt x="20837" y="19589"/>
                      <a:pt x="21424" y="17656"/>
                    </a:cubicBezTo>
                    <a:cubicBezTo>
                      <a:pt x="22010" y="15722"/>
                      <a:pt x="21966" y="7222"/>
                      <a:pt x="19260" y="3652"/>
                    </a:cubicBezTo>
                    <a:cubicBezTo>
                      <a:pt x="17254" y="1007"/>
                      <a:pt x="10973" y="1"/>
                      <a:pt x="6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11"/>
              <p:cNvSpPr/>
              <p:nvPr/>
            </p:nvSpPr>
            <p:spPr>
              <a:xfrm>
                <a:off x="6558120" y="823651"/>
                <a:ext cx="958426" cy="929095"/>
              </a:xfrm>
              <a:custGeom>
                <a:rect b="b" l="l" r="r" t="t"/>
                <a:pathLst>
                  <a:path extrusionOk="0" h="20748" w="21403">
                    <a:moveTo>
                      <a:pt x="18690" y="0"/>
                    </a:moveTo>
                    <a:lnTo>
                      <a:pt x="18690" y="0"/>
                    </a:lnTo>
                    <a:cubicBezTo>
                      <a:pt x="18952" y="812"/>
                      <a:pt x="20192" y="4917"/>
                      <a:pt x="17976" y="8638"/>
                    </a:cubicBezTo>
                    <a:cubicBezTo>
                      <a:pt x="16129" y="11740"/>
                      <a:pt x="12399" y="13704"/>
                      <a:pt x="8818" y="13704"/>
                    </a:cubicBezTo>
                    <a:cubicBezTo>
                      <a:pt x="7197" y="13704"/>
                      <a:pt x="5607" y="13302"/>
                      <a:pt x="4236" y="12420"/>
                    </a:cubicBezTo>
                    <a:cubicBezTo>
                      <a:pt x="732" y="10167"/>
                      <a:pt x="236" y="5796"/>
                      <a:pt x="163" y="5053"/>
                    </a:cubicBezTo>
                    <a:lnTo>
                      <a:pt x="163" y="5053"/>
                    </a:lnTo>
                    <a:cubicBezTo>
                      <a:pt x="1" y="8844"/>
                      <a:pt x="142" y="12476"/>
                      <a:pt x="477" y="13146"/>
                    </a:cubicBezTo>
                    <a:cubicBezTo>
                      <a:pt x="962" y="14117"/>
                      <a:pt x="2846" y="14652"/>
                      <a:pt x="5780" y="14652"/>
                    </a:cubicBezTo>
                    <a:cubicBezTo>
                      <a:pt x="6617" y="14652"/>
                      <a:pt x="7525" y="14608"/>
                      <a:pt x="8478" y="14521"/>
                    </a:cubicBezTo>
                    <a:cubicBezTo>
                      <a:pt x="8585" y="14511"/>
                      <a:pt x="8696" y="14507"/>
                      <a:pt x="8807" y="14507"/>
                    </a:cubicBezTo>
                    <a:cubicBezTo>
                      <a:pt x="11542" y="14507"/>
                      <a:pt x="14813" y="17414"/>
                      <a:pt x="16977" y="19337"/>
                    </a:cubicBezTo>
                    <a:cubicBezTo>
                      <a:pt x="17710" y="19989"/>
                      <a:pt x="18467" y="20662"/>
                      <a:pt x="18721" y="20747"/>
                    </a:cubicBezTo>
                    <a:cubicBezTo>
                      <a:pt x="18810" y="20305"/>
                      <a:pt x="17104" y="18127"/>
                      <a:pt x="16532" y="17397"/>
                    </a:cubicBezTo>
                    <a:cubicBezTo>
                      <a:pt x="16196" y="16967"/>
                      <a:pt x="15952" y="16656"/>
                      <a:pt x="15869" y="16514"/>
                    </a:cubicBezTo>
                    <a:cubicBezTo>
                      <a:pt x="15586" y="16029"/>
                      <a:pt x="15526" y="15651"/>
                      <a:pt x="15684" y="15360"/>
                    </a:cubicBezTo>
                    <a:cubicBezTo>
                      <a:pt x="15982" y="14813"/>
                      <a:pt x="16943" y="14771"/>
                      <a:pt x="18055" y="14722"/>
                    </a:cubicBezTo>
                    <a:cubicBezTo>
                      <a:pt x="19244" y="14669"/>
                      <a:pt x="20593" y="14610"/>
                      <a:pt x="20825" y="13843"/>
                    </a:cubicBezTo>
                    <a:cubicBezTo>
                      <a:pt x="21403" y="11940"/>
                      <a:pt x="21337" y="3491"/>
                      <a:pt x="186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0" name="Google Shape;1230;p11"/>
            <p:cNvSpPr/>
            <p:nvPr/>
          </p:nvSpPr>
          <p:spPr>
            <a:xfrm flipH="1">
              <a:off x="6909035" y="4934169"/>
              <a:ext cx="1881642" cy="78419"/>
            </a:xfrm>
            <a:custGeom>
              <a:rect b="b" l="l" r="r" t="t"/>
              <a:pathLst>
                <a:path extrusionOk="0" h="770" w="18476">
                  <a:moveTo>
                    <a:pt x="9238" y="0"/>
                  </a:moveTo>
                  <a:cubicBezTo>
                    <a:pt x="6788" y="0"/>
                    <a:pt x="4439" y="41"/>
                    <a:pt x="2707" y="114"/>
                  </a:cubicBezTo>
                  <a:cubicBezTo>
                    <a:pt x="975" y="186"/>
                    <a:pt x="1" y="283"/>
                    <a:pt x="1" y="385"/>
                  </a:cubicBezTo>
                  <a:cubicBezTo>
                    <a:pt x="1" y="487"/>
                    <a:pt x="975" y="586"/>
                    <a:pt x="2707" y="658"/>
                  </a:cubicBezTo>
                  <a:cubicBezTo>
                    <a:pt x="4439" y="730"/>
                    <a:pt x="6788" y="770"/>
                    <a:pt x="9238" y="770"/>
                  </a:cubicBezTo>
                  <a:cubicBezTo>
                    <a:pt x="11688" y="770"/>
                    <a:pt x="14038" y="730"/>
                    <a:pt x="15769" y="658"/>
                  </a:cubicBezTo>
                  <a:cubicBezTo>
                    <a:pt x="17502" y="586"/>
                    <a:pt x="18475" y="487"/>
                    <a:pt x="18475" y="385"/>
                  </a:cubicBezTo>
                  <a:cubicBezTo>
                    <a:pt x="18475" y="283"/>
                    <a:pt x="17502" y="186"/>
                    <a:pt x="15769" y="114"/>
                  </a:cubicBezTo>
                  <a:cubicBezTo>
                    <a:pt x="14038" y="41"/>
                    <a:pt x="11688" y="0"/>
                    <a:pt x="9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 flipH="1">
              <a:off x="8438913" y="4663982"/>
              <a:ext cx="286687" cy="299010"/>
            </a:xfrm>
            <a:custGeom>
              <a:rect b="b" l="l" r="r" t="t"/>
              <a:pathLst>
                <a:path extrusionOk="0" h="2936" w="2815">
                  <a:moveTo>
                    <a:pt x="850" y="0"/>
                  </a:moveTo>
                  <a:cubicBezTo>
                    <a:pt x="827" y="14"/>
                    <a:pt x="806" y="26"/>
                    <a:pt x="783" y="33"/>
                  </a:cubicBezTo>
                  <a:cubicBezTo>
                    <a:pt x="385" y="173"/>
                    <a:pt x="0" y="1040"/>
                    <a:pt x="0" y="1040"/>
                  </a:cubicBezTo>
                  <a:lnTo>
                    <a:pt x="167" y="1227"/>
                  </a:lnTo>
                  <a:lnTo>
                    <a:pt x="580" y="781"/>
                  </a:lnTo>
                  <a:lnTo>
                    <a:pt x="338" y="1475"/>
                  </a:lnTo>
                  <a:cubicBezTo>
                    <a:pt x="338" y="1475"/>
                    <a:pt x="811" y="2290"/>
                    <a:pt x="993" y="2635"/>
                  </a:cubicBezTo>
                  <a:cubicBezTo>
                    <a:pt x="1097" y="2833"/>
                    <a:pt x="1551" y="2935"/>
                    <a:pt x="1942" y="2935"/>
                  </a:cubicBezTo>
                  <a:cubicBezTo>
                    <a:pt x="2232" y="2935"/>
                    <a:pt x="2488" y="2879"/>
                    <a:pt x="2543" y="2763"/>
                  </a:cubicBezTo>
                  <a:cubicBezTo>
                    <a:pt x="2814" y="2187"/>
                    <a:pt x="1692" y="2073"/>
                    <a:pt x="1690" y="2010"/>
                  </a:cubicBezTo>
                  <a:cubicBezTo>
                    <a:pt x="1651" y="2009"/>
                    <a:pt x="1612" y="2000"/>
                    <a:pt x="1577" y="1983"/>
                  </a:cubicBezTo>
                  <a:cubicBezTo>
                    <a:pt x="1451" y="1919"/>
                    <a:pt x="1378" y="1785"/>
                    <a:pt x="1317" y="1656"/>
                  </a:cubicBezTo>
                  <a:cubicBezTo>
                    <a:pt x="1072" y="1134"/>
                    <a:pt x="916" y="573"/>
                    <a:pt x="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 flipH="1">
              <a:off x="8475475" y="4544215"/>
              <a:ext cx="163763" cy="324470"/>
            </a:xfrm>
            <a:custGeom>
              <a:rect b="b" l="l" r="r" t="t"/>
              <a:pathLst>
                <a:path extrusionOk="0" h="3186" w="1608">
                  <a:moveTo>
                    <a:pt x="624" y="1"/>
                  </a:moveTo>
                  <a:cubicBezTo>
                    <a:pt x="624" y="1"/>
                    <a:pt x="365" y="952"/>
                    <a:pt x="1" y="1176"/>
                  </a:cubicBezTo>
                  <a:cubicBezTo>
                    <a:pt x="68" y="1749"/>
                    <a:pt x="224" y="2310"/>
                    <a:pt x="469" y="2833"/>
                  </a:cubicBezTo>
                  <a:cubicBezTo>
                    <a:pt x="528" y="2961"/>
                    <a:pt x="603" y="3095"/>
                    <a:pt x="729" y="3159"/>
                  </a:cubicBezTo>
                  <a:cubicBezTo>
                    <a:pt x="764" y="3176"/>
                    <a:pt x="803" y="3185"/>
                    <a:pt x="842" y="3186"/>
                  </a:cubicBezTo>
                  <a:cubicBezTo>
                    <a:pt x="832" y="2798"/>
                    <a:pt x="1018" y="1963"/>
                    <a:pt x="1040" y="1873"/>
                  </a:cubicBezTo>
                  <a:cubicBezTo>
                    <a:pt x="1065" y="1770"/>
                    <a:pt x="1607" y="780"/>
                    <a:pt x="1607" y="780"/>
                  </a:cubicBezTo>
                  <a:lnTo>
                    <a:pt x="624" y="1"/>
                  </a:lnTo>
                  <a:close/>
                </a:path>
              </a:pathLst>
            </a:custGeom>
            <a:solidFill>
              <a:srgbClr val="DE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 flipH="1">
              <a:off x="6868000" y="4812264"/>
              <a:ext cx="347283" cy="122007"/>
            </a:xfrm>
            <a:custGeom>
              <a:rect b="b" l="l" r="r" t="t"/>
              <a:pathLst>
                <a:path extrusionOk="0" h="1198" w="3410">
                  <a:moveTo>
                    <a:pt x="31" y="0"/>
                  </a:moveTo>
                  <a:lnTo>
                    <a:pt x="31" y="0"/>
                  </a:lnTo>
                  <a:cubicBezTo>
                    <a:pt x="34" y="25"/>
                    <a:pt x="36" y="50"/>
                    <a:pt x="34" y="74"/>
                  </a:cubicBezTo>
                  <a:cubicBezTo>
                    <a:pt x="0" y="495"/>
                    <a:pt x="637" y="1197"/>
                    <a:pt x="637" y="1197"/>
                  </a:cubicBezTo>
                  <a:lnTo>
                    <a:pt x="875" y="1121"/>
                  </a:lnTo>
                  <a:lnTo>
                    <a:pt x="636" y="562"/>
                  </a:lnTo>
                  <a:lnTo>
                    <a:pt x="1171" y="1066"/>
                  </a:lnTo>
                  <a:cubicBezTo>
                    <a:pt x="1171" y="1066"/>
                    <a:pt x="1473" y="1108"/>
                    <a:pt x="1797" y="1108"/>
                  </a:cubicBezTo>
                  <a:cubicBezTo>
                    <a:pt x="1866" y="1108"/>
                    <a:pt x="1936" y="1106"/>
                    <a:pt x="2005" y="1102"/>
                  </a:cubicBezTo>
                  <a:cubicBezTo>
                    <a:pt x="2393" y="1076"/>
                    <a:pt x="3409" y="947"/>
                    <a:pt x="3338" y="654"/>
                  </a:cubicBezTo>
                  <a:cubicBezTo>
                    <a:pt x="3266" y="363"/>
                    <a:pt x="2616" y="93"/>
                    <a:pt x="2357" y="88"/>
                  </a:cubicBezTo>
                  <a:cubicBezTo>
                    <a:pt x="2320" y="88"/>
                    <a:pt x="2269" y="71"/>
                    <a:pt x="2208" y="47"/>
                  </a:cubicBezTo>
                  <a:cubicBezTo>
                    <a:pt x="2192" y="83"/>
                    <a:pt x="2168" y="116"/>
                    <a:pt x="2138" y="139"/>
                  </a:cubicBezTo>
                  <a:cubicBezTo>
                    <a:pt x="2029" y="230"/>
                    <a:pt x="1876" y="242"/>
                    <a:pt x="1734" y="245"/>
                  </a:cubicBezTo>
                  <a:cubicBezTo>
                    <a:pt x="1700" y="246"/>
                    <a:pt x="1666" y="246"/>
                    <a:pt x="1632" y="246"/>
                  </a:cubicBezTo>
                  <a:cubicBezTo>
                    <a:pt x="1090" y="246"/>
                    <a:pt x="549" y="162"/>
                    <a:pt x="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 flipH="1">
              <a:off x="6990312" y="4646363"/>
              <a:ext cx="305527" cy="191057"/>
            </a:xfrm>
            <a:custGeom>
              <a:rect b="b" l="l" r="r" t="t"/>
              <a:pathLst>
                <a:path extrusionOk="0" h="1876" w="3000">
                  <a:moveTo>
                    <a:pt x="1112" y="0"/>
                  </a:moveTo>
                  <a:lnTo>
                    <a:pt x="0" y="582"/>
                  </a:lnTo>
                  <a:cubicBezTo>
                    <a:pt x="0" y="582"/>
                    <a:pt x="764" y="1206"/>
                    <a:pt x="822" y="1629"/>
                  </a:cubicBezTo>
                  <a:cubicBezTo>
                    <a:pt x="1340" y="1791"/>
                    <a:pt x="1881" y="1875"/>
                    <a:pt x="2423" y="1875"/>
                  </a:cubicBezTo>
                  <a:cubicBezTo>
                    <a:pt x="2457" y="1875"/>
                    <a:pt x="2491" y="1875"/>
                    <a:pt x="2525" y="1874"/>
                  </a:cubicBezTo>
                  <a:cubicBezTo>
                    <a:pt x="2667" y="1871"/>
                    <a:pt x="2819" y="1859"/>
                    <a:pt x="2929" y="1769"/>
                  </a:cubicBezTo>
                  <a:cubicBezTo>
                    <a:pt x="2959" y="1745"/>
                    <a:pt x="2983" y="1712"/>
                    <a:pt x="2999" y="1676"/>
                  </a:cubicBezTo>
                  <a:cubicBezTo>
                    <a:pt x="2641" y="1528"/>
                    <a:pt x="1953" y="1018"/>
                    <a:pt x="1880" y="963"/>
                  </a:cubicBezTo>
                  <a:cubicBezTo>
                    <a:pt x="1796" y="898"/>
                    <a:pt x="1112" y="0"/>
                    <a:pt x="1112" y="0"/>
                  </a:cubicBezTo>
                  <a:close/>
                </a:path>
              </a:pathLst>
            </a:custGeom>
            <a:solidFill>
              <a:srgbClr val="DE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 flipH="1">
              <a:off x="7561646" y="1707809"/>
              <a:ext cx="369790" cy="497195"/>
            </a:xfrm>
            <a:custGeom>
              <a:rect b="b" l="l" r="r" t="t"/>
              <a:pathLst>
                <a:path extrusionOk="0" h="4882" w="3631">
                  <a:moveTo>
                    <a:pt x="2111" y="1"/>
                  </a:moveTo>
                  <a:cubicBezTo>
                    <a:pt x="2085" y="1"/>
                    <a:pt x="2060" y="2"/>
                    <a:pt x="2034" y="5"/>
                  </a:cubicBezTo>
                  <a:lnTo>
                    <a:pt x="182" y="2955"/>
                  </a:lnTo>
                  <a:cubicBezTo>
                    <a:pt x="1" y="3446"/>
                    <a:pt x="16" y="4036"/>
                    <a:pt x="332" y="4452"/>
                  </a:cubicBezTo>
                  <a:cubicBezTo>
                    <a:pt x="534" y="4719"/>
                    <a:pt x="875" y="4881"/>
                    <a:pt x="1203" y="4881"/>
                  </a:cubicBezTo>
                  <a:cubicBezTo>
                    <a:pt x="1389" y="4881"/>
                    <a:pt x="1571" y="4829"/>
                    <a:pt x="1721" y="4714"/>
                  </a:cubicBezTo>
                  <a:cubicBezTo>
                    <a:pt x="1850" y="4780"/>
                    <a:pt x="1995" y="4813"/>
                    <a:pt x="2139" y="4813"/>
                  </a:cubicBezTo>
                  <a:cubicBezTo>
                    <a:pt x="2325" y="4813"/>
                    <a:pt x="2510" y="4759"/>
                    <a:pt x="2663" y="4655"/>
                  </a:cubicBezTo>
                  <a:cubicBezTo>
                    <a:pt x="2936" y="4468"/>
                    <a:pt x="3094" y="4126"/>
                    <a:pt x="3060" y="3798"/>
                  </a:cubicBezTo>
                  <a:cubicBezTo>
                    <a:pt x="3047" y="3671"/>
                    <a:pt x="3007" y="3541"/>
                    <a:pt x="3041" y="3418"/>
                  </a:cubicBezTo>
                  <a:cubicBezTo>
                    <a:pt x="3089" y="3239"/>
                    <a:pt x="3271" y="3136"/>
                    <a:pt x="3392" y="2995"/>
                  </a:cubicBezTo>
                  <a:cubicBezTo>
                    <a:pt x="3630" y="2714"/>
                    <a:pt x="3592" y="2241"/>
                    <a:pt x="3312" y="2003"/>
                  </a:cubicBezTo>
                  <a:cubicBezTo>
                    <a:pt x="3228" y="1931"/>
                    <a:pt x="3123" y="1875"/>
                    <a:pt x="3073" y="1777"/>
                  </a:cubicBezTo>
                  <a:cubicBezTo>
                    <a:pt x="3029" y="1693"/>
                    <a:pt x="3034" y="1592"/>
                    <a:pt x="3037" y="1498"/>
                  </a:cubicBezTo>
                  <a:cubicBezTo>
                    <a:pt x="3048" y="1156"/>
                    <a:pt x="3023" y="800"/>
                    <a:pt x="2863" y="499"/>
                  </a:cubicBezTo>
                  <a:cubicBezTo>
                    <a:pt x="2714" y="221"/>
                    <a:pt x="2422" y="1"/>
                    <a:pt x="2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 flipH="1">
              <a:off x="7672755" y="1789893"/>
              <a:ext cx="465013" cy="593640"/>
            </a:xfrm>
            <a:custGeom>
              <a:rect b="b" l="l" r="r" t="t"/>
              <a:pathLst>
                <a:path extrusionOk="0" h="5829" w="4566">
                  <a:moveTo>
                    <a:pt x="2757" y="1"/>
                  </a:moveTo>
                  <a:cubicBezTo>
                    <a:pt x="2359" y="1"/>
                    <a:pt x="1959" y="133"/>
                    <a:pt x="1616" y="341"/>
                  </a:cubicBezTo>
                  <a:cubicBezTo>
                    <a:pt x="1170" y="610"/>
                    <a:pt x="807" y="998"/>
                    <a:pt x="484" y="1406"/>
                  </a:cubicBezTo>
                  <a:cubicBezTo>
                    <a:pt x="240" y="1716"/>
                    <a:pt x="1" y="2104"/>
                    <a:pt x="116" y="2480"/>
                  </a:cubicBezTo>
                  <a:cubicBezTo>
                    <a:pt x="206" y="2772"/>
                    <a:pt x="481" y="2960"/>
                    <a:pt x="653" y="3212"/>
                  </a:cubicBezTo>
                  <a:cubicBezTo>
                    <a:pt x="889" y="3562"/>
                    <a:pt x="913" y="4016"/>
                    <a:pt x="841" y="4432"/>
                  </a:cubicBezTo>
                  <a:cubicBezTo>
                    <a:pt x="769" y="4847"/>
                    <a:pt x="611" y="5243"/>
                    <a:pt x="510" y="5653"/>
                  </a:cubicBezTo>
                  <a:cubicBezTo>
                    <a:pt x="502" y="5689"/>
                    <a:pt x="495" y="5731"/>
                    <a:pt x="517" y="5761"/>
                  </a:cubicBezTo>
                  <a:cubicBezTo>
                    <a:pt x="540" y="5790"/>
                    <a:pt x="583" y="5795"/>
                    <a:pt x="620" y="5796"/>
                  </a:cubicBezTo>
                  <a:cubicBezTo>
                    <a:pt x="1031" y="5806"/>
                    <a:pt x="1442" y="5817"/>
                    <a:pt x="1853" y="5829"/>
                  </a:cubicBezTo>
                  <a:cubicBezTo>
                    <a:pt x="1859" y="5829"/>
                    <a:pt x="1865" y="5829"/>
                    <a:pt x="1871" y="5829"/>
                  </a:cubicBezTo>
                  <a:cubicBezTo>
                    <a:pt x="1899" y="5829"/>
                    <a:pt x="1927" y="5826"/>
                    <a:pt x="1948" y="5809"/>
                  </a:cubicBezTo>
                  <a:cubicBezTo>
                    <a:pt x="1978" y="5786"/>
                    <a:pt x="1985" y="5745"/>
                    <a:pt x="1990" y="5708"/>
                  </a:cubicBezTo>
                  <a:cubicBezTo>
                    <a:pt x="2022" y="5468"/>
                    <a:pt x="2054" y="5228"/>
                    <a:pt x="2086" y="4988"/>
                  </a:cubicBezTo>
                  <a:cubicBezTo>
                    <a:pt x="2255" y="5108"/>
                    <a:pt x="2469" y="5230"/>
                    <a:pt x="2663" y="5230"/>
                  </a:cubicBezTo>
                  <a:cubicBezTo>
                    <a:pt x="2746" y="5230"/>
                    <a:pt x="2824" y="5208"/>
                    <a:pt x="2895" y="5155"/>
                  </a:cubicBezTo>
                  <a:cubicBezTo>
                    <a:pt x="2995" y="5080"/>
                    <a:pt x="3046" y="4961"/>
                    <a:pt x="3106" y="4852"/>
                  </a:cubicBezTo>
                  <a:cubicBezTo>
                    <a:pt x="3304" y="4490"/>
                    <a:pt x="3738" y="4211"/>
                    <a:pt x="3717" y="4211"/>
                  </a:cubicBezTo>
                  <a:lnTo>
                    <a:pt x="3717" y="4211"/>
                  </a:lnTo>
                  <a:cubicBezTo>
                    <a:pt x="3716" y="4211"/>
                    <a:pt x="3715" y="4211"/>
                    <a:pt x="3713" y="4212"/>
                  </a:cubicBezTo>
                  <a:cubicBezTo>
                    <a:pt x="3764" y="4194"/>
                    <a:pt x="4163" y="4009"/>
                    <a:pt x="4187" y="3961"/>
                  </a:cubicBezTo>
                  <a:cubicBezTo>
                    <a:pt x="4236" y="3859"/>
                    <a:pt x="4100" y="3775"/>
                    <a:pt x="4017" y="3699"/>
                  </a:cubicBezTo>
                  <a:cubicBezTo>
                    <a:pt x="3874" y="3569"/>
                    <a:pt x="3861" y="3344"/>
                    <a:pt x="3920" y="3161"/>
                  </a:cubicBezTo>
                  <a:cubicBezTo>
                    <a:pt x="3980" y="2979"/>
                    <a:pt x="4099" y="2821"/>
                    <a:pt x="4194" y="2655"/>
                  </a:cubicBezTo>
                  <a:cubicBezTo>
                    <a:pt x="4565" y="1998"/>
                    <a:pt x="4544" y="1137"/>
                    <a:pt x="4140" y="498"/>
                  </a:cubicBezTo>
                  <a:lnTo>
                    <a:pt x="3111" y="38"/>
                  </a:lnTo>
                  <a:cubicBezTo>
                    <a:pt x="2994" y="13"/>
                    <a:pt x="2876" y="1"/>
                    <a:pt x="2757" y="1"/>
                  </a:cubicBezTo>
                  <a:close/>
                </a:path>
              </a:pathLst>
            </a:custGeom>
            <a:solidFill>
              <a:srgbClr val="DE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 flipH="1">
              <a:off x="7828778" y="2041240"/>
              <a:ext cx="244218" cy="332108"/>
            </a:xfrm>
            <a:custGeom>
              <a:rect b="b" l="l" r="r" t="t"/>
              <a:pathLst>
                <a:path extrusionOk="0" h="3261" w="2398">
                  <a:moveTo>
                    <a:pt x="485" y="0"/>
                  </a:moveTo>
                  <a:cubicBezTo>
                    <a:pt x="352" y="0"/>
                    <a:pt x="218" y="61"/>
                    <a:pt x="154" y="180"/>
                  </a:cubicBezTo>
                  <a:lnTo>
                    <a:pt x="0" y="723"/>
                  </a:lnTo>
                  <a:cubicBezTo>
                    <a:pt x="6" y="731"/>
                    <a:pt x="12" y="737"/>
                    <a:pt x="17" y="745"/>
                  </a:cubicBezTo>
                  <a:cubicBezTo>
                    <a:pt x="253" y="1094"/>
                    <a:pt x="277" y="1548"/>
                    <a:pt x="205" y="1964"/>
                  </a:cubicBezTo>
                  <a:cubicBezTo>
                    <a:pt x="167" y="2186"/>
                    <a:pt x="104" y="2401"/>
                    <a:pt x="39" y="2617"/>
                  </a:cubicBezTo>
                  <a:cubicBezTo>
                    <a:pt x="61" y="2660"/>
                    <a:pt x="85" y="2702"/>
                    <a:pt x="110" y="2745"/>
                  </a:cubicBezTo>
                  <a:cubicBezTo>
                    <a:pt x="213" y="2917"/>
                    <a:pt x="345" y="3083"/>
                    <a:pt x="525" y="3174"/>
                  </a:cubicBezTo>
                  <a:cubicBezTo>
                    <a:pt x="650" y="3237"/>
                    <a:pt x="789" y="3260"/>
                    <a:pt x="930" y="3260"/>
                  </a:cubicBezTo>
                  <a:cubicBezTo>
                    <a:pt x="1040" y="3260"/>
                    <a:pt x="1152" y="3246"/>
                    <a:pt x="1259" y="3227"/>
                  </a:cubicBezTo>
                  <a:cubicBezTo>
                    <a:pt x="1292" y="3221"/>
                    <a:pt x="1325" y="3213"/>
                    <a:pt x="1358" y="3206"/>
                  </a:cubicBezTo>
                  <a:cubicBezTo>
                    <a:pt x="1389" y="2977"/>
                    <a:pt x="1420" y="2749"/>
                    <a:pt x="1450" y="2520"/>
                  </a:cubicBezTo>
                  <a:cubicBezTo>
                    <a:pt x="1619" y="2640"/>
                    <a:pt x="1833" y="2762"/>
                    <a:pt x="2027" y="2762"/>
                  </a:cubicBezTo>
                  <a:cubicBezTo>
                    <a:pt x="2110" y="2762"/>
                    <a:pt x="2188" y="2740"/>
                    <a:pt x="2259" y="2687"/>
                  </a:cubicBezTo>
                  <a:cubicBezTo>
                    <a:pt x="2319" y="2643"/>
                    <a:pt x="2360" y="2581"/>
                    <a:pt x="2398" y="2516"/>
                  </a:cubicBezTo>
                  <a:cubicBezTo>
                    <a:pt x="1964" y="2403"/>
                    <a:pt x="1577" y="2120"/>
                    <a:pt x="1341" y="1739"/>
                  </a:cubicBezTo>
                  <a:cubicBezTo>
                    <a:pt x="1155" y="1439"/>
                    <a:pt x="1064" y="1093"/>
                    <a:pt x="975" y="751"/>
                  </a:cubicBezTo>
                  <a:cubicBezTo>
                    <a:pt x="944" y="631"/>
                    <a:pt x="913" y="511"/>
                    <a:pt x="881" y="390"/>
                  </a:cubicBezTo>
                  <a:cubicBezTo>
                    <a:pt x="858" y="303"/>
                    <a:pt x="836" y="215"/>
                    <a:pt x="783" y="142"/>
                  </a:cubicBezTo>
                  <a:cubicBezTo>
                    <a:pt x="716" y="46"/>
                    <a:pt x="601" y="0"/>
                    <a:pt x="485" y="0"/>
                  </a:cubicBezTo>
                  <a:close/>
                </a:path>
              </a:pathLst>
            </a:custGeom>
            <a:solidFill>
              <a:srgbClr val="DE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 flipH="1">
              <a:off x="7780608" y="2208668"/>
              <a:ext cx="39209" cy="55199"/>
            </a:xfrm>
            <a:custGeom>
              <a:rect b="b" l="l" r="r" t="t"/>
              <a:pathLst>
                <a:path extrusionOk="0" h="542" w="385">
                  <a:moveTo>
                    <a:pt x="9" y="1"/>
                  </a:moveTo>
                  <a:cubicBezTo>
                    <a:pt x="5" y="1"/>
                    <a:pt x="1" y="4"/>
                    <a:pt x="2" y="8"/>
                  </a:cubicBezTo>
                  <a:cubicBezTo>
                    <a:pt x="27" y="91"/>
                    <a:pt x="62" y="170"/>
                    <a:pt x="106" y="243"/>
                  </a:cubicBezTo>
                  <a:cubicBezTo>
                    <a:pt x="150" y="317"/>
                    <a:pt x="203" y="385"/>
                    <a:pt x="263" y="445"/>
                  </a:cubicBezTo>
                  <a:cubicBezTo>
                    <a:pt x="297" y="479"/>
                    <a:pt x="334" y="511"/>
                    <a:pt x="373" y="540"/>
                  </a:cubicBezTo>
                  <a:cubicBezTo>
                    <a:pt x="375" y="541"/>
                    <a:pt x="376" y="541"/>
                    <a:pt x="377" y="541"/>
                  </a:cubicBezTo>
                  <a:cubicBezTo>
                    <a:pt x="381" y="541"/>
                    <a:pt x="385" y="533"/>
                    <a:pt x="380" y="529"/>
                  </a:cubicBezTo>
                  <a:cubicBezTo>
                    <a:pt x="244" y="427"/>
                    <a:pt x="136" y="291"/>
                    <a:pt x="65" y="138"/>
                  </a:cubicBezTo>
                  <a:cubicBezTo>
                    <a:pt x="45" y="95"/>
                    <a:pt x="29" y="51"/>
                    <a:pt x="15" y="5"/>
                  </a:cubicBezTo>
                  <a:cubicBezTo>
                    <a:pt x="14" y="2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 flipH="1">
              <a:off x="7759119" y="2218751"/>
              <a:ext cx="509" cy="306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2" y="1"/>
                    <a:pt x="0" y="1"/>
                  </a:cubicBezTo>
                  <a:lnTo>
                    <a:pt x="3" y="3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66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 flipH="1">
              <a:off x="7706365" y="2136972"/>
              <a:ext cx="60800" cy="81881"/>
            </a:xfrm>
            <a:custGeom>
              <a:rect b="b" l="l" r="r" t="t"/>
              <a:pathLst>
                <a:path extrusionOk="0" h="804" w="597">
                  <a:moveTo>
                    <a:pt x="250" y="1"/>
                  </a:moveTo>
                  <a:cubicBezTo>
                    <a:pt x="177" y="56"/>
                    <a:pt x="105" y="124"/>
                    <a:pt x="74" y="197"/>
                  </a:cubicBezTo>
                  <a:cubicBezTo>
                    <a:pt x="0" y="372"/>
                    <a:pt x="1" y="584"/>
                    <a:pt x="74" y="804"/>
                  </a:cubicBezTo>
                  <a:cubicBezTo>
                    <a:pt x="125" y="786"/>
                    <a:pt x="524" y="601"/>
                    <a:pt x="548" y="553"/>
                  </a:cubicBezTo>
                  <a:cubicBezTo>
                    <a:pt x="597" y="451"/>
                    <a:pt x="461" y="367"/>
                    <a:pt x="378" y="291"/>
                  </a:cubicBezTo>
                  <a:cubicBezTo>
                    <a:pt x="297" y="217"/>
                    <a:pt x="259" y="112"/>
                    <a:pt x="250" y="1"/>
                  </a:cubicBezTo>
                  <a:close/>
                </a:path>
              </a:pathLst>
            </a:custGeom>
            <a:solidFill>
              <a:srgbClr val="DE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 flipH="1">
              <a:off x="7627229" y="1680820"/>
              <a:ext cx="974633" cy="992353"/>
            </a:xfrm>
            <a:custGeom>
              <a:rect b="b" l="l" r="r" t="t"/>
              <a:pathLst>
                <a:path extrusionOk="0" h="9744" w="9570">
                  <a:moveTo>
                    <a:pt x="7971" y="0"/>
                  </a:moveTo>
                  <a:cubicBezTo>
                    <a:pt x="7855" y="0"/>
                    <a:pt x="7739" y="5"/>
                    <a:pt x="7625" y="10"/>
                  </a:cubicBezTo>
                  <a:cubicBezTo>
                    <a:pt x="7173" y="31"/>
                    <a:pt x="6721" y="51"/>
                    <a:pt x="6268" y="72"/>
                  </a:cubicBezTo>
                  <a:cubicBezTo>
                    <a:pt x="5884" y="90"/>
                    <a:pt x="5434" y="148"/>
                    <a:pt x="5209" y="441"/>
                  </a:cubicBezTo>
                  <a:cubicBezTo>
                    <a:pt x="4881" y="621"/>
                    <a:pt x="4609" y="904"/>
                    <a:pt x="4466" y="1250"/>
                  </a:cubicBezTo>
                  <a:cubicBezTo>
                    <a:pt x="4371" y="1484"/>
                    <a:pt x="4330" y="1737"/>
                    <a:pt x="4217" y="1963"/>
                  </a:cubicBezTo>
                  <a:cubicBezTo>
                    <a:pt x="3953" y="2493"/>
                    <a:pt x="3364" y="2763"/>
                    <a:pt x="2817" y="2991"/>
                  </a:cubicBezTo>
                  <a:cubicBezTo>
                    <a:pt x="2419" y="3155"/>
                    <a:pt x="1992" y="3342"/>
                    <a:pt x="1775" y="3715"/>
                  </a:cubicBezTo>
                  <a:cubicBezTo>
                    <a:pt x="1473" y="4234"/>
                    <a:pt x="1688" y="4925"/>
                    <a:pt x="1431" y="5469"/>
                  </a:cubicBezTo>
                  <a:cubicBezTo>
                    <a:pt x="1163" y="6037"/>
                    <a:pt x="457" y="6292"/>
                    <a:pt x="172" y="6851"/>
                  </a:cubicBezTo>
                  <a:cubicBezTo>
                    <a:pt x="0" y="7191"/>
                    <a:pt x="13" y="7617"/>
                    <a:pt x="209" y="7943"/>
                  </a:cubicBezTo>
                  <a:cubicBezTo>
                    <a:pt x="444" y="8339"/>
                    <a:pt x="897" y="8556"/>
                    <a:pt x="1175" y="8922"/>
                  </a:cubicBezTo>
                  <a:cubicBezTo>
                    <a:pt x="1387" y="9200"/>
                    <a:pt x="1521" y="9579"/>
                    <a:pt x="1846" y="9703"/>
                  </a:cubicBezTo>
                  <a:cubicBezTo>
                    <a:pt x="1920" y="9731"/>
                    <a:pt x="1993" y="9743"/>
                    <a:pt x="2066" y="9743"/>
                  </a:cubicBezTo>
                  <a:cubicBezTo>
                    <a:pt x="2473" y="9743"/>
                    <a:pt x="2873" y="9369"/>
                    <a:pt x="3307" y="9305"/>
                  </a:cubicBezTo>
                  <a:cubicBezTo>
                    <a:pt x="3364" y="9297"/>
                    <a:pt x="3420" y="9294"/>
                    <a:pt x="3477" y="9294"/>
                  </a:cubicBezTo>
                  <a:cubicBezTo>
                    <a:pt x="3613" y="9294"/>
                    <a:pt x="3750" y="9310"/>
                    <a:pt x="3886" y="9310"/>
                  </a:cubicBezTo>
                  <a:cubicBezTo>
                    <a:pt x="3953" y="9310"/>
                    <a:pt x="4018" y="9307"/>
                    <a:pt x="4084" y="9295"/>
                  </a:cubicBezTo>
                  <a:cubicBezTo>
                    <a:pt x="4510" y="9218"/>
                    <a:pt x="4816" y="8816"/>
                    <a:pt x="4926" y="8398"/>
                  </a:cubicBezTo>
                  <a:cubicBezTo>
                    <a:pt x="5036" y="7979"/>
                    <a:pt x="4992" y="7538"/>
                    <a:pt x="4968" y="7105"/>
                  </a:cubicBezTo>
                  <a:cubicBezTo>
                    <a:pt x="4962" y="6992"/>
                    <a:pt x="4958" y="6874"/>
                    <a:pt x="4999" y="6767"/>
                  </a:cubicBezTo>
                  <a:cubicBezTo>
                    <a:pt x="5050" y="6632"/>
                    <a:pt x="5165" y="6534"/>
                    <a:pt x="5268" y="6434"/>
                  </a:cubicBezTo>
                  <a:cubicBezTo>
                    <a:pt x="5666" y="6047"/>
                    <a:pt x="5945" y="5539"/>
                    <a:pt x="6060" y="4996"/>
                  </a:cubicBezTo>
                  <a:cubicBezTo>
                    <a:pt x="6105" y="4791"/>
                    <a:pt x="6122" y="4567"/>
                    <a:pt x="6024" y="4382"/>
                  </a:cubicBezTo>
                  <a:cubicBezTo>
                    <a:pt x="5962" y="4264"/>
                    <a:pt x="5859" y="4174"/>
                    <a:pt x="5765" y="4079"/>
                  </a:cubicBezTo>
                  <a:cubicBezTo>
                    <a:pt x="5625" y="3933"/>
                    <a:pt x="5499" y="3754"/>
                    <a:pt x="5495" y="3552"/>
                  </a:cubicBezTo>
                  <a:cubicBezTo>
                    <a:pt x="5491" y="3359"/>
                    <a:pt x="5642" y="3157"/>
                    <a:pt x="5831" y="3157"/>
                  </a:cubicBezTo>
                  <a:cubicBezTo>
                    <a:pt x="5840" y="3157"/>
                    <a:pt x="5849" y="3157"/>
                    <a:pt x="5859" y="3158"/>
                  </a:cubicBezTo>
                  <a:cubicBezTo>
                    <a:pt x="6057" y="3180"/>
                    <a:pt x="6170" y="3396"/>
                    <a:pt x="6224" y="3589"/>
                  </a:cubicBezTo>
                  <a:cubicBezTo>
                    <a:pt x="6274" y="3768"/>
                    <a:pt x="6305" y="3953"/>
                    <a:pt x="6317" y="4139"/>
                  </a:cubicBezTo>
                  <a:cubicBezTo>
                    <a:pt x="6323" y="4243"/>
                    <a:pt x="6325" y="4355"/>
                    <a:pt x="6385" y="4442"/>
                  </a:cubicBezTo>
                  <a:cubicBezTo>
                    <a:pt x="6421" y="4493"/>
                    <a:pt x="6488" y="4526"/>
                    <a:pt x="6549" y="4526"/>
                  </a:cubicBezTo>
                  <a:cubicBezTo>
                    <a:pt x="6589" y="4526"/>
                    <a:pt x="6627" y="4512"/>
                    <a:pt x="6652" y="4479"/>
                  </a:cubicBezTo>
                  <a:cubicBezTo>
                    <a:pt x="6745" y="4356"/>
                    <a:pt x="6565" y="4168"/>
                    <a:pt x="6640" y="4033"/>
                  </a:cubicBezTo>
                  <a:lnTo>
                    <a:pt x="6640" y="4033"/>
                  </a:lnTo>
                  <a:cubicBezTo>
                    <a:pt x="6660" y="4204"/>
                    <a:pt x="6797" y="4355"/>
                    <a:pt x="6964" y="4393"/>
                  </a:cubicBezTo>
                  <a:cubicBezTo>
                    <a:pt x="7042" y="4183"/>
                    <a:pt x="6879" y="3958"/>
                    <a:pt x="6897" y="3736"/>
                  </a:cubicBezTo>
                  <a:cubicBezTo>
                    <a:pt x="6925" y="3358"/>
                    <a:pt x="7430" y="3178"/>
                    <a:pt x="7526" y="2813"/>
                  </a:cubicBezTo>
                  <a:cubicBezTo>
                    <a:pt x="8158" y="2811"/>
                    <a:pt x="8806" y="2565"/>
                    <a:pt x="9167" y="2052"/>
                  </a:cubicBezTo>
                  <a:cubicBezTo>
                    <a:pt x="9569" y="1480"/>
                    <a:pt x="9480" y="570"/>
                    <a:pt x="8885" y="204"/>
                  </a:cubicBezTo>
                  <a:cubicBezTo>
                    <a:pt x="8615" y="37"/>
                    <a:pt x="8293" y="0"/>
                    <a:pt x="7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 flipH="1">
              <a:off x="7799141" y="1967608"/>
              <a:ext cx="452995" cy="696399"/>
            </a:xfrm>
            <a:custGeom>
              <a:rect b="b" l="l" r="r" t="t"/>
              <a:pathLst>
                <a:path extrusionOk="0" h="6838" w="4448">
                  <a:moveTo>
                    <a:pt x="3802" y="0"/>
                  </a:moveTo>
                  <a:cubicBezTo>
                    <a:pt x="3656" y="0"/>
                    <a:pt x="3509" y="7"/>
                    <a:pt x="3364" y="21"/>
                  </a:cubicBezTo>
                  <a:cubicBezTo>
                    <a:pt x="3015" y="55"/>
                    <a:pt x="2664" y="127"/>
                    <a:pt x="2334" y="247"/>
                  </a:cubicBezTo>
                  <a:cubicBezTo>
                    <a:pt x="2094" y="334"/>
                    <a:pt x="1835" y="469"/>
                    <a:pt x="1705" y="700"/>
                  </a:cubicBezTo>
                  <a:cubicBezTo>
                    <a:pt x="1637" y="821"/>
                    <a:pt x="1622" y="955"/>
                    <a:pt x="1635" y="1092"/>
                  </a:cubicBezTo>
                  <a:cubicBezTo>
                    <a:pt x="1649" y="1243"/>
                    <a:pt x="1691" y="1392"/>
                    <a:pt x="1683" y="1544"/>
                  </a:cubicBezTo>
                  <a:cubicBezTo>
                    <a:pt x="1680" y="1618"/>
                    <a:pt x="1663" y="1692"/>
                    <a:pt x="1623" y="1756"/>
                  </a:cubicBezTo>
                  <a:cubicBezTo>
                    <a:pt x="1576" y="1829"/>
                    <a:pt x="1505" y="1880"/>
                    <a:pt x="1433" y="1925"/>
                  </a:cubicBezTo>
                  <a:cubicBezTo>
                    <a:pt x="1307" y="2005"/>
                    <a:pt x="1189" y="2086"/>
                    <a:pt x="1089" y="2199"/>
                  </a:cubicBezTo>
                  <a:cubicBezTo>
                    <a:pt x="899" y="2414"/>
                    <a:pt x="781" y="2693"/>
                    <a:pt x="767" y="2980"/>
                  </a:cubicBezTo>
                  <a:cubicBezTo>
                    <a:pt x="751" y="3330"/>
                    <a:pt x="875" y="3665"/>
                    <a:pt x="895" y="4012"/>
                  </a:cubicBezTo>
                  <a:cubicBezTo>
                    <a:pt x="904" y="4183"/>
                    <a:pt x="883" y="4352"/>
                    <a:pt x="820" y="4511"/>
                  </a:cubicBezTo>
                  <a:cubicBezTo>
                    <a:pt x="759" y="4661"/>
                    <a:pt x="669" y="4799"/>
                    <a:pt x="574" y="4930"/>
                  </a:cubicBezTo>
                  <a:cubicBezTo>
                    <a:pt x="382" y="5192"/>
                    <a:pt x="161" y="5441"/>
                    <a:pt x="63" y="5758"/>
                  </a:cubicBezTo>
                  <a:cubicBezTo>
                    <a:pt x="16" y="5905"/>
                    <a:pt x="1" y="6064"/>
                    <a:pt x="40" y="6214"/>
                  </a:cubicBezTo>
                  <a:cubicBezTo>
                    <a:pt x="79" y="6367"/>
                    <a:pt x="197" y="6513"/>
                    <a:pt x="160" y="6676"/>
                  </a:cubicBezTo>
                  <a:cubicBezTo>
                    <a:pt x="145" y="6743"/>
                    <a:pt x="105" y="6805"/>
                    <a:pt x="36" y="6825"/>
                  </a:cubicBezTo>
                  <a:cubicBezTo>
                    <a:pt x="28" y="6827"/>
                    <a:pt x="31" y="6838"/>
                    <a:pt x="37" y="6838"/>
                  </a:cubicBezTo>
                  <a:cubicBezTo>
                    <a:pt x="38" y="6838"/>
                    <a:pt x="38" y="6838"/>
                    <a:pt x="39" y="6838"/>
                  </a:cubicBezTo>
                  <a:cubicBezTo>
                    <a:pt x="150" y="6804"/>
                    <a:pt x="191" y="6676"/>
                    <a:pt x="178" y="6570"/>
                  </a:cubicBezTo>
                  <a:cubicBezTo>
                    <a:pt x="168" y="6492"/>
                    <a:pt x="132" y="6419"/>
                    <a:pt x="101" y="6346"/>
                  </a:cubicBezTo>
                  <a:cubicBezTo>
                    <a:pt x="66" y="6264"/>
                    <a:pt x="39" y="6181"/>
                    <a:pt x="33" y="6092"/>
                  </a:cubicBezTo>
                  <a:cubicBezTo>
                    <a:pt x="7" y="5755"/>
                    <a:pt x="201" y="5445"/>
                    <a:pt x="396" y="5187"/>
                  </a:cubicBezTo>
                  <a:cubicBezTo>
                    <a:pt x="583" y="4938"/>
                    <a:pt x="797" y="4688"/>
                    <a:pt x="876" y="4379"/>
                  </a:cubicBezTo>
                  <a:cubicBezTo>
                    <a:pt x="961" y="4048"/>
                    <a:pt x="864" y="3711"/>
                    <a:pt x="810" y="3384"/>
                  </a:cubicBezTo>
                  <a:cubicBezTo>
                    <a:pt x="783" y="3211"/>
                    <a:pt x="766" y="3036"/>
                    <a:pt x="792" y="2863"/>
                  </a:cubicBezTo>
                  <a:cubicBezTo>
                    <a:pt x="814" y="2713"/>
                    <a:pt x="865" y="2568"/>
                    <a:pt x="938" y="2435"/>
                  </a:cubicBezTo>
                  <a:cubicBezTo>
                    <a:pt x="1010" y="2306"/>
                    <a:pt x="1104" y="2189"/>
                    <a:pt x="1216" y="2093"/>
                  </a:cubicBezTo>
                  <a:cubicBezTo>
                    <a:pt x="1277" y="2040"/>
                    <a:pt x="1344" y="1996"/>
                    <a:pt x="1413" y="1953"/>
                  </a:cubicBezTo>
                  <a:cubicBezTo>
                    <a:pt x="1475" y="1915"/>
                    <a:pt x="1536" y="1876"/>
                    <a:pt x="1587" y="1822"/>
                  </a:cubicBezTo>
                  <a:cubicBezTo>
                    <a:pt x="1802" y="1595"/>
                    <a:pt x="1639" y="1255"/>
                    <a:pt x="1643" y="986"/>
                  </a:cubicBezTo>
                  <a:cubicBezTo>
                    <a:pt x="1647" y="689"/>
                    <a:pt x="1869" y="483"/>
                    <a:pt x="2116" y="355"/>
                  </a:cubicBezTo>
                  <a:cubicBezTo>
                    <a:pt x="2253" y="285"/>
                    <a:pt x="2399" y="235"/>
                    <a:pt x="2546" y="192"/>
                  </a:cubicBezTo>
                  <a:cubicBezTo>
                    <a:pt x="2719" y="142"/>
                    <a:pt x="2894" y="102"/>
                    <a:pt x="3071" y="73"/>
                  </a:cubicBezTo>
                  <a:cubicBezTo>
                    <a:pt x="3313" y="32"/>
                    <a:pt x="3559" y="12"/>
                    <a:pt x="3805" y="12"/>
                  </a:cubicBezTo>
                  <a:cubicBezTo>
                    <a:pt x="3924" y="12"/>
                    <a:pt x="4043" y="17"/>
                    <a:pt x="4161" y="26"/>
                  </a:cubicBezTo>
                  <a:cubicBezTo>
                    <a:pt x="4253" y="34"/>
                    <a:pt x="4345" y="44"/>
                    <a:pt x="4436" y="57"/>
                  </a:cubicBezTo>
                  <a:cubicBezTo>
                    <a:pt x="4437" y="57"/>
                    <a:pt x="4437" y="57"/>
                    <a:pt x="4437" y="57"/>
                  </a:cubicBezTo>
                  <a:cubicBezTo>
                    <a:pt x="4445" y="57"/>
                    <a:pt x="4447" y="46"/>
                    <a:pt x="4440" y="45"/>
                  </a:cubicBezTo>
                  <a:cubicBezTo>
                    <a:pt x="4228" y="15"/>
                    <a:pt x="4015" y="0"/>
                    <a:pt x="3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 flipH="1">
              <a:off x="7970642" y="1979320"/>
              <a:ext cx="640895" cy="527646"/>
            </a:xfrm>
            <a:custGeom>
              <a:rect b="b" l="l" r="r" t="t"/>
              <a:pathLst>
                <a:path extrusionOk="0" h="5181" w="6293">
                  <a:moveTo>
                    <a:pt x="6283" y="1"/>
                  </a:moveTo>
                  <a:cubicBezTo>
                    <a:pt x="6283" y="1"/>
                    <a:pt x="6282" y="1"/>
                    <a:pt x="6282" y="1"/>
                  </a:cubicBezTo>
                  <a:cubicBezTo>
                    <a:pt x="5709" y="101"/>
                    <a:pt x="5075" y="220"/>
                    <a:pt x="4681" y="691"/>
                  </a:cubicBezTo>
                  <a:cubicBezTo>
                    <a:pt x="4596" y="792"/>
                    <a:pt x="4531" y="905"/>
                    <a:pt x="4483" y="1027"/>
                  </a:cubicBezTo>
                  <a:cubicBezTo>
                    <a:pt x="4432" y="1157"/>
                    <a:pt x="4396" y="1293"/>
                    <a:pt x="4343" y="1422"/>
                  </a:cubicBezTo>
                  <a:cubicBezTo>
                    <a:pt x="4290" y="1554"/>
                    <a:pt x="4217" y="1675"/>
                    <a:pt x="4107" y="1769"/>
                  </a:cubicBezTo>
                  <a:cubicBezTo>
                    <a:pt x="4000" y="1860"/>
                    <a:pt x="3871" y="1922"/>
                    <a:pt x="3743" y="1974"/>
                  </a:cubicBezTo>
                  <a:cubicBezTo>
                    <a:pt x="3615" y="2026"/>
                    <a:pt x="3484" y="2069"/>
                    <a:pt x="3356" y="2119"/>
                  </a:cubicBezTo>
                  <a:cubicBezTo>
                    <a:pt x="3229" y="2171"/>
                    <a:pt x="3103" y="2226"/>
                    <a:pt x="2982" y="2290"/>
                  </a:cubicBezTo>
                  <a:cubicBezTo>
                    <a:pt x="2740" y="2418"/>
                    <a:pt x="2511" y="2579"/>
                    <a:pt x="2336" y="2792"/>
                  </a:cubicBezTo>
                  <a:cubicBezTo>
                    <a:pt x="2156" y="3009"/>
                    <a:pt x="2056" y="3283"/>
                    <a:pt x="1865" y="3490"/>
                  </a:cubicBezTo>
                  <a:cubicBezTo>
                    <a:pt x="1663" y="3707"/>
                    <a:pt x="1374" y="3794"/>
                    <a:pt x="1103" y="3888"/>
                  </a:cubicBezTo>
                  <a:cubicBezTo>
                    <a:pt x="837" y="3982"/>
                    <a:pt x="567" y="4096"/>
                    <a:pt x="357" y="4291"/>
                  </a:cubicBezTo>
                  <a:cubicBezTo>
                    <a:pt x="166" y="4468"/>
                    <a:pt x="31" y="4724"/>
                    <a:pt x="46" y="4990"/>
                  </a:cubicBezTo>
                  <a:cubicBezTo>
                    <a:pt x="49" y="5054"/>
                    <a:pt x="61" y="5116"/>
                    <a:pt x="83" y="5177"/>
                  </a:cubicBezTo>
                  <a:cubicBezTo>
                    <a:pt x="84" y="5180"/>
                    <a:pt x="86" y="5181"/>
                    <a:pt x="89" y="5181"/>
                  </a:cubicBezTo>
                  <a:cubicBezTo>
                    <a:pt x="93" y="5181"/>
                    <a:pt x="97" y="5178"/>
                    <a:pt x="95" y="5173"/>
                  </a:cubicBezTo>
                  <a:cubicBezTo>
                    <a:pt x="0" y="4907"/>
                    <a:pt x="95" y="4612"/>
                    <a:pt x="270" y="4401"/>
                  </a:cubicBezTo>
                  <a:cubicBezTo>
                    <a:pt x="456" y="4176"/>
                    <a:pt x="730" y="4042"/>
                    <a:pt x="999" y="3940"/>
                  </a:cubicBezTo>
                  <a:cubicBezTo>
                    <a:pt x="1258" y="3842"/>
                    <a:pt x="1539" y="3774"/>
                    <a:pt x="1761" y="3601"/>
                  </a:cubicBezTo>
                  <a:cubicBezTo>
                    <a:pt x="1981" y="3431"/>
                    <a:pt x="2091" y="3170"/>
                    <a:pt x="2240" y="2943"/>
                  </a:cubicBezTo>
                  <a:cubicBezTo>
                    <a:pt x="2554" y="2466"/>
                    <a:pt x="3087" y="2229"/>
                    <a:pt x="3604" y="2040"/>
                  </a:cubicBezTo>
                  <a:cubicBezTo>
                    <a:pt x="3845" y="1952"/>
                    <a:pt x="4099" y="1850"/>
                    <a:pt x="4249" y="1631"/>
                  </a:cubicBezTo>
                  <a:cubicBezTo>
                    <a:pt x="4406" y="1403"/>
                    <a:pt x="4433" y="1116"/>
                    <a:pt x="4568" y="876"/>
                  </a:cubicBezTo>
                  <a:cubicBezTo>
                    <a:pt x="4866" y="345"/>
                    <a:pt x="5494" y="159"/>
                    <a:pt x="6053" y="55"/>
                  </a:cubicBezTo>
                  <a:cubicBezTo>
                    <a:pt x="6130" y="41"/>
                    <a:pt x="6208" y="27"/>
                    <a:pt x="6285" y="13"/>
                  </a:cubicBezTo>
                  <a:cubicBezTo>
                    <a:pt x="6293" y="12"/>
                    <a:pt x="6290" y="1"/>
                    <a:pt x="6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 flipH="1">
              <a:off x="7659513" y="1691412"/>
              <a:ext cx="846413" cy="477845"/>
            </a:xfrm>
            <a:custGeom>
              <a:rect b="b" l="l" r="r" t="t"/>
              <a:pathLst>
                <a:path extrusionOk="0" h="4692" w="8311">
                  <a:moveTo>
                    <a:pt x="8304" y="1"/>
                  </a:moveTo>
                  <a:cubicBezTo>
                    <a:pt x="8301" y="1"/>
                    <a:pt x="8298" y="3"/>
                    <a:pt x="8298" y="7"/>
                  </a:cubicBezTo>
                  <a:cubicBezTo>
                    <a:pt x="8281" y="340"/>
                    <a:pt x="8261" y="687"/>
                    <a:pt x="8116" y="993"/>
                  </a:cubicBezTo>
                  <a:cubicBezTo>
                    <a:pt x="7978" y="1283"/>
                    <a:pt x="7725" y="1489"/>
                    <a:pt x="7440" y="1624"/>
                  </a:cubicBezTo>
                  <a:cubicBezTo>
                    <a:pt x="6811" y="1919"/>
                    <a:pt x="6092" y="1886"/>
                    <a:pt x="5427" y="2034"/>
                  </a:cubicBezTo>
                  <a:cubicBezTo>
                    <a:pt x="5092" y="2109"/>
                    <a:pt x="4782" y="2239"/>
                    <a:pt x="4493" y="2424"/>
                  </a:cubicBezTo>
                  <a:cubicBezTo>
                    <a:pt x="4200" y="2613"/>
                    <a:pt x="3933" y="2838"/>
                    <a:pt x="3662" y="3057"/>
                  </a:cubicBezTo>
                  <a:cubicBezTo>
                    <a:pt x="3363" y="3299"/>
                    <a:pt x="3063" y="3542"/>
                    <a:pt x="2762" y="3783"/>
                  </a:cubicBezTo>
                  <a:cubicBezTo>
                    <a:pt x="2497" y="3998"/>
                    <a:pt x="2229" y="4214"/>
                    <a:pt x="1931" y="4384"/>
                  </a:cubicBezTo>
                  <a:cubicBezTo>
                    <a:pt x="1651" y="4544"/>
                    <a:pt x="1343" y="4661"/>
                    <a:pt x="1018" y="4678"/>
                  </a:cubicBezTo>
                  <a:cubicBezTo>
                    <a:pt x="987" y="4680"/>
                    <a:pt x="956" y="4681"/>
                    <a:pt x="925" y="4681"/>
                  </a:cubicBezTo>
                  <a:cubicBezTo>
                    <a:pt x="664" y="4681"/>
                    <a:pt x="401" y="4618"/>
                    <a:pt x="183" y="4472"/>
                  </a:cubicBezTo>
                  <a:cubicBezTo>
                    <a:pt x="121" y="4431"/>
                    <a:pt x="65" y="4383"/>
                    <a:pt x="13" y="4330"/>
                  </a:cubicBezTo>
                  <a:cubicBezTo>
                    <a:pt x="12" y="4329"/>
                    <a:pt x="11" y="4328"/>
                    <a:pt x="9" y="4328"/>
                  </a:cubicBezTo>
                  <a:cubicBezTo>
                    <a:pt x="5" y="4328"/>
                    <a:pt x="0" y="4335"/>
                    <a:pt x="4" y="4340"/>
                  </a:cubicBezTo>
                  <a:cubicBezTo>
                    <a:pt x="248" y="4590"/>
                    <a:pt x="579" y="4692"/>
                    <a:pt x="916" y="4692"/>
                  </a:cubicBezTo>
                  <a:cubicBezTo>
                    <a:pt x="1165" y="4692"/>
                    <a:pt x="1418" y="4636"/>
                    <a:pt x="1642" y="4542"/>
                  </a:cubicBezTo>
                  <a:cubicBezTo>
                    <a:pt x="1955" y="4411"/>
                    <a:pt x="2235" y="4215"/>
                    <a:pt x="2501" y="4009"/>
                  </a:cubicBezTo>
                  <a:cubicBezTo>
                    <a:pt x="2801" y="3775"/>
                    <a:pt x="3095" y="3531"/>
                    <a:pt x="3391" y="3293"/>
                  </a:cubicBezTo>
                  <a:cubicBezTo>
                    <a:pt x="3684" y="3056"/>
                    <a:pt x="3973" y="2811"/>
                    <a:pt x="4277" y="2589"/>
                  </a:cubicBezTo>
                  <a:cubicBezTo>
                    <a:pt x="4567" y="2376"/>
                    <a:pt x="4878" y="2200"/>
                    <a:pt x="5224" y="2099"/>
                  </a:cubicBezTo>
                  <a:cubicBezTo>
                    <a:pt x="5901" y="1903"/>
                    <a:pt x="6630" y="1951"/>
                    <a:pt x="7294" y="1699"/>
                  </a:cubicBezTo>
                  <a:cubicBezTo>
                    <a:pt x="7576" y="1592"/>
                    <a:pt x="7847" y="1425"/>
                    <a:pt x="8025" y="1175"/>
                  </a:cubicBezTo>
                  <a:cubicBezTo>
                    <a:pt x="8214" y="908"/>
                    <a:pt x="8269" y="577"/>
                    <a:pt x="8295" y="258"/>
                  </a:cubicBezTo>
                  <a:cubicBezTo>
                    <a:pt x="8301" y="175"/>
                    <a:pt x="8307" y="90"/>
                    <a:pt x="8311" y="7"/>
                  </a:cubicBezTo>
                  <a:cubicBezTo>
                    <a:pt x="8311" y="3"/>
                    <a:pt x="8308" y="1"/>
                    <a:pt x="8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 flipH="1">
              <a:off x="7668069" y="1774617"/>
              <a:ext cx="611564" cy="183215"/>
            </a:xfrm>
            <a:custGeom>
              <a:rect b="b" l="l" r="r" t="t"/>
              <a:pathLst>
                <a:path extrusionOk="0" h="1799" w="6005">
                  <a:moveTo>
                    <a:pt x="5996" y="1"/>
                  </a:moveTo>
                  <a:cubicBezTo>
                    <a:pt x="5994" y="1"/>
                    <a:pt x="5992" y="2"/>
                    <a:pt x="5991" y="3"/>
                  </a:cubicBezTo>
                  <a:cubicBezTo>
                    <a:pt x="5756" y="311"/>
                    <a:pt x="5395" y="479"/>
                    <a:pt x="5028" y="568"/>
                  </a:cubicBezTo>
                  <a:cubicBezTo>
                    <a:pt x="4615" y="670"/>
                    <a:pt x="4187" y="671"/>
                    <a:pt x="3765" y="714"/>
                  </a:cubicBezTo>
                  <a:cubicBezTo>
                    <a:pt x="3545" y="737"/>
                    <a:pt x="3324" y="771"/>
                    <a:pt x="3112" y="836"/>
                  </a:cubicBezTo>
                  <a:cubicBezTo>
                    <a:pt x="2908" y="899"/>
                    <a:pt x="2717" y="997"/>
                    <a:pt x="2535" y="1110"/>
                  </a:cubicBezTo>
                  <a:cubicBezTo>
                    <a:pt x="2354" y="1221"/>
                    <a:pt x="2183" y="1346"/>
                    <a:pt x="2001" y="1456"/>
                  </a:cubicBezTo>
                  <a:cubicBezTo>
                    <a:pt x="1810" y="1571"/>
                    <a:pt x="1610" y="1666"/>
                    <a:pt x="1393" y="1722"/>
                  </a:cubicBezTo>
                  <a:cubicBezTo>
                    <a:pt x="1234" y="1763"/>
                    <a:pt x="1070" y="1784"/>
                    <a:pt x="906" y="1784"/>
                  </a:cubicBezTo>
                  <a:cubicBezTo>
                    <a:pt x="842" y="1784"/>
                    <a:pt x="778" y="1781"/>
                    <a:pt x="715" y="1774"/>
                  </a:cubicBezTo>
                  <a:cubicBezTo>
                    <a:pt x="511" y="1754"/>
                    <a:pt x="305" y="1696"/>
                    <a:pt x="135" y="1579"/>
                  </a:cubicBezTo>
                  <a:cubicBezTo>
                    <a:pt x="92" y="1549"/>
                    <a:pt x="52" y="1516"/>
                    <a:pt x="15" y="1479"/>
                  </a:cubicBezTo>
                  <a:cubicBezTo>
                    <a:pt x="14" y="1478"/>
                    <a:pt x="12" y="1478"/>
                    <a:pt x="11" y="1478"/>
                  </a:cubicBezTo>
                  <a:cubicBezTo>
                    <a:pt x="6" y="1478"/>
                    <a:pt x="1" y="1484"/>
                    <a:pt x="6" y="1488"/>
                  </a:cubicBezTo>
                  <a:cubicBezTo>
                    <a:pt x="237" y="1717"/>
                    <a:pt x="571" y="1798"/>
                    <a:pt x="894" y="1798"/>
                  </a:cubicBezTo>
                  <a:cubicBezTo>
                    <a:pt x="990" y="1798"/>
                    <a:pt x="1085" y="1791"/>
                    <a:pt x="1177" y="1778"/>
                  </a:cubicBezTo>
                  <a:cubicBezTo>
                    <a:pt x="1400" y="1747"/>
                    <a:pt x="1616" y="1677"/>
                    <a:pt x="1816" y="1574"/>
                  </a:cubicBezTo>
                  <a:cubicBezTo>
                    <a:pt x="2011" y="1474"/>
                    <a:pt x="2191" y="1350"/>
                    <a:pt x="2373" y="1229"/>
                  </a:cubicBezTo>
                  <a:cubicBezTo>
                    <a:pt x="2557" y="1108"/>
                    <a:pt x="2744" y="990"/>
                    <a:pt x="2949" y="908"/>
                  </a:cubicBezTo>
                  <a:cubicBezTo>
                    <a:pt x="3165" y="821"/>
                    <a:pt x="3394" y="774"/>
                    <a:pt x="3625" y="744"/>
                  </a:cubicBezTo>
                  <a:cubicBezTo>
                    <a:pt x="4055" y="688"/>
                    <a:pt x="4494" y="694"/>
                    <a:pt x="4919" y="606"/>
                  </a:cubicBezTo>
                  <a:cubicBezTo>
                    <a:pt x="5284" y="531"/>
                    <a:pt x="5654" y="390"/>
                    <a:pt x="5914" y="113"/>
                  </a:cubicBezTo>
                  <a:cubicBezTo>
                    <a:pt x="5946" y="81"/>
                    <a:pt x="5974" y="47"/>
                    <a:pt x="6001" y="11"/>
                  </a:cubicBezTo>
                  <a:cubicBezTo>
                    <a:pt x="6005" y="6"/>
                    <a:pt x="6001" y="1"/>
                    <a:pt x="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 flipH="1">
              <a:off x="8086947" y="1965164"/>
              <a:ext cx="314591" cy="75058"/>
            </a:xfrm>
            <a:custGeom>
              <a:rect b="b" l="l" r="r" t="t"/>
              <a:pathLst>
                <a:path extrusionOk="0" h="737" w="3089">
                  <a:moveTo>
                    <a:pt x="3079" y="0"/>
                  </a:moveTo>
                  <a:cubicBezTo>
                    <a:pt x="3078" y="0"/>
                    <a:pt x="3077" y="0"/>
                    <a:pt x="3076" y="1"/>
                  </a:cubicBezTo>
                  <a:cubicBezTo>
                    <a:pt x="2880" y="117"/>
                    <a:pt x="2677" y="223"/>
                    <a:pt x="2470" y="316"/>
                  </a:cubicBezTo>
                  <a:cubicBezTo>
                    <a:pt x="2260" y="410"/>
                    <a:pt x="2045" y="492"/>
                    <a:pt x="1827" y="561"/>
                  </a:cubicBezTo>
                  <a:cubicBezTo>
                    <a:pt x="1600" y="633"/>
                    <a:pt x="1366" y="696"/>
                    <a:pt x="1128" y="717"/>
                  </a:cubicBezTo>
                  <a:cubicBezTo>
                    <a:pt x="1077" y="721"/>
                    <a:pt x="1026" y="724"/>
                    <a:pt x="975" y="724"/>
                  </a:cubicBezTo>
                  <a:cubicBezTo>
                    <a:pt x="812" y="724"/>
                    <a:pt x="650" y="699"/>
                    <a:pt x="497" y="640"/>
                  </a:cubicBezTo>
                  <a:cubicBezTo>
                    <a:pt x="321" y="572"/>
                    <a:pt x="159" y="459"/>
                    <a:pt x="51" y="301"/>
                  </a:cubicBezTo>
                  <a:cubicBezTo>
                    <a:pt x="38" y="282"/>
                    <a:pt x="26" y="262"/>
                    <a:pt x="15" y="243"/>
                  </a:cubicBezTo>
                  <a:cubicBezTo>
                    <a:pt x="13" y="240"/>
                    <a:pt x="11" y="240"/>
                    <a:pt x="9" y="240"/>
                  </a:cubicBezTo>
                  <a:cubicBezTo>
                    <a:pt x="5" y="240"/>
                    <a:pt x="1" y="244"/>
                    <a:pt x="3" y="249"/>
                  </a:cubicBezTo>
                  <a:cubicBezTo>
                    <a:pt x="97" y="413"/>
                    <a:pt x="247" y="539"/>
                    <a:pt x="418" y="619"/>
                  </a:cubicBezTo>
                  <a:cubicBezTo>
                    <a:pt x="592" y="702"/>
                    <a:pt x="783" y="736"/>
                    <a:pt x="974" y="736"/>
                  </a:cubicBezTo>
                  <a:cubicBezTo>
                    <a:pt x="990" y="736"/>
                    <a:pt x="1006" y="736"/>
                    <a:pt x="1023" y="735"/>
                  </a:cubicBezTo>
                  <a:cubicBezTo>
                    <a:pt x="1264" y="728"/>
                    <a:pt x="1502" y="672"/>
                    <a:pt x="1733" y="603"/>
                  </a:cubicBezTo>
                  <a:cubicBezTo>
                    <a:pt x="1955" y="537"/>
                    <a:pt x="2172" y="458"/>
                    <a:pt x="2385" y="366"/>
                  </a:cubicBezTo>
                  <a:cubicBezTo>
                    <a:pt x="2598" y="275"/>
                    <a:pt x="2807" y="171"/>
                    <a:pt x="3007" y="56"/>
                  </a:cubicBezTo>
                  <a:cubicBezTo>
                    <a:pt x="3033" y="41"/>
                    <a:pt x="3058" y="27"/>
                    <a:pt x="3083" y="11"/>
                  </a:cubicBezTo>
                  <a:cubicBezTo>
                    <a:pt x="3089" y="9"/>
                    <a:pt x="3085" y="0"/>
                    <a:pt x="3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 flipH="1">
              <a:off x="8206815" y="2167321"/>
              <a:ext cx="249310" cy="545978"/>
            </a:xfrm>
            <a:custGeom>
              <a:rect b="b" l="l" r="r" t="t"/>
              <a:pathLst>
                <a:path extrusionOk="0" h="5361" w="2448">
                  <a:moveTo>
                    <a:pt x="2439" y="1"/>
                  </a:moveTo>
                  <a:cubicBezTo>
                    <a:pt x="2437" y="1"/>
                    <a:pt x="2436" y="1"/>
                    <a:pt x="2435" y="2"/>
                  </a:cubicBezTo>
                  <a:cubicBezTo>
                    <a:pt x="2142" y="205"/>
                    <a:pt x="1822" y="433"/>
                    <a:pt x="1709" y="790"/>
                  </a:cubicBezTo>
                  <a:cubicBezTo>
                    <a:pt x="1645" y="989"/>
                    <a:pt x="1648" y="1202"/>
                    <a:pt x="1632" y="1409"/>
                  </a:cubicBezTo>
                  <a:cubicBezTo>
                    <a:pt x="1615" y="1617"/>
                    <a:pt x="1568" y="1817"/>
                    <a:pt x="1489" y="2009"/>
                  </a:cubicBezTo>
                  <a:cubicBezTo>
                    <a:pt x="1332" y="2394"/>
                    <a:pt x="1078" y="2726"/>
                    <a:pt x="829" y="3054"/>
                  </a:cubicBezTo>
                  <a:cubicBezTo>
                    <a:pt x="582" y="3381"/>
                    <a:pt x="330" y="3717"/>
                    <a:pt x="183" y="4103"/>
                  </a:cubicBezTo>
                  <a:cubicBezTo>
                    <a:pt x="47" y="4460"/>
                    <a:pt x="1" y="4874"/>
                    <a:pt x="145" y="5236"/>
                  </a:cubicBezTo>
                  <a:cubicBezTo>
                    <a:pt x="162" y="5277"/>
                    <a:pt x="181" y="5318"/>
                    <a:pt x="202" y="5357"/>
                  </a:cubicBezTo>
                  <a:cubicBezTo>
                    <a:pt x="203" y="5359"/>
                    <a:pt x="205" y="5360"/>
                    <a:pt x="207" y="5360"/>
                  </a:cubicBezTo>
                  <a:cubicBezTo>
                    <a:pt x="211" y="5360"/>
                    <a:pt x="216" y="5356"/>
                    <a:pt x="213" y="5351"/>
                  </a:cubicBezTo>
                  <a:cubicBezTo>
                    <a:pt x="24" y="5000"/>
                    <a:pt x="41" y="4579"/>
                    <a:pt x="159" y="4208"/>
                  </a:cubicBezTo>
                  <a:cubicBezTo>
                    <a:pt x="283" y="3820"/>
                    <a:pt x="524" y="3482"/>
                    <a:pt x="766" y="3160"/>
                  </a:cubicBezTo>
                  <a:cubicBezTo>
                    <a:pt x="1009" y="2836"/>
                    <a:pt x="1264" y="2516"/>
                    <a:pt x="1441" y="2149"/>
                  </a:cubicBezTo>
                  <a:cubicBezTo>
                    <a:pt x="1526" y="1973"/>
                    <a:pt x="1590" y="1788"/>
                    <a:pt x="1623" y="1596"/>
                  </a:cubicBezTo>
                  <a:cubicBezTo>
                    <a:pt x="1657" y="1390"/>
                    <a:pt x="1649" y="1179"/>
                    <a:pt x="1680" y="974"/>
                  </a:cubicBezTo>
                  <a:cubicBezTo>
                    <a:pt x="1695" y="872"/>
                    <a:pt x="1722" y="772"/>
                    <a:pt x="1766" y="680"/>
                  </a:cubicBezTo>
                  <a:cubicBezTo>
                    <a:pt x="1805" y="597"/>
                    <a:pt x="1856" y="522"/>
                    <a:pt x="1913" y="453"/>
                  </a:cubicBezTo>
                  <a:cubicBezTo>
                    <a:pt x="2034" y="313"/>
                    <a:pt x="2181" y="197"/>
                    <a:pt x="2331" y="90"/>
                  </a:cubicBezTo>
                  <a:cubicBezTo>
                    <a:pt x="2368" y="64"/>
                    <a:pt x="2405" y="38"/>
                    <a:pt x="2442" y="12"/>
                  </a:cubicBezTo>
                  <a:cubicBezTo>
                    <a:pt x="2447" y="9"/>
                    <a:pt x="2444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 flipH="1">
              <a:off x="8357541" y="2243702"/>
              <a:ext cx="266420" cy="89520"/>
            </a:xfrm>
            <a:custGeom>
              <a:rect b="b" l="l" r="r" t="t"/>
              <a:pathLst>
                <a:path extrusionOk="0" h="879" w="2616">
                  <a:moveTo>
                    <a:pt x="2606" y="1"/>
                  </a:moveTo>
                  <a:cubicBezTo>
                    <a:pt x="2605" y="1"/>
                    <a:pt x="2603" y="1"/>
                    <a:pt x="2602" y="3"/>
                  </a:cubicBezTo>
                  <a:cubicBezTo>
                    <a:pt x="2467" y="129"/>
                    <a:pt x="2331" y="257"/>
                    <a:pt x="2178" y="363"/>
                  </a:cubicBezTo>
                  <a:cubicBezTo>
                    <a:pt x="2034" y="462"/>
                    <a:pt x="1876" y="540"/>
                    <a:pt x="1710" y="598"/>
                  </a:cubicBezTo>
                  <a:cubicBezTo>
                    <a:pt x="1546" y="657"/>
                    <a:pt x="1376" y="699"/>
                    <a:pt x="1205" y="733"/>
                  </a:cubicBezTo>
                  <a:cubicBezTo>
                    <a:pt x="1029" y="767"/>
                    <a:pt x="852" y="795"/>
                    <a:pt x="675" y="821"/>
                  </a:cubicBezTo>
                  <a:cubicBezTo>
                    <a:pt x="518" y="845"/>
                    <a:pt x="360" y="866"/>
                    <a:pt x="201" y="866"/>
                  </a:cubicBezTo>
                  <a:cubicBezTo>
                    <a:pt x="161" y="866"/>
                    <a:pt x="121" y="864"/>
                    <a:pt x="81" y="861"/>
                  </a:cubicBezTo>
                  <a:cubicBezTo>
                    <a:pt x="57" y="859"/>
                    <a:pt x="32" y="857"/>
                    <a:pt x="8" y="854"/>
                  </a:cubicBezTo>
                  <a:cubicBezTo>
                    <a:pt x="8" y="854"/>
                    <a:pt x="8" y="854"/>
                    <a:pt x="7" y="854"/>
                  </a:cubicBezTo>
                  <a:cubicBezTo>
                    <a:pt x="0" y="854"/>
                    <a:pt x="0" y="867"/>
                    <a:pt x="8" y="868"/>
                  </a:cubicBezTo>
                  <a:cubicBezTo>
                    <a:pt x="72" y="875"/>
                    <a:pt x="135" y="878"/>
                    <a:pt x="199" y="878"/>
                  </a:cubicBezTo>
                  <a:cubicBezTo>
                    <a:pt x="334" y="878"/>
                    <a:pt x="469" y="864"/>
                    <a:pt x="603" y="845"/>
                  </a:cubicBezTo>
                  <a:cubicBezTo>
                    <a:pt x="785" y="819"/>
                    <a:pt x="966" y="790"/>
                    <a:pt x="1147" y="758"/>
                  </a:cubicBezTo>
                  <a:cubicBezTo>
                    <a:pt x="1319" y="725"/>
                    <a:pt x="1491" y="686"/>
                    <a:pt x="1659" y="630"/>
                  </a:cubicBezTo>
                  <a:cubicBezTo>
                    <a:pt x="1824" y="576"/>
                    <a:pt x="1985" y="504"/>
                    <a:pt x="2132" y="410"/>
                  </a:cubicBezTo>
                  <a:cubicBezTo>
                    <a:pt x="2288" y="309"/>
                    <a:pt x="2426" y="185"/>
                    <a:pt x="2561" y="59"/>
                  </a:cubicBezTo>
                  <a:cubicBezTo>
                    <a:pt x="2578" y="44"/>
                    <a:pt x="2595" y="27"/>
                    <a:pt x="2611" y="12"/>
                  </a:cubicBezTo>
                  <a:cubicBezTo>
                    <a:pt x="2616" y="7"/>
                    <a:pt x="2612" y="1"/>
                    <a:pt x="2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 flipH="1">
              <a:off x="8168319" y="2298901"/>
              <a:ext cx="178632" cy="440876"/>
            </a:xfrm>
            <a:custGeom>
              <a:rect b="b" l="l" r="r" t="t"/>
              <a:pathLst>
                <a:path extrusionOk="0" h="4329" w="1754">
                  <a:moveTo>
                    <a:pt x="1745" y="1"/>
                  </a:moveTo>
                  <a:cubicBezTo>
                    <a:pt x="1743" y="1"/>
                    <a:pt x="1741" y="2"/>
                    <a:pt x="1740" y="6"/>
                  </a:cubicBezTo>
                  <a:cubicBezTo>
                    <a:pt x="1684" y="293"/>
                    <a:pt x="1559" y="559"/>
                    <a:pt x="1404" y="806"/>
                  </a:cubicBezTo>
                  <a:cubicBezTo>
                    <a:pt x="1246" y="1059"/>
                    <a:pt x="1057" y="1292"/>
                    <a:pt x="873" y="1527"/>
                  </a:cubicBezTo>
                  <a:cubicBezTo>
                    <a:pt x="689" y="1760"/>
                    <a:pt x="506" y="1997"/>
                    <a:pt x="357" y="2254"/>
                  </a:cubicBezTo>
                  <a:cubicBezTo>
                    <a:pt x="196" y="2535"/>
                    <a:pt x="82" y="2839"/>
                    <a:pt x="43" y="3162"/>
                  </a:cubicBezTo>
                  <a:cubicBezTo>
                    <a:pt x="0" y="3513"/>
                    <a:pt x="40" y="3876"/>
                    <a:pt x="161" y="4208"/>
                  </a:cubicBezTo>
                  <a:cubicBezTo>
                    <a:pt x="175" y="4248"/>
                    <a:pt x="190" y="4287"/>
                    <a:pt x="207" y="4325"/>
                  </a:cubicBezTo>
                  <a:cubicBezTo>
                    <a:pt x="208" y="4328"/>
                    <a:pt x="210" y="4329"/>
                    <a:pt x="212" y="4329"/>
                  </a:cubicBezTo>
                  <a:cubicBezTo>
                    <a:pt x="216" y="4329"/>
                    <a:pt x="220" y="4324"/>
                    <a:pt x="218" y="4319"/>
                  </a:cubicBezTo>
                  <a:cubicBezTo>
                    <a:pt x="77" y="3990"/>
                    <a:pt x="20" y="3627"/>
                    <a:pt x="45" y="3270"/>
                  </a:cubicBezTo>
                  <a:cubicBezTo>
                    <a:pt x="70" y="2936"/>
                    <a:pt x="173" y="2617"/>
                    <a:pt x="333" y="2323"/>
                  </a:cubicBezTo>
                  <a:cubicBezTo>
                    <a:pt x="476" y="2063"/>
                    <a:pt x="656" y="1824"/>
                    <a:pt x="839" y="1591"/>
                  </a:cubicBezTo>
                  <a:cubicBezTo>
                    <a:pt x="1020" y="1359"/>
                    <a:pt x="1206" y="1131"/>
                    <a:pt x="1368" y="886"/>
                  </a:cubicBezTo>
                  <a:cubicBezTo>
                    <a:pt x="1525" y="647"/>
                    <a:pt x="1658" y="391"/>
                    <a:pt x="1729" y="115"/>
                  </a:cubicBezTo>
                  <a:cubicBezTo>
                    <a:pt x="1737" y="80"/>
                    <a:pt x="1745" y="44"/>
                    <a:pt x="1753" y="9"/>
                  </a:cubicBezTo>
                  <a:cubicBezTo>
                    <a:pt x="1753" y="4"/>
                    <a:pt x="1749" y="1"/>
                    <a:pt x="1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 flipH="1">
              <a:off x="7959340" y="2119964"/>
              <a:ext cx="133312" cy="273345"/>
            </a:xfrm>
            <a:custGeom>
              <a:rect b="b" l="l" r="r" t="t"/>
              <a:pathLst>
                <a:path extrusionOk="0" h="2684" w="1309">
                  <a:moveTo>
                    <a:pt x="132" y="0"/>
                  </a:moveTo>
                  <a:cubicBezTo>
                    <a:pt x="129" y="0"/>
                    <a:pt x="126" y="2"/>
                    <a:pt x="126" y="6"/>
                  </a:cubicBezTo>
                  <a:cubicBezTo>
                    <a:pt x="134" y="272"/>
                    <a:pt x="96" y="535"/>
                    <a:pt x="61" y="797"/>
                  </a:cubicBezTo>
                  <a:cubicBezTo>
                    <a:pt x="29" y="1035"/>
                    <a:pt x="0" y="1274"/>
                    <a:pt x="17" y="1515"/>
                  </a:cubicBezTo>
                  <a:cubicBezTo>
                    <a:pt x="30" y="1717"/>
                    <a:pt x="73" y="1923"/>
                    <a:pt x="166" y="2106"/>
                  </a:cubicBezTo>
                  <a:cubicBezTo>
                    <a:pt x="259" y="2291"/>
                    <a:pt x="404" y="2444"/>
                    <a:pt x="588" y="2539"/>
                  </a:cubicBezTo>
                  <a:cubicBezTo>
                    <a:pt x="782" y="2639"/>
                    <a:pt x="1002" y="2679"/>
                    <a:pt x="1219" y="2683"/>
                  </a:cubicBezTo>
                  <a:lnTo>
                    <a:pt x="1300" y="2683"/>
                  </a:lnTo>
                  <a:cubicBezTo>
                    <a:pt x="1308" y="2682"/>
                    <a:pt x="1308" y="2670"/>
                    <a:pt x="1300" y="2670"/>
                  </a:cubicBezTo>
                  <a:cubicBezTo>
                    <a:pt x="1284" y="2670"/>
                    <a:pt x="1268" y="2670"/>
                    <a:pt x="1252" y="2670"/>
                  </a:cubicBezTo>
                  <a:cubicBezTo>
                    <a:pt x="1050" y="2670"/>
                    <a:pt x="846" y="2640"/>
                    <a:pt x="660" y="2559"/>
                  </a:cubicBezTo>
                  <a:cubicBezTo>
                    <a:pt x="562" y="2516"/>
                    <a:pt x="470" y="2458"/>
                    <a:pt x="390" y="2386"/>
                  </a:cubicBezTo>
                  <a:cubicBezTo>
                    <a:pt x="317" y="2318"/>
                    <a:pt x="254" y="2239"/>
                    <a:pt x="205" y="2151"/>
                  </a:cubicBezTo>
                  <a:cubicBezTo>
                    <a:pt x="103" y="1975"/>
                    <a:pt x="54" y="1772"/>
                    <a:pt x="34" y="1569"/>
                  </a:cubicBezTo>
                  <a:cubicBezTo>
                    <a:pt x="12" y="1339"/>
                    <a:pt x="34" y="1108"/>
                    <a:pt x="63" y="879"/>
                  </a:cubicBezTo>
                  <a:cubicBezTo>
                    <a:pt x="96" y="621"/>
                    <a:pt x="138" y="362"/>
                    <a:pt x="140" y="102"/>
                  </a:cubicBezTo>
                  <a:cubicBezTo>
                    <a:pt x="140" y="70"/>
                    <a:pt x="140" y="38"/>
                    <a:pt x="139" y="6"/>
                  </a:cubicBezTo>
                  <a:cubicBezTo>
                    <a:pt x="138" y="2"/>
                    <a:pt x="135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 flipH="1">
              <a:off x="7718584" y="1673386"/>
              <a:ext cx="475706" cy="154902"/>
            </a:xfrm>
            <a:custGeom>
              <a:rect b="b" l="l" r="r" t="t"/>
              <a:pathLst>
                <a:path extrusionOk="0" h="1521" w="4671">
                  <a:moveTo>
                    <a:pt x="4664" y="1"/>
                  </a:moveTo>
                  <a:cubicBezTo>
                    <a:pt x="4661" y="1"/>
                    <a:pt x="4658" y="3"/>
                    <a:pt x="4657" y="7"/>
                  </a:cubicBezTo>
                  <a:cubicBezTo>
                    <a:pt x="4615" y="338"/>
                    <a:pt x="4399" y="610"/>
                    <a:pt x="4144" y="811"/>
                  </a:cubicBezTo>
                  <a:cubicBezTo>
                    <a:pt x="3872" y="1027"/>
                    <a:pt x="3548" y="1181"/>
                    <a:pt x="3221" y="1294"/>
                  </a:cubicBezTo>
                  <a:cubicBezTo>
                    <a:pt x="2880" y="1410"/>
                    <a:pt x="2524" y="1479"/>
                    <a:pt x="2165" y="1500"/>
                  </a:cubicBezTo>
                  <a:cubicBezTo>
                    <a:pt x="2085" y="1505"/>
                    <a:pt x="2005" y="1508"/>
                    <a:pt x="1925" y="1508"/>
                  </a:cubicBezTo>
                  <a:cubicBezTo>
                    <a:pt x="1646" y="1508"/>
                    <a:pt x="1367" y="1478"/>
                    <a:pt x="1094" y="1420"/>
                  </a:cubicBezTo>
                  <a:cubicBezTo>
                    <a:pt x="919" y="1383"/>
                    <a:pt x="747" y="1335"/>
                    <a:pt x="580" y="1273"/>
                  </a:cubicBezTo>
                  <a:cubicBezTo>
                    <a:pt x="494" y="1242"/>
                    <a:pt x="410" y="1208"/>
                    <a:pt x="328" y="1171"/>
                  </a:cubicBezTo>
                  <a:cubicBezTo>
                    <a:pt x="247" y="1136"/>
                    <a:pt x="163" y="1101"/>
                    <a:pt x="94" y="1047"/>
                  </a:cubicBezTo>
                  <a:cubicBezTo>
                    <a:pt x="61" y="1021"/>
                    <a:pt x="34" y="989"/>
                    <a:pt x="14" y="952"/>
                  </a:cubicBezTo>
                  <a:cubicBezTo>
                    <a:pt x="13" y="950"/>
                    <a:pt x="11" y="949"/>
                    <a:pt x="9" y="949"/>
                  </a:cubicBezTo>
                  <a:cubicBezTo>
                    <a:pt x="5" y="949"/>
                    <a:pt x="1" y="953"/>
                    <a:pt x="3" y="958"/>
                  </a:cubicBezTo>
                  <a:cubicBezTo>
                    <a:pt x="42" y="1032"/>
                    <a:pt x="112" y="1080"/>
                    <a:pt x="185" y="1118"/>
                  </a:cubicBezTo>
                  <a:cubicBezTo>
                    <a:pt x="263" y="1159"/>
                    <a:pt x="344" y="1194"/>
                    <a:pt x="425" y="1228"/>
                  </a:cubicBezTo>
                  <a:cubicBezTo>
                    <a:pt x="595" y="1298"/>
                    <a:pt x="770" y="1355"/>
                    <a:pt x="948" y="1400"/>
                  </a:cubicBezTo>
                  <a:cubicBezTo>
                    <a:pt x="1269" y="1480"/>
                    <a:pt x="1600" y="1520"/>
                    <a:pt x="1930" y="1520"/>
                  </a:cubicBezTo>
                  <a:cubicBezTo>
                    <a:pt x="1965" y="1520"/>
                    <a:pt x="2000" y="1520"/>
                    <a:pt x="2035" y="1519"/>
                  </a:cubicBezTo>
                  <a:cubicBezTo>
                    <a:pt x="2400" y="1509"/>
                    <a:pt x="2765" y="1450"/>
                    <a:pt x="3114" y="1341"/>
                  </a:cubicBezTo>
                  <a:cubicBezTo>
                    <a:pt x="3450" y="1237"/>
                    <a:pt x="3783" y="1090"/>
                    <a:pt x="4069" y="884"/>
                  </a:cubicBezTo>
                  <a:cubicBezTo>
                    <a:pt x="4331" y="696"/>
                    <a:pt x="4570" y="442"/>
                    <a:pt x="4649" y="121"/>
                  </a:cubicBezTo>
                  <a:cubicBezTo>
                    <a:pt x="4658" y="84"/>
                    <a:pt x="4665" y="46"/>
                    <a:pt x="4671" y="7"/>
                  </a:cubicBezTo>
                  <a:cubicBezTo>
                    <a:pt x="4671" y="3"/>
                    <a:pt x="4668" y="1"/>
                    <a:pt x="4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 flipH="1">
              <a:off x="7807595" y="1696504"/>
              <a:ext cx="291779" cy="83511"/>
            </a:xfrm>
            <a:custGeom>
              <a:rect b="b" l="l" r="r" t="t"/>
              <a:pathLst>
                <a:path extrusionOk="0" h="820" w="2865">
                  <a:moveTo>
                    <a:pt x="229" y="0"/>
                  </a:moveTo>
                  <a:cubicBezTo>
                    <a:pt x="179" y="0"/>
                    <a:pt x="128" y="4"/>
                    <a:pt x="78" y="11"/>
                  </a:cubicBezTo>
                  <a:cubicBezTo>
                    <a:pt x="55" y="16"/>
                    <a:pt x="31" y="20"/>
                    <a:pt x="9" y="26"/>
                  </a:cubicBezTo>
                  <a:cubicBezTo>
                    <a:pt x="1" y="28"/>
                    <a:pt x="3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84" y="21"/>
                    <a:pt x="158" y="14"/>
                    <a:pt x="231" y="14"/>
                  </a:cubicBezTo>
                  <a:cubicBezTo>
                    <a:pt x="351" y="14"/>
                    <a:pt x="471" y="34"/>
                    <a:pt x="587" y="67"/>
                  </a:cubicBezTo>
                  <a:cubicBezTo>
                    <a:pt x="777" y="121"/>
                    <a:pt x="955" y="209"/>
                    <a:pt x="1127" y="303"/>
                  </a:cubicBezTo>
                  <a:cubicBezTo>
                    <a:pt x="1301" y="397"/>
                    <a:pt x="1473" y="498"/>
                    <a:pt x="1654" y="577"/>
                  </a:cubicBezTo>
                  <a:cubicBezTo>
                    <a:pt x="1832" y="655"/>
                    <a:pt x="2017" y="715"/>
                    <a:pt x="2206" y="755"/>
                  </a:cubicBezTo>
                  <a:cubicBezTo>
                    <a:pt x="2396" y="796"/>
                    <a:pt x="2590" y="818"/>
                    <a:pt x="2783" y="819"/>
                  </a:cubicBezTo>
                  <a:cubicBezTo>
                    <a:pt x="2791" y="819"/>
                    <a:pt x="2800" y="819"/>
                    <a:pt x="2808" y="819"/>
                  </a:cubicBezTo>
                  <a:cubicBezTo>
                    <a:pt x="2824" y="819"/>
                    <a:pt x="2840" y="819"/>
                    <a:pt x="2856" y="819"/>
                  </a:cubicBezTo>
                  <a:cubicBezTo>
                    <a:pt x="2864" y="819"/>
                    <a:pt x="2864" y="805"/>
                    <a:pt x="2856" y="805"/>
                  </a:cubicBezTo>
                  <a:cubicBezTo>
                    <a:pt x="2837" y="806"/>
                    <a:pt x="2818" y="806"/>
                    <a:pt x="2800" y="806"/>
                  </a:cubicBezTo>
                  <a:cubicBezTo>
                    <a:pt x="2621" y="806"/>
                    <a:pt x="2444" y="789"/>
                    <a:pt x="2269" y="755"/>
                  </a:cubicBezTo>
                  <a:cubicBezTo>
                    <a:pt x="2077" y="718"/>
                    <a:pt x="1887" y="661"/>
                    <a:pt x="1707" y="586"/>
                  </a:cubicBezTo>
                  <a:cubicBezTo>
                    <a:pt x="1523" y="509"/>
                    <a:pt x="1351" y="411"/>
                    <a:pt x="1176" y="315"/>
                  </a:cubicBezTo>
                  <a:cubicBezTo>
                    <a:pt x="1004" y="220"/>
                    <a:pt x="829" y="130"/>
                    <a:pt x="642" y="70"/>
                  </a:cubicBezTo>
                  <a:cubicBezTo>
                    <a:pt x="509" y="28"/>
                    <a:pt x="36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 flipH="1">
              <a:off x="7872468" y="1726955"/>
              <a:ext cx="262652" cy="46033"/>
            </a:xfrm>
            <a:custGeom>
              <a:rect b="b" l="l" r="r" t="t"/>
              <a:pathLst>
                <a:path extrusionOk="0" h="452" w="2579">
                  <a:moveTo>
                    <a:pt x="9" y="0"/>
                  </a:moveTo>
                  <a:cubicBezTo>
                    <a:pt x="4" y="0"/>
                    <a:pt x="0" y="7"/>
                    <a:pt x="5" y="12"/>
                  </a:cubicBezTo>
                  <a:cubicBezTo>
                    <a:pt x="101" y="123"/>
                    <a:pt x="231" y="197"/>
                    <a:pt x="368" y="246"/>
                  </a:cubicBezTo>
                  <a:cubicBezTo>
                    <a:pt x="516" y="302"/>
                    <a:pt x="672" y="331"/>
                    <a:pt x="829" y="356"/>
                  </a:cubicBezTo>
                  <a:cubicBezTo>
                    <a:pt x="1011" y="388"/>
                    <a:pt x="1195" y="412"/>
                    <a:pt x="1380" y="427"/>
                  </a:cubicBezTo>
                  <a:cubicBezTo>
                    <a:pt x="1566" y="443"/>
                    <a:pt x="1753" y="451"/>
                    <a:pt x="1940" y="452"/>
                  </a:cubicBezTo>
                  <a:cubicBezTo>
                    <a:pt x="2127" y="452"/>
                    <a:pt x="2315" y="445"/>
                    <a:pt x="2501" y="429"/>
                  </a:cubicBezTo>
                  <a:cubicBezTo>
                    <a:pt x="2524" y="427"/>
                    <a:pt x="2548" y="425"/>
                    <a:pt x="2571" y="423"/>
                  </a:cubicBezTo>
                  <a:cubicBezTo>
                    <a:pt x="2579" y="422"/>
                    <a:pt x="2579" y="410"/>
                    <a:pt x="2571" y="410"/>
                  </a:cubicBezTo>
                  <a:cubicBezTo>
                    <a:pt x="2387" y="427"/>
                    <a:pt x="2202" y="436"/>
                    <a:pt x="2017" y="439"/>
                  </a:cubicBezTo>
                  <a:cubicBezTo>
                    <a:pt x="1994" y="439"/>
                    <a:pt x="1971" y="439"/>
                    <a:pt x="1947" y="439"/>
                  </a:cubicBezTo>
                  <a:cubicBezTo>
                    <a:pt x="1785" y="439"/>
                    <a:pt x="1623" y="433"/>
                    <a:pt x="1461" y="421"/>
                  </a:cubicBezTo>
                  <a:cubicBezTo>
                    <a:pt x="1276" y="408"/>
                    <a:pt x="1092" y="386"/>
                    <a:pt x="908" y="357"/>
                  </a:cubicBezTo>
                  <a:cubicBezTo>
                    <a:pt x="748" y="332"/>
                    <a:pt x="588" y="305"/>
                    <a:pt x="434" y="255"/>
                  </a:cubicBezTo>
                  <a:cubicBezTo>
                    <a:pt x="294" y="211"/>
                    <a:pt x="157" y="146"/>
                    <a:pt x="51" y="43"/>
                  </a:cubicBezTo>
                  <a:cubicBezTo>
                    <a:pt x="38" y="29"/>
                    <a:pt x="25" y="16"/>
                    <a:pt x="13" y="3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 flipH="1">
              <a:off x="7980320" y="2034009"/>
              <a:ext cx="44403" cy="62531"/>
            </a:xfrm>
            <a:custGeom>
              <a:rect b="b" l="l" r="r" t="t"/>
              <a:pathLst>
                <a:path extrusionOk="0" h="614" w="436">
                  <a:moveTo>
                    <a:pt x="122" y="1"/>
                  </a:moveTo>
                  <a:cubicBezTo>
                    <a:pt x="79" y="1"/>
                    <a:pt x="36" y="15"/>
                    <a:pt x="5" y="47"/>
                  </a:cubicBezTo>
                  <a:cubicBezTo>
                    <a:pt x="1" y="51"/>
                    <a:pt x="5" y="57"/>
                    <a:pt x="10" y="57"/>
                  </a:cubicBezTo>
                  <a:cubicBezTo>
                    <a:pt x="11" y="57"/>
                    <a:pt x="13" y="57"/>
                    <a:pt x="14" y="55"/>
                  </a:cubicBezTo>
                  <a:cubicBezTo>
                    <a:pt x="43" y="26"/>
                    <a:pt x="83" y="14"/>
                    <a:pt x="122" y="14"/>
                  </a:cubicBezTo>
                  <a:cubicBezTo>
                    <a:pt x="129" y="14"/>
                    <a:pt x="137" y="14"/>
                    <a:pt x="144" y="15"/>
                  </a:cubicBezTo>
                  <a:cubicBezTo>
                    <a:pt x="195" y="21"/>
                    <a:pt x="239" y="49"/>
                    <a:pt x="274" y="86"/>
                  </a:cubicBezTo>
                  <a:cubicBezTo>
                    <a:pt x="310" y="125"/>
                    <a:pt x="336" y="174"/>
                    <a:pt x="355" y="223"/>
                  </a:cubicBezTo>
                  <a:cubicBezTo>
                    <a:pt x="378" y="279"/>
                    <a:pt x="394" y="339"/>
                    <a:pt x="405" y="399"/>
                  </a:cubicBezTo>
                  <a:cubicBezTo>
                    <a:pt x="415" y="468"/>
                    <a:pt x="417" y="538"/>
                    <a:pt x="411" y="608"/>
                  </a:cubicBezTo>
                  <a:cubicBezTo>
                    <a:pt x="410" y="612"/>
                    <a:pt x="413" y="614"/>
                    <a:pt x="416" y="614"/>
                  </a:cubicBezTo>
                  <a:cubicBezTo>
                    <a:pt x="419" y="614"/>
                    <a:pt x="423" y="612"/>
                    <a:pt x="423" y="608"/>
                  </a:cubicBezTo>
                  <a:cubicBezTo>
                    <a:pt x="436" y="479"/>
                    <a:pt x="418" y="347"/>
                    <a:pt x="371" y="227"/>
                  </a:cubicBezTo>
                  <a:cubicBezTo>
                    <a:pt x="333" y="129"/>
                    <a:pt x="268" y="23"/>
                    <a:pt x="156" y="4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 flipH="1">
              <a:off x="7987041" y="2058044"/>
              <a:ext cx="22915" cy="3768"/>
            </a:xfrm>
            <a:custGeom>
              <a:rect b="b" l="l" r="r" t="t"/>
              <a:pathLst>
                <a:path extrusionOk="0" h="37" w="225">
                  <a:moveTo>
                    <a:pt x="138" y="1"/>
                  </a:moveTo>
                  <a:cubicBezTo>
                    <a:pt x="94" y="1"/>
                    <a:pt x="49" y="8"/>
                    <a:pt x="7" y="24"/>
                  </a:cubicBezTo>
                  <a:cubicBezTo>
                    <a:pt x="0" y="27"/>
                    <a:pt x="2" y="37"/>
                    <a:pt x="8" y="37"/>
                  </a:cubicBezTo>
                  <a:cubicBezTo>
                    <a:pt x="9" y="37"/>
                    <a:pt x="10" y="37"/>
                    <a:pt x="11" y="36"/>
                  </a:cubicBezTo>
                  <a:cubicBezTo>
                    <a:pt x="52" y="21"/>
                    <a:pt x="95" y="13"/>
                    <a:pt x="138" y="13"/>
                  </a:cubicBezTo>
                  <a:cubicBezTo>
                    <a:pt x="163" y="13"/>
                    <a:pt x="188" y="16"/>
                    <a:pt x="213" y="21"/>
                  </a:cubicBezTo>
                  <a:cubicBezTo>
                    <a:pt x="214" y="21"/>
                    <a:pt x="215" y="21"/>
                    <a:pt x="215" y="21"/>
                  </a:cubicBezTo>
                  <a:cubicBezTo>
                    <a:pt x="222" y="21"/>
                    <a:pt x="224" y="10"/>
                    <a:pt x="217" y="8"/>
                  </a:cubicBezTo>
                  <a:cubicBezTo>
                    <a:pt x="191" y="3"/>
                    <a:pt x="165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 flipH="1">
              <a:off x="7978280" y="2085745"/>
              <a:ext cx="623582" cy="587428"/>
            </a:xfrm>
            <a:custGeom>
              <a:rect b="b" l="l" r="r" t="t"/>
              <a:pathLst>
                <a:path extrusionOk="0" h="5768" w="6123">
                  <a:moveTo>
                    <a:pt x="5676" y="1"/>
                  </a:moveTo>
                  <a:cubicBezTo>
                    <a:pt x="5468" y="148"/>
                    <a:pt x="5232" y="255"/>
                    <a:pt x="4982" y="305"/>
                  </a:cubicBezTo>
                  <a:cubicBezTo>
                    <a:pt x="5070" y="623"/>
                    <a:pt x="5309" y="894"/>
                    <a:pt x="5611" y="1023"/>
                  </a:cubicBezTo>
                  <a:cubicBezTo>
                    <a:pt x="5532" y="1376"/>
                    <a:pt x="5184" y="1645"/>
                    <a:pt x="4824" y="1645"/>
                  </a:cubicBezTo>
                  <a:cubicBezTo>
                    <a:pt x="4799" y="1645"/>
                    <a:pt x="4774" y="1644"/>
                    <a:pt x="4749" y="1641"/>
                  </a:cubicBezTo>
                  <a:cubicBezTo>
                    <a:pt x="4896" y="1407"/>
                    <a:pt x="4816" y="1059"/>
                    <a:pt x="4581" y="913"/>
                  </a:cubicBezTo>
                  <a:cubicBezTo>
                    <a:pt x="4339" y="1284"/>
                    <a:pt x="3895" y="1492"/>
                    <a:pt x="3455" y="1492"/>
                  </a:cubicBezTo>
                  <a:cubicBezTo>
                    <a:pt x="3217" y="1492"/>
                    <a:pt x="2981" y="1431"/>
                    <a:pt x="2779" y="1302"/>
                  </a:cubicBezTo>
                  <a:lnTo>
                    <a:pt x="2779" y="1302"/>
                  </a:lnTo>
                  <a:cubicBezTo>
                    <a:pt x="2751" y="1672"/>
                    <a:pt x="3116" y="1991"/>
                    <a:pt x="3474" y="1991"/>
                  </a:cubicBezTo>
                  <a:cubicBezTo>
                    <a:pt x="3558" y="1991"/>
                    <a:pt x="3642" y="1973"/>
                    <a:pt x="3721" y="1934"/>
                  </a:cubicBezTo>
                  <a:lnTo>
                    <a:pt x="3721" y="1934"/>
                  </a:lnTo>
                  <a:cubicBezTo>
                    <a:pt x="3559" y="2507"/>
                    <a:pt x="2981" y="2926"/>
                    <a:pt x="2390" y="2926"/>
                  </a:cubicBezTo>
                  <a:cubicBezTo>
                    <a:pt x="2339" y="2926"/>
                    <a:pt x="2287" y="2923"/>
                    <a:pt x="2235" y="2916"/>
                  </a:cubicBezTo>
                  <a:lnTo>
                    <a:pt x="2235" y="2916"/>
                  </a:lnTo>
                  <a:cubicBezTo>
                    <a:pt x="2318" y="3209"/>
                    <a:pt x="2605" y="3431"/>
                    <a:pt x="2908" y="3438"/>
                  </a:cubicBezTo>
                  <a:cubicBezTo>
                    <a:pt x="2635" y="3692"/>
                    <a:pt x="2260" y="3876"/>
                    <a:pt x="1898" y="3876"/>
                  </a:cubicBezTo>
                  <a:cubicBezTo>
                    <a:pt x="1751" y="3876"/>
                    <a:pt x="1606" y="3846"/>
                    <a:pt x="1471" y="3777"/>
                  </a:cubicBezTo>
                  <a:cubicBezTo>
                    <a:pt x="1003" y="3541"/>
                    <a:pt x="915" y="2723"/>
                    <a:pt x="1403" y="2529"/>
                  </a:cubicBezTo>
                  <a:cubicBezTo>
                    <a:pt x="1162" y="2509"/>
                    <a:pt x="968" y="2357"/>
                    <a:pt x="846" y="2154"/>
                  </a:cubicBezTo>
                  <a:cubicBezTo>
                    <a:pt x="588" y="2370"/>
                    <a:pt x="322" y="2580"/>
                    <a:pt x="172" y="2875"/>
                  </a:cubicBezTo>
                  <a:cubicBezTo>
                    <a:pt x="0" y="3215"/>
                    <a:pt x="14" y="3641"/>
                    <a:pt x="209" y="3967"/>
                  </a:cubicBezTo>
                  <a:cubicBezTo>
                    <a:pt x="444" y="4363"/>
                    <a:pt x="897" y="4580"/>
                    <a:pt x="1177" y="4946"/>
                  </a:cubicBezTo>
                  <a:cubicBezTo>
                    <a:pt x="1388" y="5224"/>
                    <a:pt x="1521" y="5603"/>
                    <a:pt x="1847" y="5727"/>
                  </a:cubicBezTo>
                  <a:cubicBezTo>
                    <a:pt x="1921" y="5755"/>
                    <a:pt x="1994" y="5767"/>
                    <a:pt x="2067" y="5767"/>
                  </a:cubicBezTo>
                  <a:cubicBezTo>
                    <a:pt x="2473" y="5767"/>
                    <a:pt x="2873" y="5393"/>
                    <a:pt x="3307" y="5329"/>
                  </a:cubicBezTo>
                  <a:cubicBezTo>
                    <a:pt x="3364" y="5321"/>
                    <a:pt x="3420" y="5318"/>
                    <a:pt x="3477" y="5318"/>
                  </a:cubicBezTo>
                  <a:cubicBezTo>
                    <a:pt x="3613" y="5318"/>
                    <a:pt x="3751" y="5334"/>
                    <a:pt x="3887" y="5334"/>
                  </a:cubicBezTo>
                  <a:cubicBezTo>
                    <a:pt x="3953" y="5334"/>
                    <a:pt x="4019" y="5331"/>
                    <a:pt x="4084" y="5319"/>
                  </a:cubicBezTo>
                  <a:cubicBezTo>
                    <a:pt x="4510" y="5242"/>
                    <a:pt x="4816" y="4840"/>
                    <a:pt x="4926" y="4422"/>
                  </a:cubicBezTo>
                  <a:cubicBezTo>
                    <a:pt x="5036" y="4003"/>
                    <a:pt x="4992" y="3562"/>
                    <a:pt x="4968" y="3129"/>
                  </a:cubicBezTo>
                  <a:cubicBezTo>
                    <a:pt x="4962" y="3016"/>
                    <a:pt x="4958" y="2898"/>
                    <a:pt x="4999" y="2791"/>
                  </a:cubicBezTo>
                  <a:cubicBezTo>
                    <a:pt x="5051" y="2656"/>
                    <a:pt x="5165" y="2558"/>
                    <a:pt x="5268" y="2458"/>
                  </a:cubicBezTo>
                  <a:cubicBezTo>
                    <a:pt x="5666" y="2071"/>
                    <a:pt x="5945" y="1563"/>
                    <a:pt x="6060" y="1020"/>
                  </a:cubicBezTo>
                  <a:cubicBezTo>
                    <a:pt x="6105" y="815"/>
                    <a:pt x="6122" y="591"/>
                    <a:pt x="6024" y="406"/>
                  </a:cubicBezTo>
                  <a:cubicBezTo>
                    <a:pt x="5962" y="288"/>
                    <a:pt x="5859" y="198"/>
                    <a:pt x="5765" y="103"/>
                  </a:cubicBezTo>
                  <a:cubicBezTo>
                    <a:pt x="5734" y="70"/>
                    <a:pt x="5705" y="36"/>
                    <a:pt x="5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 flipH="1">
              <a:off x="7639249" y="1783783"/>
              <a:ext cx="397084" cy="358078"/>
            </a:xfrm>
            <a:custGeom>
              <a:rect b="b" l="l" r="r" t="t"/>
              <a:pathLst>
                <a:path extrusionOk="0" h="3516" w="3899">
                  <a:moveTo>
                    <a:pt x="3841" y="1"/>
                  </a:moveTo>
                  <a:cubicBezTo>
                    <a:pt x="3781" y="66"/>
                    <a:pt x="3717" y="127"/>
                    <a:pt x="3650" y="183"/>
                  </a:cubicBezTo>
                  <a:cubicBezTo>
                    <a:pt x="3246" y="520"/>
                    <a:pt x="2743" y="708"/>
                    <a:pt x="2250" y="891"/>
                  </a:cubicBezTo>
                  <a:cubicBezTo>
                    <a:pt x="1871" y="1032"/>
                    <a:pt x="1469" y="1174"/>
                    <a:pt x="1072" y="1174"/>
                  </a:cubicBezTo>
                  <a:cubicBezTo>
                    <a:pt x="947" y="1174"/>
                    <a:pt x="821" y="1160"/>
                    <a:pt x="698" y="1127"/>
                  </a:cubicBezTo>
                  <a:cubicBezTo>
                    <a:pt x="590" y="1098"/>
                    <a:pt x="479" y="1055"/>
                    <a:pt x="370" y="1055"/>
                  </a:cubicBezTo>
                  <a:cubicBezTo>
                    <a:pt x="333" y="1055"/>
                    <a:pt x="297" y="1060"/>
                    <a:pt x="261" y="1072"/>
                  </a:cubicBezTo>
                  <a:cubicBezTo>
                    <a:pt x="23" y="1155"/>
                    <a:pt x="0" y="1513"/>
                    <a:pt x="162" y="1705"/>
                  </a:cubicBezTo>
                  <a:cubicBezTo>
                    <a:pt x="323" y="1897"/>
                    <a:pt x="586" y="1964"/>
                    <a:pt x="830" y="2021"/>
                  </a:cubicBezTo>
                  <a:cubicBezTo>
                    <a:pt x="781" y="2171"/>
                    <a:pt x="711" y="2314"/>
                    <a:pt x="625" y="2445"/>
                  </a:cubicBezTo>
                  <a:cubicBezTo>
                    <a:pt x="643" y="2490"/>
                    <a:pt x="659" y="2534"/>
                    <a:pt x="671" y="2578"/>
                  </a:cubicBezTo>
                  <a:cubicBezTo>
                    <a:pt x="721" y="2757"/>
                    <a:pt x="752" y="2942"/>
                    <a:pt x="764" y="3128"/>
                  </a:cubicBezTo>
                  <a:cubicBezTo>
                    <a:pt x="770" y="3232"/>
                    <a:pt x="772" y="3344"/>
                    <a:pt x="832" y="3431"/>
                  </a:cubicBezTo>
                  <a:cubicBezTo>
                    <a:pt x="868" y="3482"/>
                    <a:pt x="935" y="3515"/>
                    <a:pt x="996" y="3515"/>
                  </a:cubicBezTo>
                  <a:cubicBezTo>
                    <a:pt x="1036" y="3515"/>
                    <a:pt x="1074" y="3501"/>
                    <a:pt x="1099" y="3468"/>
                  </a:cubicBezTo>
                  <a:cubicBezTo>
                    <a:pt x="1192" y="3344"/>
                    <a:pt x="1012" y="3157"/>
                    <a:pt x="1087" y="3022"/>
                  </a:cubicBezTo>
                  <a:lnTo>
                    <a:pt x="1087" y="3022"/>
                  </a:lnTo>
                  <a:cubicBezTo>
                    <a:pt x="1107" y="3193"/>
                    <a:pt x="1244" y="3344"/>
                    <a:pt x="1411" y="3382"/>
                  </a:cubicBezTo>
                  <a:cubicBezTo>
                    <a:pt x="1489" y="3172"/>
                    <a:pt x="1326" y="2947"/>
                    <a:pt x="1344" y="2725"/>
                  </a:cubicBezTo>
                  <a:cubicBezTo>
                    <a:pt x="1372" y="2347"/>
                    <a:pt x="1877" y="2167"/>
                    <a:pt x="1973" y="1802"/>
                  </a:cubicBezTo>
                  <a:cubicBezTo>
                    <a:pt x="2605" y="1800"/>
                    <a:pt x="3253" y="1554"/>
                    <a:pt x="3614" y="1041"/>
                  </a:cubicBezTo>
                  <a:cubicBezTo>
                    <a:pt x="3823" y="744"/>
                    <a:pt x="3898" y="357"/>
                    <a:pt x="3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 flipH="1">
              <a:off x="7744046" y="2072505"/>
              <a:ext cx="35950" cy="48375"/>
            </a:xfrm>
            <a:custGeom>
              <a:rect b="b" l="l" r="r" t="t"/>
              <a:pathLst>
                <a:path extrusionOk="0" h="475" w="353">
                  <a:moveTo>
                    <a:pt x="343" y="0"/>
                  </a:moveTo>
                  <a:cubicBezTo>
                    <a:pt x="342" y="0"/>
                    <a:pt x="341" y="1"/>
                    <a:pt x="339" y="2"/>
                  </a:cubicBezTo>
                  <a:cubicBezTo>
                    <a:pt x="243" y="115"/>
                    <a:pt x="152" y="235"/>
                    <a:pt x="71" y="358"/>
                  </a:cubicBezTo>
                  <a:cubicBezTo>
                    <a:pt x="47" y="394"/>
                    <a:pt x="25" y="429"/>
                    <a:pt x="3" y="465"/>
                  </a:cubicBezTo>
                  <a:cubicBezTo>
                    <a:pt x="0" y="470"/>
                    <a:pt x="5" y="475"/>
                    <a:pt x="10" y="475"/>
                  </a:cubicBezTo>
                  <a:cubicBezTo>
                    <a:pt x="11" y="475"/>
                    <a:pt x="13" y="474"/>
                    <a:pt x="14" y="472"/>
                  </a:cubicBezTo>
                  <a:cubicBezTo>
                    <a:pt x="91" y="345"/>
                    <a:pt x="176" y="223"/>
                    <a:pt x="268" y="107"/>
                  </a:cubicBezTo>
                  <a:cubicBezTo>
                    <a:pt x="294" y="75"/>
                    <a:pt x="321" y="43"/>
                    <a:pt x="349" y="11"/>
                  </a:cubicBezTo>
                  <a:cubicBezTo>
                    <a:pt x="353" y="7"/>
                    <a:pt x="348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 flipH="1">
              <a:off x="7709827" y="1993781"/>
              <a:ext cx="68336" cy="25868"/>
            </a:xfrm>
            <a:custGeom>
              <a:rect b="b" l="l" r="r" t="t"/>
              <a:pathLst>
                <a:path extrusionOk="0" h="254" w="671">
                  <a:moveTo>
                    <a:pt x="386" y="1"/>
                  </a:moveTo>
                  <a:cubicBezTo>
                    <a:pt x="319" y="1"/>
                    <a:pt x="250" y="16"/>
                    <a:pt x="188" y="36"/>
                  </a:cubicBezTo>
                  <a:cubicBezTo>
                    <a:pt x="125" y="55"/>
                    <a:pt x="64" y="81"/>
                    <a:pt x="7" y="113"/>
                  </a:cubicBezTo>
                  <a:cubicBezTo>
                    <a:pt x="1" y="116"/>
                    <a:pt x="4" y="125"/>
                    <a:pt x="10" y="125"/>
                  </a:cubicBezTo>
                  <a:cubicBezTo>
                    <a:pt x="11" y="125"/>
                    <a:pt x="12" y="125"/>
                    <a:pt x="13" y="124"/>
                  </a:cubicBezTo>
                  <a:cubicBezTo>
                    <a:pt x="109" y="71"/>
                    <a:pt x="216" y="32"/>
                    <a:pt x="326" y="18"/>
                  </a:cubicBezTo>
                  <a:cubicBezTo>
                    <a:pt x="346" y="16"/>
                    <a:pt x="365" y="15"/>
                    <a:pt x="385" y="15"/>
                  </a:cubicBezTo>
                  <a:cubicBezTo>
                    <a:pt x="467" y="15"/>
                    <a:pt x="549" y="38"/>
                    <a:pt x="601" y="106"/>
                  </a:cubicBezTo>
                  <a:cubicBezTo>
                    <a:pt x="632" y="145"/>
                    <a:pt x="648" y="196"/>
                    <a:pt x="638" y="246"/>
                  </a:cubicBezTo>
                  <a:cubicBezTo>
                    <a:pt x="637" y="251"/>
                    <a:pt x="641" y="254"/>
                    <a:pt x="645" y="254"/>
                  </a:cubicBezTo>
                  <a:cubicBezTo>
                    <a:pt x="647" y="254"/>
                    <a:pt x="650" y="253"/>
                    <a:pt x="650" y="250"/>
                  </a:cubicBezTo>
                  <a:cubicBezTo>
                    <a:pt x="671" y="155"/>
                    <a:pt x="603" y="63"/>
                    <a:pt x="520" y="27"/>
                  </a:cubicBezTo>
                  <a:cubicBezTo>
                    <a:pt x="477" y="8"/>
                    <a:pt x="432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 flipH="1">
              <a:off x="7825112" y="2120269"/>
              <a:ext cx="62226" cy="62124"/>
            </a:xfrm>
            <a:custGeom>
              <a:rect b="b" l="l" r="r" t="t"/>
              <a:pathLst>
                <a:path extrusionOk="0" h="610" w="611">
                  <a:moveTo>
                    <a:pt x="306" y="0"/>
                  </a:moveTo>
                  <a:cubicBezTo>
                    <a:pt x="138" y="0"/>
                    <a:pt x="1" y="136"/>
                    <a:pt x="1" y="305"/>
                  </a:cubicBezTo>
                  <a:cubicBezTo>
                    <a:pt x="1" y="473"/>
                    <a:pt x="138" y="610"/>
                    <a:pt x="306" y="610"/>
                  </a:cubicBezTo>
                  <a:cubicBezTo>
                    <a:pt x="475" y="610"/>
                    <a:pt x="611" y="473"/>
                    <a:pt x="611" y="305"/>
                  </a:cubicBezTo>
                  <a:cubicBezTo>
                    <a:pt x="611" y="136"/>
                    <a:pt x="475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 flipH="1">
              <a:off x="7874199" y="2281689"/>
              <a:ext cx="245746" cy="159791"/>
            </a:xfrm>
            <a:custGeom>
              <a:rect b="b" l="l" r="r" t="t"/>
              <a:pathLst>
                <a:path extrusionOk="0" h="1569" w="2413">
                  <a:moveTo>
                    <a:pt x="159" y="0"/>
                  </a:moveTo>
                  <a:cubicBezTo>
                    <a:pt x="64" y="0"/>
                    <a:pt x="5" y="19"/>
                    <a:pt x="1" y="62"/>
                  </a:cubicBezTo>
                  <a:lnTo>
                    <a:pt x="1" y="463"/>
                  </a:lnTo>
                  <a:cubicBezTo>
                    <a:pt x="1" y="463"/>
                    <a:pt x="1751" y="1569"/>
                    <a:pt x="2089" y="1569"/>
                  </a:cubicBezTo>
                  <a:cubicBezTo>
                    <a:pt x="2092" y="1569"/>
                    <a:pt x="2095" y="1568"/>
                    <a:pt x="2098" y="1568"/>
                  </a:cubicBezTo>
                  <a:cubicBezTo>
                    <a:pt x="2412" y="1549"/>
                    <a:pt x="2283" y="963"/>
                    <a:pt x="2285" y="737"/>
                  </a:cubicBezTo>
                  <a:cubicBezTo>
                    <a:pt x="2287" y="547"/>
                    <a:pt x="678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 flipH="1">
              <a:off x="7893751" y="3292880"/>
              <a:ext cx="730822" cy="1392289"/>
            </a:xfrm>
            <a:custGeom>
              <a:rect b="b" l="l" r="r" t="t"/>
              <a:pathLst>
                <a:path extrusionOk="0" h="13671" w="7176">
                  <a:moveTo>
                    <a:pt x="4673" y="0"/>
                  </a:moveTo>
                  <a:cubicBezTo>
                    <a:pt x="4521" y="151"/>
                    <a:pt x="4572" y="1755"/>
                    <a:pt x="4572" y="1755"/>
                  </a:cubicBezTo>
                  <a:cubicBezTo>
                    <a:pt x="4418" y="2031"/>
                    <a:pt x="3036" y="6609"/>
                    <a:pt x="2791" y="7130"/>
                  </a:cubicBezTo>
                  <a:cubicBezTo>
                    <a:pt x="2545" y="7652"/>
                    <a:pt x="2206" y="7753"/>
                    <a:pt x="1841" y="8479"/>
                  </a:cubicBezTo>
                  <a:cubicBezTo>
                    <a:pt x="1662" y="8835"/>
                    <a:pt x="1" y="12771"/>
                    <a:pt x="1" y="12986"/>
                  </a:cubicBezTo>
                  <a:cubicBezTo>
                    <a:pt x="269" y="13589"/>
                    <a:pt x="881" y="13671"/>
                    <a:pt x="1192" y="13671"/>
                  </a:cubicBezTo>
                  <a:cubicBezTo>
                    <a:pt x="1307" y="13671"/>
                    <a:pt x="1381" y="13660"/>
                    <a:pt x="1381" y="13660"/>
                  </a:cubicBezTo>
                  <a:cubicBezTo>
                    <a:pt x="1381" y="13660"/>
                    <a:pt x="4140" y="8816"/>
                    <a:pt x="4784" y="8050"/>
                  </a:cubicBezTo>
                  <a:cubicBezTo>
                    <a:pt x="5428" y="7283"/>
                    <a:pt x="7175" y="3083"/>
                    <a:pt x="7175" y="3083"/>
                  </a:cubicBezTo>
                  <a:lnTo>
                    <a:pt x="46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 flipH="1">
              <a:off x="7456648" y="2496984"/>
              <a:ext cx="102352" cy="45116"/>
            </a:xfrm>
            <a:custGeom>
              <a:rect b="b" l="l" r="r" t="t"/>
              <a:pathLst>
                <a:path extrusionOk="0" h="443" w="1005">
                  <a:moveTo>
                    <a:pt x="1005" y="0"/>
                  </a:moveTo>
                  <a:cubicBezTo>
                    <a:pt x="1005" y="0"/>
                    <a:pt x="1002" y="1"/>
                    <a:pt x="1000" y="1"/>
                  </a:cubicBezTo>
                  <a:cubicBezTo>
                    <a:pt x="996" y="2"/>
                    <a:pt x="991" y="4"/>
                    <a:pt x="987" y="5"/>
                  </a:cubicBezTo>
                  <a:cubicBezTo>
                    <a:pt x="981" y="9"/>
                    <a:pt x="974" y="11"/>
                    <a:pt x="968" y="13"/>
                  </a:cubicBezTo>
                  <a:cubicBezTo>
                    <a:pt x="920" y="29"/>
                    <a:pt x="873" y="45"/>
                    <a:pt x="826" y="62"/>
                  </a:cubicBezTo>
                  <a:cubicBezTo>
                    <a:pt x="765" y="85"/>
                    <a:pt x="705" y="109"/>
                    <a:pt x="647" y="135"/>
                  </a:cubicBezTo>
                  <a:cubicBezTo>
                    <a:pt x="610" y="150"/>
                    <a:pt x="574" y="167"/>
                    <a:pt x="538" y="183"/>
                  </a:cubicBezTo>
                  <a:lnTo>
                    <a:pt x="373" y="257"/>
                  </a:lnTo>
                  <a:lnTo>
                    <a:pt x="274" y="302"/>
                  </a:lnTo>
                  <a:cubicBezTo>
                    <a:pt x="209" y="333"/>
                    <a:pt x="143" y="365"/>
                    <a:pt x="79" y="400"/>
                  </a:cubicBezTo>
                  <a:cubicBezTo>
                    <a:pt x="64" y="409"/>
                    <a:pt x="48" y="417"/>
                    <a:pt x="33" y="424"/>
                  </a:cubicBezTo>
                  <a:cubicBezTo>
                    <a:pt x="23" y="429"/>
                    <a:pt x="10" y="436"/>
                    <a:pt x="1" y="443"/>
                  </a:cubicBezTo>
                  <a:cubicBezTo>
                    <a:pt x="7" y="439"/>
                    <a:pt x="12" y="437"/>
                    <a:pt x="16" y="435"/>
                  </a:cubicBezTo>
                  <a:lnTo>
                    <a:pt x="46" y="421"/>
                  </a:lnTo>
                  <a:cubicBezTo>
                    <a:pt x="70" y="410"/>
                    <a:pt x="93" y="397"/>
                    <a:pt x="117" y="385"/>
                  </a:cubicBezTo>
                  <a:cubicBezTo>
                    <a:pt x="133" y="377"/>
                    <a:pt x="149" y="368"/>
                    <a:pt x="164" y="360"/>
                  </a:cubicBezTo>
                  <a:lnTo>
                    <a:pt x="265" y="312"/>
                  </a:lnTo>
                  <a:cubicBezTo>
                    <a:pt x="301" y="293"/>
                    <a:pt x="337" y="276"/>
                    <a:pt x="374" y="259"/>
                  </a:cubicBezTo>
                  <a:cubicBezTo>
                    <a:pt x="410" y="243"/>
                    <a:pt x="446" y="227"/>
                    <a:pt x="482" y="211"/>
                  </a:cubicBezTo>
                  <a:cubicBezTo>
                    <a:pt x="525" y="193"/>
                    <a:pt x="569" y="174"/>
                    <a:pt x="613" y="155"/>
                  </a:cubicBezTo>
                  <a:cubicBezTo>
                    <a:pt x="619" y="153"/>
                    <a:pt x="626" y="150"/>
                    <a:pt x="632" y="147"/>
                  </a:cubicBezTo>
                  <a:lnTo>
                    <a:pt x="734" y="104"/>
                  </a:lnTo>
                  <a:cubicBezTo>
                    <a:pt x="748" y="98"/>
                    <a:pt x="762" y="94"/>
                    <a:pt x="776" y="88"/>
                  </a:cubicBezTo>
                  <a:cubicBezTo>
                    <a:pt x="804" y="76"/>
                    <a:pt x="832" y="65"/>
                    <a:pt x="860" y="55"/>
                  </a:cubicBezTo>
                  <a:cubicBezTo>
                    <a:pt x="904" y="38"/>
                    <a:pt x="947" y="23"/>
                    <a:pt x="990" y="6"/>
                  </a:cubicBezTo>
                  <a:cubicBezTo>
                    <a:pt x="992" y="5"/>
                    <a:pt x="995" y="4"/>
                    <a:pt x="997" y="3"/>
                  </a:cubicBezTo>
                  <a:cubicBezTo>
                    <a:pt x="1001" y="2"/>
                    <a:pt x="1005" y="0"/>
                    <a:pt x="1005" y="0"/>
                  </a:cubicBezTo>
                  <a:close/>
                </a:path>
              </a:pathLst>
            </a:custGeom>
            <a:solidFill>
              <a:srgbClr val="5C09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 flipH="1">
              <a:off x="7459398" y="2493725"/>
              <a:ext cx="106935" cy="32895"/>
            </a:xfrm>
            <a:custGeom>
              <a:rect b="b" l="l" r="r" t="t"/>
              <a:pathLst>
                <a:path extrusionOk="0" h="323" w="1050">
                  <a:moveTo>
                    <a:pt x="1049" y="0"/>
                  </a:moveTo>
                  <a:cubicBezTo>
                    <a:pt x="1049" y="0"/>
                    <a:pt x="1049" y="0"/>
                    <a:pt x="1049" y="0"/>
                  </a:cubicBezTo>
                  <a:lnTo>
                    <a:pt x="1049" y="0"/>
                  </a:lnTo>
                  <a:cubicBezTo>
                    <a:pt x="1049" y="0"/>
                    <a:pt x="1049" y="0"/>
                    <a:pt x="1049" y="0"/>
                  </a:cubicBezTo>
                  <a:close/>
                  <a:moveTo>
                    <a:pt x="1049" y="0"/>
                  </a:moveTo>
                  <a:cubicBezTo>
                    <a:pt x="1048" y="1"/>
                    <a:pt x="1046" y="1"/>
                    <a:pt x="1044" y="1"/>
                  </a:cubicBezTo>
                  <a:cubicBezTo>
                    <a:pt x="1041" y="1"/>
                    <a:pt x="1036" y="3"/>
                    <a:pt x="1031" y="4"/>
                  </a:cubicBezTo>
                  <a:cubicBezTo>
                    <a:pt x="1025" y="6"/>
                    <a:pt x="1018" y="7"/>
                    <a:pt x="1011" y="9"/>
                  </a:cubicBezTo>
                  <a:cubicBezTo>
                    <a:pt x="963" y="19"/>
                    <a:pt x="913" y="29"/>
                    <a:pt x="865" y="41"/>
                  </a:cubicBezTo>
                  <a:cubicBezTo>
                    <a:pt x="802" y="56"/>
                    <a:pt x="740" y="73"/>
                    <a:pt x="679" y="92"/>
                  </a:cubicBezTo>
                  <a:cubicBezTo>
                    <a:pt x="641" y="103"/>
                    <a:pt x="603" y="116"/>
                    <a:pt x="565" y="127"/>
                  </a:cubicBezTo>
                  <a:lnTo>
                    <a:pt x="393" y="181"/>
                  </a:lnTo>
                  <a:cubicBezTo>
                    <a:pt x="359" y="193"/>
                    <a:pt x="324" y="204"/>
                    <a:pt x="290" y="214"/>
                  </a:cubicBezTo>
                  <a:cubicBezTo>
                    <a:pt x="220" y="237"/>
                    <a:pt x="151" y="262"/>
                    <a:pt x="84" y="289"/>
                  </a:cubicBezTo>
                  <a:cubicBezTo>
                    <a:pt x="68" y="296"/>
                    <a:pt x="51" y="302"/>
                    <a:pt x="35" y="307"/>
                  </a:cubicBezTo>
                  <a:cubicBezTo>
                    <a:pt x="24" y="311"/>
                    <a:pt x="11" y="317"/>
                    <a:pt x="1" y="322"/>
                  </a:cubicBezTo>
                  <a:cubicBezTo>
                    <a:pt x="8" y="319"/>
                    <a:pt x="13" y="318"/>
                    <a:pt x="17" y="316"/>
                  </a:cubicBezTo>
                  <a:lnTo>
                    <a:pt x="48" y="306"/>
                  </a:lnTo>
                  <a:cubicBezTo>
                    <a:pt x="73" y="297"/>
                    <a:pt x="98" y="288"/>
                    <a:pt x="122" y="279"/>
                  </a:cubicBezTo>
                  <a:cubicBezTo>
                    <a:pt x="140" y="273"/>
                    <a:pt x="156" y="266"/>
                    <a:pt x="173" y="260"/>
                  </a:cubicBezTo>
                  <a:lnTo>
                    <a:pt x="279" y="223"/>
                  </a:lnTo>
                  <a:cubicBezTo>
                    <a:pt x="317" y="209"/>
                    <a:pt x="355" y="196"/>
                    <a:pt x="393" y="184"/>
                  </a:cubicBezTo>
                  <a:cubicBezTo>
                    <a:pt x="430" y="171"/>
                    <a:pt x="468" y="160"/>
                    <a:pt x="505" y="149"/>
                  </a:cubicBezTo>
                  <a:cubicBezTo>
                    <a:pt x="551" y="135"/>
                    <a:pt x="596" y="122"/>
                    <a:pt x="642" y="108"/>
                  </a:cubicBezTo>
                  <a:cubicBezTo>
                    <a:pt x="649" y="106"/>
                    <a:pt x="655" y="105"/>
                    <a:pt x="662" y="103"/>
                  </a:cubicBezTo>
                  <a:lnTo>
                    <a:pt x="768" y="72"/>
                  </a:lnTo>
                  <a:cubicBezTo>
                    <a:pt x="783" y="68"/>
                    <a:pt x="798" y="65"/>
                    <a:pt x="812" y="61"/>
                  </a:cubicBezTo>
                  <a:cubicBezTo>
                    <a:pt x="841" y="53"/>
                    <a:pt x="870" y="45"/>
                    <a:pt x="899" y="37"/>
                  </a:cubicBezTo>
                  <a:lnTo>
                    <a:pt x="1034" y="5"/>
                  </a:lnTo>
                  <a:cubicBezTo>
                    <a:pt x="1037" y="5"/>
                    <a:pt x="1040" y="4"/>
                    <a:pt x="1042" y="3"/>
                  </a:cubicBezTo>
                  <a:cubicBezTo>
                    <a:pt x="1044" y="2"/>
                    <a:pt x="1048" y="1"/>
                    <a:pt x="1049" y="0"/>
                  </a:cubicBezTo>
                  <a:close/>
                </a:path>
              </a:pathLst>
            </a:custGeom>
            <a:solidFill>
              <a:srgbClr val="5C09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 flipH="1">
              <a:off x="7893753" y="3292880"/>
              <a:ext cx="316221" cy="528766"/>
            </a:xfrm>
            <a:custGeom>
              <a:rect b="b" l="l" r="r" t="t"/>
              <a:pathLst>
                <a:path extrusionOk="0" h="5192" w="3105">
                  <a:moveTo>
                    <a:pt x="602" y="0"/>
                  </a:moveTo>
                  <a:cubicBezTo>
                    <a:pt x="450" y="151"/>
                    <a:pt x="501" y="1755"/>
                    <a:pt x="501" y="1755"/>
                  </a:cubicBezTo>
                  <a:cubicBezTo>
                    <a:pt x="448" y="1851"/>
                    <a:pt x="302" y="2449"/>
                    <a:pt x="0" y="3235"/>
                  </a:cubicBezTo>
                  <a:cubicBezTo>
                    <a:pt x="182" y="3189"/>
                    <a:pt x="346" y="3163"/>
                    <a:pt x="506" y="3163"/>
                  </a:cubicBezTo>
                  <a:cubicBezTo>
                    <a:pt x="709" y="3163"/>
                    <a:pt x="904" y="3206"/>
                    <a:pt x="1116" y="3306"/>
                  </a:cubicBezTo>
                  <a:cubicBezTo>
                    <a:pt x="1450" y="3462"/>
                    <a:pt x="1700" y="3760"/>
                    <a:pt x="1872" y="4087"/>
                  </a:cubicBezTo>
                  <a:cubicBezTo>
                    <a:pt x="2052" y="4429"/>
                    <a:pt x="2155" y="4806"/>
                    <a:pt x="2189" y="5192"/>
                  </a:cubicBezTo>
                  <a:cubicBezTo>
                    <a:pt x="2689" y="4081"/>
                    <a:pt x="3104" y="3083"/>
                    <a:pt x="3104" y="3083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 flipH="1">
              <a:off x="7147655" y="3125961"/>
              <a:ext cx="1020971" cy="1639359"/>
            </a:xfrm>
            <a:custGeom>
              <a:rect b="b" l="l" r="r" t="t"/>
              <a:pathLst>
                <a:path extrusionOk="0" h="16097" w="10025">
                  <a:moveTo>
                    <a:pt x="4261" y="1"/>
                  </a:moveTo>
                  <a:lnTo>
                    <a:pt x="479" y="391"/>
                  </a:lnTo>
                  <a:cubicBezTo>
                    <a:pt x="479" y="391"/>
                    <a:pt x="1" y="1902"/>
                    <a:pt x="154" y="2961"/>
                  </a:cubicBezTo>
                  <a:cubicBezTo>
                    <a:pt x="307" y="4018"/>
                    <a:pt x="2115" y="5029"/>
                    <a:pt x="2268" y="5428"/>
                  </a:cubicBezTo>
                  <a:cubicBezTo>
                    <a:pt x="2421" y="5826"/>
                    <a:pt x="4537" y="9198"/>
                    <a:pt x="4629" y="9750"/>
                  </a:cubicBezTo>
                  <a:cubicBezTo>
                    <a:pt x="4721" y="10303"/>
                    <a:pt x="5220" y="11363"/>
                    <a:pt x="5764" y="12185"/>
                  </a:cubicBezTo>
                  <a:cubicBezTo>
                    <a:pt x="6308" y="13005"/>
                    <a:pt x="8768" y="16097"/>
                    <a:pt x="8768" y="16097"/>
                  </a:cubicBezTo>
                  <a:lnTo>
                    <a:pt x="10024" y="15207"/>
                  </a:lnTo>
                  <a:cubicBezTo>
                    <a:pt x="10024" y="15207"/>
                    <a:pt x="7418" y="9597"/>
                    <a:pt x="6928" y="8585"/>
                  </a:cubicBezTo>
                  <a:cubicBezTo>
                    <a:pt x="6437" y="7573"/>
                    <a:pt x="4506" y="1718"/>
                    <a:pt x="4506" y="1718"/>
                  </a:cubicBezTo>
                  <a:lnTo>
                    <a:pt x="4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 flipH="1">
              <a:off x="7698826" y="2327518"/>
              <a:ext cx="550561" cy="855579"/>
            </a:xfrm>
            <a:custGeom>
              <a:rect b="b" l="l" r="r" t="t"/>
              <a:pathLst>
                <a:path extrusionOk="0" h="8401" w="5406">
                  <a:moveTo>
                    <a:pt x="1412" y="0"/>
                  </a:moveTo>
                  <a:cubicBezTo>
                    <a:pt x="1362" y="0"/>
                    <a:pt x="1315" y="4"/>
                    <a:pt x="1272" y="13"/>
                  </a:cubicBezTo>
                  <a:cubicBezTo>
                    <a:pt x="607" y="139"/>
                    <a:pt x="1" y="1266"/>
                    <a:pt x="1" y="2579"/>
                  </a:cubicBezTo>
                  <a:cubicBezTo>
                    <a:pt x="1" y="3891"/>
                    <a:pt x="1216" y="5993"/>
                    <a:pt x="1272" y="6518"/>
                  </a:cubicBezTo>
                  <a:cubicBezTo>
                    <a:pt x="1327" y="7044"/>
                    <a:pt x="926" y="7544"/>
                    <a:pt x="952" y="7819"/>
                  </a:cubicBezTo>
                  <a:cubicBezTo>
                    <a:pt x="977" y="8095"/>
                    <a:pt x="1452" y="8345"/>
                    <a:pt x="1452" y="8345"/>
                  </a:cubicBezTo>
                  <a:cubicBezTo>
                    <a:pt x="1452" y="8345"/>
                    <a:pt x="1910" y="8401"/>
                    <a:pt x="2478" y="8401"/>
                  </a:cubicBezTo>
                  <a:cubicBezTo>
                    <a:pt x="2762" y="8401"/>
                    <a:pt x="3073" y="8387"/>
                    <a:pt x="3369" y="8345"/>
                  </a:cubicBezTo>
                  <a:cubicBezTo>
                    <a:pt x="3585" y="8314"/>
                    <a:pt x="3801" y="8306"/>
                    <a:pt x="4007" y="8306"/>
                  </a:cubicBezTo>
                  <a:cubicBezTo>
                    <a:pt x="4244" y="8306"/>
                    <a:pt x="4467" y="8317"/>
                    <a:pt x="4658" y="8317"/>
                  </a:cubicBezTo>
                  <a:cubicBezTo>
                    <a:pt x="4980" y="8317"/>
                    <a:pt x="5212" y="8286"/>
                    <a:pt x="5274" y="8120"/>
                  </a:cubicBezTo>
                  <a:cubicBezTo>
                    <a:pt x="5406" y="7769"/>
                    <a:pt x="4979" y="5293"/>
                    <a:pt x="4755" y="4441"/>
                  </a:cubicBezTo>
                  <a:lnTo>
                    <a:pt x="4755" y="4441"/>
                  </a:lnTo>
                  <a:cubicBezTo>
                    <a:pt x="4756" y="4442"/>
                    <a:pt x="4757" y="4442"/>
                    <a:pt x="4759" y="4442"/>
                  </a:cubicBezTo>
                  <a:cubicBezTo>
                    <a:pt x="4826" y="4442"/>
                    <a:pt x="5311" y="3863"/>
                    <a:pt x="5293" y="3228"/>
                  </a:cubicBezTo>
                  <a:cubicBezTo>
                    <a:pt x="5274" y="2578"/>
                    <a:pt x="3633" y="1139"/>
                    <a:pt x="3369" y="888"/>
                  </a:cubicBezTo>
                  <a:cubicBezTo>
                    <a:pt x="3122" y="656"/>
                    <a:pt x="2051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1"/>
            <p:cNvSpPr/>
            <p:nvPr/>
          </p:nvSpPr>
          <p:spPr>
            <a:xfrm flipH="1">
              <a:off x="7739054" y="2659524"/>
              <a:ext cx="390159" cy="382826"/>
            </a:xfrm>
            <a:custGeom>
              <a:rect b="b" l="l" r="r" t="t"/>
              <a:pathLst>
                <a:path extrusionOk="0" h="3759" w="3831">
                  <a:moveTo>
                    <a:pt x="0" y="0"/>
                  </a:moveTo>
                  <a:lnTo>
                    <a:pt x="0" y="0"/>
                  </a:lnTo>
                  <a:cubicBezTo>
                    <a:pt x="186" y="1098"/>
                    <a:pt x="948" y="1999"/>
                    <a:pt x="1700" y="2821"/>
                  </a:cubicBezTo>
                  <a:cubicBezTo>
                    <a:pt x="1943" y="3088"/>
                    <a:pt x="2192" y="3355"/>
                    <a:pt x="2501" y="3540"/>
                  </a:cubicBezTo>
                  <a:cubicBezTo>
                    <a:pt x="2721" y="3673"/>
                    <a:pt x="2978" y="3759"/>
                    <a:pt x="3232" y="3759"/>
                  </a:cubicBezTo>
                  <a:cubicBezTo>
                    <a:pt x="3334" y="3759"/>
                    <a:pt x="3437" y="3745"/>
                    <a:pt x="3536" y="3714"/>
                  </a:cubicBezTo>
                  <a:cubicBezTo>
                    <a:pt x="3601" y="3693"/>
                    <a:pt x="3665" y="3665"/>
                    <a:pt x="3711" y="3613"/>
                  </a:cubicBezTo>
                  <a:cubicBezTo>
                    <a:pt x="3830" y="3474"/>
                    <a:pt x="3746" y="3262"/>
                    <a:pt x="3657" y="3101"/>
                  </a:cubicBezTo>
                  <a:cubicBezTo>
                    <a:pt x="3265" y="2393"/>
                    <a:pt x="2875" y="1684"/>
                    <a:pt x="2484" y="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 flipH="1">
              <a:off x="7707076" y="2404307"/>
              <a:ext cx="449125" cy="579586"/>
            </a:xfrm>
            <a:custGeom>
              <a:rect b="b" l="l" r="r" t="t"/>
              <a:pathLst>
                <a:path extrusionOk="0" h="5691" w="4410">
                  <a:moveTo>
                    <a:pt x="1445" y="0"/>
                  </a:moveTo>
                  <a:lnTo>
                    <a:pt x="1" y="2639"/>
                  </a:lnTo>
                  <a:cubicBezTo>
                    <a:pt x="582" y="2696"/>
                    <a:pt x="3316" y="5690"/>
                    <a:pt x="3702" y="5690"/>
                  </a:cubicBezTo>
                  <a:cubicBezTo>
                    <a:pt x="4090" y="5690"/>
                    <a:pt x="4410" y="4509"/>
                    <a:pt x="4359" y="4115"/>
                  </a:cubicBezTo>
                  <a:cubicBezTo>
                    <a:pt x="4310" y="3721"/>
                    <a:pt x="1445" y="0"/>
                    <a:pt x="1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 flipH="1">
              <a:off x="7710335" y="2404307"/>
              <a:ext cx="445866" cy="580095"/>
            </a:xfrm>
            <a:custGeom>
              <a:rect b="b" l="l" r="r" t="t"/>
              <a:pathLst>
                <a:path extrusionOk="0" h="5696" w="4378">
                  <a:moveTo>
                    <a:pt x="1446" y="0"/>
                  </a:moveTo>
                  <a:cubicBezTo>
                    <a:pt x="2165" y="956"/>
                    <a:pt x="2926" y="1955"/>
                    <a:pt x="3619" y="2931"/>
                  </a:cubicBezTo>
                  <a:cubicBezTo>
                    <a:pt x="3828" y="3229"/>
                    <a:pt x="4040" y="3528"/>
                    <a:pt x="4227" y="3840"/>
                  </a:cubicBezTo>
                  <a:cubicBezTo>
                    <a:pt x="4272" y="3919"/>
                    <a:pt x="4320" y="3998"/>
                    <a:pt x="4350" y="4084"/>
                  </a:cubicBezTo>
                  <a:cubicBezTo>
                    <a:pt x="4373" y="4171"/>
                    <a:pt x="4360" y="4266"/>
                    <a:pt x="4354" y="4355"/>
                  </a:cubicBezTo>
                  <a:cubicBezTo>
                    <a:pt x="4348" y="4416"/>
                    <a:pt x="4339" y="4476"/>
                    <a:pt x="4328" y="4535"/>
                  </a:cubicBezTo>
                  <a:cubicBezTo>
                    <a:pt x="4272" y="4833"/>
                    <a:pt x="4185" y="5129"/>
                    <a:pt x="4036" y="5395"/>
                  </a:cubicBezTo>
                  <a:cubicBezTo>
                    <a:pt x="3973" y="5505"/>
                    <a:pt x="3851" y="5684"/>
                    <a:pt x="3710" y="5684"/>
                  </a:cubicBezTo>
                  <a:cubicBezTo>
                    <a:pt x="3683" y="5684"/>
                    <a:pt x="3656" y="5678"/>
                    <a:pt x="3628" y="5664"/>
                  </a:cubicBezTo>
                  <a:cubicBezTo>
                    <a:pt x="3575" y="5637"/>
                    <a:pt x="3524" y="5603"/>
                    <a:pt x="3475" y="5568"/>
                  </a:cubicBezTo>
                  <a:cubicBezTo>
                    <a:pt x="3229" y="5388"/>
                    <a:pt x="3006" y="5181"/>
                    <a:pt x="2781" y="4978"/>
                  </a:cubicBezTo>
                  <a:cubicBezTo>
                    <a:pt x="2243" y="4484"/>
                    <a:pt x="1719" y="3975"/>
                    <a:pt x="1175" y="3488"/>
                  </a:cubicBezTo>
                  <a:cubicBezTo>
                    <a:pt x="903" y="3246"/>
                    <a:pt x="629" y="3002"/>
                    <a:pt x="328" y="2795"/>
                  </a:cubicBezTo>
                  <a:cubicBezTo>
                    <a:pt x="227" y="2732"/>
                    <a:pt x="121" y="2658"/>
                    <a:pt x="1" y="2639"/>
                  </a:cubicBezTo>
                  <a:lnTo>
                    <a:pt x="1" y="2640"/>
                  </a:lnTo>
                  <a:cubicBezTo>
                    <a:pt x="121" y="2660"/>
                    <a:pt x="225" y="2734"/>
                    <a:pt x="326" y="2800"/>
                  </a:cubicBezTo>
                  <a:cubicBezTo>
                    <a:pt x="426" y="2867"/>
                    <a:pt x="522" y="2942"/>
                    <a:pt x="617" y="3019"/>
                  </a:cubicBezTo>
                  <a:cubicBezTo>
                    <a:pt x="1356" y="3626"/>
                    <a:pt x="2064" y="4342"/>
                    <a:pt x="2773" y="4987"/>
                  </a:cubicBezTo>
                  <a:cubicBezTo>
                    <a:pt x="2998" y="5191"/>
                    <a:pt x="3222" y="5397"/>
                    <a:pt x="3468" y="5577"/>
                  </a:cubicBezTo>
                  <a:cubicBezTo>
                    <a:pt x="3517" y="5612"/>
                    <a:pt x="3568" y="5647"/>
                    <a:pt x="3624" y="5674"/>
                  </a:cubicBezTo>
                  <a:cubicBezTo>
                    <a:pt x="3653" y="5689"/>
                    <a:pt x="3682" y="5695"/>
                    <a:pt x="3710" y="5695"/>
                  </a:cubicBezTo>
                  <a:cubicBezTo>
                    <a:pt x="3856" y="5695"/>
                    <a:pt x="3979" y="5515"/>
                    <a:pt x="4045" y="5399"/>
                  </a:cubicBezTo>
                  <a:cubicBezTo>
                    <a:pt x="4192" y="5132"/>
                    <a:pt x="4278" y="4836"/>
                    <a:pt x="4334" y="4537"/>
                  </a:cubicBezTo>
                  <a:cubicBezTo>
                    <a:pt x="4345" y="4477"/>
                    <a:pt x="4353" y="4416"/>
                    <a:pt x="4359" y="4355"/>
                  </a:cubicBezTo>
                  <a:cubicBezTo>
                    <a:pt x="4366" y="4265"/>
                    <a:pt x="4378" y="4171"/>
                    <a:pt x="4354" y="4083"/>
                  </a:cubicBezTo>
                  <a:cubicBezTo>
                    <a:pt x="4324" y="3997"/>
                    <a:pt x="4276" y="3917"/>
                    <a:pt x="4231" y="3838"/>
                  </a:cubicBezTo>
                  <a:cubicBezTo>
                    <a:pt x="4043" y="3526"/>
                    <a:pt x="3834" y="3226"/>
                    <a:pt x="3624" y="2927"/>
                  </a:cubicBezTo>
                  <a:cubicBezTo>
                    <a:pt x="2923" y="1934"/>
                    <a:pt x="2188" y="963"/>
                    <a:pt x="1446" y="0"/>
                  </a:cubicBezTo>
                  <a:close/>
                </a:path>
              </a:pathLst>
            </a:custGeom>
            <a:solidFill>
              <a:srgbClr val="486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 flipH="1">
              <a:off x="7274146" y="2337499"/>
              <a:ext cx="409611" cy="679493"/>
            </a:xfrm>
            <a:custGeom>
              <a:rect b="b" l="l" r="r" t="t"/>
              <a:pathLst>
                <a:path extrusionOk="0" h="6672" w="4022">
                  <a:moveTo>
                    <a:pt x="3999" y="0"/>
                  </a:moveTo>
                  <a:cubicBezTo>
                    <a:pt x="3999" y="0"/>
                    <a:pt x="3328" y="1494"/>
                    <a:pt x="3087" y="1494"/>
                  </a:cubicBezTo>
                  <a:cubicBezTo>
                    <a:pt x="3082" y="1494"/>
                    <a:pt x="3077" y="1494"/>
                    <a:pt x="3072" y="1492"/>
                  </a:cubicBezTo>
                  <a:cubicBezTo>
                    <a:pt x="2847" y="1424"/>
                    <a:pt x="3162" y="769"/>
                    <a:pt x="3072" y="656"/>
                  </a:cubicBezTo>
                  <a:cubicBezTo>
                    <a:pt x="3010" y="578"/>
                    <a:pt x="3001" y="554"/>
                    <a:pt x="2964" y="554"/>
                  </a:cubicBezTo>
                  <a:cubicBezTo>
                    <a:pt x="2948" y="554"/>
                    <a:pt x="2926" y="559"/>
                    <a:pt x="2891" y="566"/>
                  </a:cubicBezTo>
                  <a:cubicBezTo>
                    <a:pt x="2778" y="588"/>
                    <a:pt x="2755" y="1040"/>
                    <a:pt x="2710" y="1198"/>
                  </a:cubicBezTo>
                  <a:cubicBezTo>
                    <a:pt x="2665" y="1357"/>
                    <a:pt x="2348" y="1402"/>
                    <a:pt x="2212" y="1605"/>
                  </a:cubicBezTo>
                  <a:cubicBezTo>
                    <a:pt x="2077" y="1809"/>
                    <a:pt x="2303" y="2307"/>
                    <a:pt x="2212" y="2556"/>
                  </a:cubicBezTo>
                  <a:cubicBezTo>
                    <a:pt x="2122" y="2804"/>
                    <a:pt x="0" y="4726"/>
                    <a:pt x="0" y="4726"/>
                  </a:cubicBezTo>
                  <a:lnTo>
                    <a:pt x="178" y="6670"/>
                  </a:lnTo>
                  <a:cubicBezTo>
                    <a:pt x="181" y="6671"/>
                    <a:pt x="184" y="6671"/>
                    <a:pt x="187" y="6671"/>
                  </a:cubicBezTo>
                  <a:cubicBezTo>
                    <a:pt x="559" y="6671"/>
                    <a:pt x="2915" y="2938"/>
                    <a:pt x="3072" y="2804"/>
                  </a:cubicBezTo>
                  <a:cubicBezTo>
                    <a:pt x="3231" y="2669"/>
                    <a:pt x="3977" y="972"/>
                    <a:pt x="3999" y="769"/>
                  </a:cubicBezTo>
                  <a:cubicBezTo>
                    <a:pt x="4021" y="566"/>
                    <a:pt x="3999" y="0"/>
                    <a:pt x="3999" y="0"/>
                  </a:cubicBezTo>
                  <a:close/>
                </a:path>
              </a:pathLst>
            </a:custGeom>
            <a:solidFill>
              <a:srgbClr val="DE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 flipH="1">
              <a:off x="7328735" y="2362552"/>
              <a:ext cx="52653" cy="23526"/>
            </a:xfrm>
            <a:custGeom>
              <a:rect b="b" l="l" r="r" t="t"/>
              <a:pathLst>
                <a:path extrusionOk="0" h="231" w="517">
                  <a:moveTo>
                    <a:pt x="5" y="1"/>
                  </a:moveTo>
                  <a:cubicBezTo>
                    <a:pt x="2" y="1"/>
                    <a:pt x="0" y="6"/>
                    <a:pt x="4" y="7"/>
                  </a:cubicBezTo>
                  <a:cubicBezTo>
                    <a:pt x="146" y="37"/>
                    <a:pt x="283" y="90"/>
                    <a:pt x="407" y="163"/>
                  </a:cubicBezTo>
                  <a:cubicBezTo>
                    <a:pt x="442" y="184"/>
                    <a:pt x="477" y="206"/>
                    <a:pt x="510" y="229"/>
                  </a:cubicBezTo>
                  <a:cubicBezTo>
                    <a:pt x="511" y="230"/>
                    <a:pt x="511" y="230"/>
                    <a:pt x="512" y="230"/>
                  </a:cubicBezTo>
                  <a:cubicBezTo>
                    <a:pt x="515" y="230"/>
                    <a:pt x="517" y="226"/>
                    <a:pt x="513" y="224"/>
                  </a:cubicBezTo>
                  <a:cubicBezTo>
                    <a:pt x="396" y="140"/>
                    <a:pt x="264" y="75"/>
                    <a:pt x="126" y="32"/>
                  </a:cubicBezTo>
                  <a:cubicBezTo>
                    <a:pt x="86" y="19"/>
                    <a:pt x="46" y="9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8DA9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 flipH="1">
              <a:off x="7629677" y="2794567"/>
              <a:ext cx="181789" cy="254403"/>
            </a:xfrm>
            <a:custGeom>
              <a:rect b="b" l="l" r="r" t="t"/>
              <a:pathLst>
                <a:path extrusionOk="0" h="2498" w="1785">
                  <a:moveTo>
                    <a:pt x="1054" y="0"/>
                  </a:moveTo>
                  <a:cubicBezTo>
                    <a:pt x="1013" y="0"/>
                    <a:pt x="955" y="15"/>
                    <a:pt x="875" y="62"/>
                  </a:cubicBezTo>
                  <a:cubicBezTo>
                    <a:pt x="875" y="62"/>
                    <a:pt x="803" y="1551"/>
                    <a:pt x="104" y="1858"/>
                  </a:cubicBezTo>
                  <a:cubicBezTo>
                    <a:pt x="0" y="1959"/>
                    <a:pt x="298" y="2205"/>
                    <a:pt x="543" y="2231"/>
                  </a:cubicBezTo>
                  <a:cubicBezTo>
                    <a:pt x="721" y="2249"/>
                    <a:pt x="980" y="2497"/>
                    <a:pt x="1221" y="2497"/>
                  </a:cubicBezTo>
                  <a:cubicBezTo>
                    <a:pt x="1314" y="2497"/>
                    <a:pt x="1405" y="2461"/>
                    <a:pt x="1488" y="2360"/>
                  </a:cubicBezTo>
                  <a:cubicBezTo>
                    <a:pt x="1785" y="1998"/>
                    <a:pt x="1488" y="104"/>
                    <a:pt x="1410" y="62"/>
                  </a:cubicBezTo>
                  <a:cubicBezTo>
                    <a:pt x="1384" y="48"/>
                    <a:pt x="1347" y="43"/>
                    <a:pt x="1308" y="43"/>
                  </a:cubicBezTo>
                  <a:cubicBezTo>
                    <a:pt x="1232" y="43"/>
                    <a:pt x="1151" y="62"/>
                    <a:pt x="1151" y="62"/>
                  </a:cubicBezTo>
                  <a:cubicBezTo>
                    <a:pt x="1151" y="62"/>
                    <a:pt x="1136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 flipH="1">
              <a:off x="7663082" y="2630397"/>
              <a:ext cx="116100" cy="159282"/>
            </a:xfrm>
            <a:custGeom>
              <a:rect b="b" l="l" r="r" t="t"/>
              <a:pathLst>
                <a:path extrusionOk="0" h="1564" w="1140">
                  <a:moveTo>
                    <a:pt x="932" y="1"/>
                  </a:moveTo>
                  <a:lnTo>
                    <a:pt x="0" y="419"/>
                  </a:lnTo>
                  <a:lnTo>
                    <a:pt x="0" y="1564"/>
                  </a:lnTo>
                  <a:lnTo>
                    <a:pt x="1140" y="653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rgbClr val="DD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 flipH="1">
              <a:off x="7471109" y="2496780"/>
              <a:ext cx="213258" cy="200121"/>
            </a:xfrm>
            <a:custGeom>
              <a:rect b="b" l="l" r="r" t="t"/>
              <a:pathLst>
                <a:path extrusionOk="0" h="1965" w="2094">
                  <a:moveTo>
                    <a:pt x="1591" y="1"/>
                  </a:moveTo>
                  <a:cubicBezTo>
                    <a:pt x="1578" y="1"/>
                    <a:pt x="1565" y="1"/>
                    <a:pt x="1552" y="2"/>
                  </a:cubicBezTo>
                  <a:cubicBezTo>
                    <a:pt x="1355" y="22"/>
                    <a:pt x="851" y="198"/>
                    <a:pt x="758" y="276"/>
                  </a:cubicBezTo>
                  <a:cubicBezTo>
                    <a:pt x="664" y="354"/>
                    <a:pt x="97" y="1240"/>
                    <a:pt x="1" y="1313"/>
                  </a:cubicBezTo>
                  <a:lnTo>
                    <a:pt x="209" y="1965"/>
                  </a:lnTo>
                  <a:cubicBezTo>
                    <a:pt x="209" y="1965"/>
                    <a:pt x="330" y="1863"/>
                    <a:pt x="461" y="1853"/>
                  </a:cubicBezTo>
                  <a:cubicBezTo>
                    <a:pt x="590" y="1845"/>
                    <a:pt x="466" y="1827"/>
                    <a:pt x="747" y="1713"/>
                  </a:cubicBezTo>
                  <a:cubicBezTo>
                    <a:pt x="1027" y="1598"/>
                    <a:pt x="1133" y="1422"/>
                    <a:pt x="1213" y="1386"/>
                  </a:cubicBezTo>
                  <a:cubicBezTo>
                    <a:pt x="1231" y="1378"/>
                    <a:pt x="1255" y="1376"/>
                    <a:pt x="1284" y="1376"/>
                  </a:cubicBezTo>
                  <a:cubicBezTo>
                    <a:pt x="1328" y="1376"/>
                    <a:pt x="1380" y="1381"/>
                    <a:pt x="1426" y="1381"/>
                  </a:cubicBezTo>
                  <a:cubicBezTo>
                    <a:pt x="1489" y="1381"/>
                    <a:pt x="1540" y="1371"/>
                    <a:pt x="1544" y="1324"/>
                  </a:cubicBezTo>
                  <a:cubicBezTo>
                    <a:pt x="1552" y="1220"/>
                    <a:pt x="1451" y="1137"/>
                    <a:pt x="1302" y="1124"/>
                  </a:cubicBezTo>
                  <a:cubicBezTo>
                    <a:pt x="1283" y="1123"/>
                    <a:pt x="1263" y="1122"/>
                    <a:pt x="1244" y="1122"/>
                  </a:cubicBezTo>
                  <a:cubicBezTo>
                    <a:pt x="1178" y="1122"/>
                    <a:pt x="1111" y="1129"/>
                    <a:pt x="1059" y="1129"/>
                  </a:cubicBezTo>
                  <a:cubicBezTo>
                    <a:pt x="1005" y="1129"/>
                    <a:pt x="968" y="1122"/>
                    <a:pt x="965" y="1091"/>
                  </a:cubicBezTo>
                  <a:cubicBezTo>
                    <a:pt x="956" y="1025"/>
                    <a:pt x="1404" y="594"/>
                    <a:pt x="1515" y="535"/>
                  </a:cubicBezTo>
                  <a:cubicBezTo>
                    <a:pt x="1626" y="475"/>
                    <a:pt x="2094" y="297"/>
                    <a:pt x="2073" y="152"/>
                  </a:cubicBezTo>
                  <a:cubicBezTo>
                    <a:pt x="2052" y="113"/>
                    <a:pt x="2020" y="104"/>
                    <a:pt x="1994" y="104"/>
                  </a:cubicBezTo>
                  <a:cubicBezTo>
                    <a:pt x="1967" y="104"/>
                    <a:pt x="1946" y="113"/>
                    <a:pt x="1946" y="113"/>
                  </a:cubicBezTo>
                  <a:cubicBezTo>
                    <a:pt x="1946" y="113"/>
                    <a:pt x="1774" y="1"/>
                    <a:pt x="1591" y="1"/>
                  </a:cubicBezTo>
                  <a:close/>
                </a:path>
              </a:pathLst>
            </a:custGeom>
            <a:solidFill>
              <a:srgbClr val="DD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1"/>
            <p:cNvSpPr/>
            <p:nvPr/>
          </p:nvSpPr>
          <p:spPr>
            <a:xfrm flipH="1">
              <a:off x="7168535" y="2212640"/>
              <a:ext cx="401565" cy="447190"/>
            </a:xfrm>
            <a:custGeom>
              <a:rect b="b" l="l" r="r" t="t"/>
              <a:pathLst>
                <a:path extrusionOk="0" h="4391" w="3943">
                  <a:moveTo>
                    <a:pt x="2763" y="0"/>
                  </a:moveTo>
                  <a:cubicBezTo>
                    <a:pt x="2518" y="0"/>
                    <a:pt x="2270" y="38"/>
                    <a:pt x="2060" y="143"/>
                  </a:cubicBezTo>
                  <a:cubicBezTo>
                    <a:pt x="1797" y="263"/>
                    <a:pt x="1514" y="2146"/>
                    <a:pt x="1291" y="2409"/>
                  </a:cubicBezTo>
                  <a:cubicBezTo>
                    <a:pt x="1068" y="2672"/>
                    <a:pt x="1" y="3662"/>
                    <a:pt x="1" y="3662"/>
                  </a:cubicBezTo>
                  <a:cubicBezTo>
                    <a:pt x="1" y="3662"/>
                    <a:pt x="689" y="4323"/>
                    <a:pt x="888" y="4388"/>
                  </a:cubicBezTo>
                  <a:cubicBezTo>
                    <a:pt x="892" y="4390"/>
                    <a:pt x="896" y="4390"/>
                    <a:pt x="900" y="4390"/>
                  </a:cubicBezTo>
                  <a:cubicBezTo>
                    <a:pt x="1135" y="4390"/>
                    <a:pt x="2465" y="2589"/>
                    <a:pt x="2465" y="2589"/>
                  </a:cubicBezTo>
                  <a:lnTo>
                    <a:pt x="2883" y="1226"/>
                  </a:lnTo>
                  <a:cubicBezTo>
                    <a:pt x="2883" y="1226"/>
                    <a:pt x="3234" y="440"/>
                    <a:pt x="3841" y="251"/>
                  </a:cubicBezTo>
                  <a:cubicBezTo>
                    <a:pt x="3942" y="231"/>
                    <a:pt x="3366" y="0"/>
                    <a:pt x="2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7" name="Google Shape;1277;p11"/>
          <p:cNvSpPr/>
          <p:nvPr/>
        </p:nvSpPr>
        <p:spPr>
          <a:xfrm flipH="1">
            <a:off x="261835" y="4787119"/>
            <a:ext cx="1881642" cy="78419"/>
          </a:xfrm>
          <a:custGeom>
            <a:rect b="b" l="l" r="r" t="t"/>
            <a:pathLst>
              <a:path extrusionOk="0" h="770" w="18476">
                <a:moveTo>
                  <a:pt x="9238" y="0"/>
                </a:moveTo>
                <a:cubicBezTo>
                  <a:pt x="6788" y="0"/>
                  <a:pt x="4439" y="41"/>
                  <a:pt x="2707" y="114"/>
                </a:cubicBezTo>
                <a:cubicBezTo>
                  <a:pt x="975" y="186"/>
                  <a:pt x="1" y="283"/>
                  <a:pt x="1" y="385"/>
                </a:cubicBezTo>
                <a:cubicBezTo>
                  <a:pt x="1" y="487"/>
                  <a:pt x="975" y="586"/>
                  <a:pt x="2707" y="658"/>
                </a:cubicBezTo>
                <a:cubicBezTo>
                  <a:pt x="4439" y="730"/>
                  <a:pt x="6788" y="770"/>
                  <a:pt x="9238" y="770"/>
                </a:cubicBezTo>
                <a:cubicBezTo>
                  <a:pt x="11688" y="770"/>
                  <a:pt x="14038" y="730"/>
                  <a:pt x="15769" y="658"/>
                </a:cubicBezTo>
                <a:cubicBezTo>
                  <a:pt x="17502" y="586"/>
                  <a:pt x="18475" y="487"/>
                  <a:pt x="18475" y="385"/>
                </a:cubicBezTo>
                <a:cubicBezTo>
                  <a:pt x="18475" y="283"/>
                  <a:pt x="17502" y="186"/>
                  <a:pt x="15769" y="114"/>
                </a:cubicBezTo>
                <a:cubicBezTo>
                  <a:pt x="14038" y="41"/>
                  <a:pt x="11688" y="0"/>
                  <a:pt x="9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8" name="Google Shape;1278;p11"/>
          <p:cNvGrpSpPr/>
          <p:nvPr/>
        </p:nvGrpSpPr>
        <p:grpSpPr>
          <a:xfrm>
            <a:off x="330400" y="1234854"/>
            <a:ext cx="1813073" cy="3691596"/>
            <a:chOff x="330400" y="1234854"/>
            <a:chExt cx="1813073" cy="3691596"/>
          </a:xfrm>
        </p:grpSpPr>
        <p:grpSp>
          <p:nvGrpSpPr>
            <p:cNvPr id="1279" name="Google Shape;1279;p11"/>
            <p:cNvGrpSpPr/>
            <p:nvPr/>
          </p:nvGrpSpPr>
          <p:grpSpPr>
            <a:xfrm>
              <a:off x="955150" y="1234854"/>
              <a:ext cx="1188323" cy="1071797"/>
              <a:chOff x="955150" y="1234854"/>
              <a:chExt cx="1188323" cy="1071797"/>
            </a:xfrm>
          </p:grpSpPr>
          <p:sp>
            <p:nvSpPr>
              <p:cNvPr id="1280" name="Google Shape;1280;p11"/>
              <p:cNvSpPr/>
              <p:nvPr/>
            </p:nvSpPr>
            <p:spPr>
              <a:xfrm>
                <a:off x="983515" y="1290410"/>
                <a:ext cx="1103077" cy="1016241"/>
              </a:xfrm>
              <a:custGeom>
                <a:rect b="b" l="l" r="r" t="t"/>
                <a:pathLst>
                  <a:path extrusionOk="0" h="26835" w="29128">
                    <a:moveTo>
                      <a:pt x="15672" y="0"/>
                    </a:moveTo>
                    <a:cubicBezTo>
                      <a:pt x="12241" y="0"/>
                      <a:pt x="8805" y="2835"/>
                      <a:pt x="6318" y="6037"/>
                    </a:cubicBezTo>
                    <a:cubicBezTo>
                      <a:pt x="2511" y="9974"/>
                      <a:pt x="0" y="15551"/>
                      <a:pt x="1273" y="16993"/>
                    </a:cubicBezTo>
                    <a:cubicBezTo>
                      <a:pt x="3576" y="19602"/>
                      <a:pt x="17230" y="21134"/>
                      <a:pt x="17198" y="23588"/>
                    </a:cubicBezTo>
                    <a:cubicBezTo>
                      <a:pt x="17189" y="24333"/>
                      <a:pt x="16908" y="24892"/>
                      <a:pt x="16571" y="25316"/>
                    </a:cubicBezTo>
                    <a:cubicBezTo>
                      <a:pt x="16348" y="25493"/>
                      <a:pt x="16137" y="25651"/>
                      <a:pt x="15954" y="25789"/>
                    </a:cubicBezTo>
                    <a:cubicBezTo>
                      <a:pt x="15380" y="26220"/>
                      <a:pt x="15165" y="26381"/>
                      <a:pt x="15198" y="26582"/>
                    </a:cubicBezTo>
                    <a:cubicBezTo>
                      <a:pt x="15205" y="26622"/>
                      <a:pt x="15234" y="26721"/>
                      <a:pt x="15362" y="26764"/>
                    </a:cubicBezTo>
                    <a:cubicBezTo>
                      <a:pt x="15504" y="26811"/>
                      <a:pt x="15679" y="26835"/>
                      <a:pt x="15881" y="26835"/>
                    </a:cubicBezTo>
                    <a:cubicBezTo>
                      <a:pt x="17968" y="26835"/>
                      <a:pt x="22659" y="24462"/>
                      <a:pt x="25556" y="20600"/>
                    </a:cubicBezTo>
                    <a:cubicBezTo>
                      <a:pt x="27326" y="18238"/>
                      <a:pt x="29128" y="14365"/>
                      <a:pt x="27655" y="9324"/>
                    </a:cubicBezTo>
                    <a:cubicBezTo>
                      <a:pt x="27607" y="9164"/>
                      <a:pt x="26381" y="5346"/>
                      <a:pt x="18672" y="824"/>
                    </a:cubicBezTo>
                    <a:cubicBezTo>
                      <a:pt x="17740" y="277"/>
                      <a:pt x="16731" y="0"/>
                      <a:pt x="15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11"/>
              <p:cNvSpPr/>
              <p:nvPr/>
            </p:nvSpPr>
            <p:spPr>
              <a:xfrm>
                <a:off x="955150" y="1302642"/>
                <a:ext cx="1118907" cy="934745"/>
              </a:xfrm>
              <a:custGeom>
                <a:rect b="b" l="l" r="r" t="t"/>
                <a:pathLst>
                  <a:path extrusionOk="0" h="24683" w="29546">
                    <a:moveTo>
                      <a:pt x="14632" y="0"/>
                    </a:moveTo>
                    <a:cubicBezTo>
                      <a:pt x="7528" y="0"/>
                      <a:pt x="0" y="12734"/>
                      <a:pt x="2022" y="15024"/>
                    </a:cubicBezTo>
                    <a:cubicBezTo>
                      <a:pt x="4325" y="17633"/>
                      <a:pt x="17979" y="19166"/>
                      <a:pt x="17948" y="21619"/>
                    </a:cubicBezTo>
                    <a:cubicBezTo>
                      <a:pt x="17915" y="24127"/>
                      <a:pt x="14811" y="24545"/>
                      <a:pt x="16820" y="24679"/>
                    </a:cubicBezTo>
                    <a:cubicBezTo>
                      <a:pt x="16849" y="24681"/>
                      <a:pt x="16880" y="24682"/>
                      <a:pt x="16912" y="24682"/>
                    </a:cubicBezTo>
                    <a:cubicBezTo>
                      <a:pt x="19330" y="24682"/>
                      <a:pt x="29546" y="19104"/>
                      <a:pt x="26444" y="9197"/>
                    </a:cubicBezTo>
                    <a:cubicBezTo>
                      <a:pt x="26444" y="9197"/>
                      <a:pt x="25278" y="5338"/>
                      <a:pt x="17541" y="799"/>
                    </a:cubicBezTo>
                    <a:cubicBezTo>
                      <a:pt x="16597" y="246"/>
                      <a:pt x="15619" y="0"/>
                      <a:pt x="14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11"/>
              <p:cNvSpPr/>
              <p:nvPr/>
            </p:nvSpPr>
            <p:spPr>
              <a:xfrm>
                <a:off x="1085045" y="1677936"/>
                <a:ext cx="913197" cy="552675"/>
              </a:xfrm>
              <a:custGeom>
                <a:rect b="b" l="l" r="r" t="t"/>
                <a:pathLst>
                  <a:path extrusionOk="0" h="14594" w="24114">
                    <a:moveTo>
                      <a:pt x="23029" y="0"/>
                    </a:moveTo>
                    <a:lnTo>
                      <a:pt x="0" y="5877"/>
                    </a:lnTo>
                    <a:cubicBezTo>
                      <a:pt x="1625" y="6694"/>
                      <a:pt x="4279" y="7421"/>
                      <a:pt x="6869" y="8131"/>
                    </a:cubicBezTo>
                    <a:cubicBezTo>
                      <a:pt x="11079" y="9284"/>
                      <a:pt x="14715" y="10279"/>
                      <a:pt x="14697" y="11712"/>
                    </a:cubicBezTo>
                    <a:cubicBezTo>
                      <a:pt x="14679" y="13158"/>
                      <a:pt x="13697" y="13949"/>
                      <a:pt x="13170" y="14375"/>
                    </a:cubicBezTo>
                    <a:cubicBezTo>
                      <a:pt x="13102" y="14430"/>
                      <a:pt x="13025" y="14492"/>
                      <a:pt x="12967" y="14543"/>
                    </a:cubicBezTo>
                    <a:cubicBezTo>
                      <a:pt x="13048" y="14558"/>
                      <a:pt x="13180" y="14576"/>
                      <a:pt x="13401" y="14590"/>
                    </a:cubicBezTo>
                    <a:cubicBezTo>
                      <a:pt x="13427" y="14592"/>
                      <a:pt x="13454" y="14593"/>
                      <a:pt x="13482" y="14593"/>
                    </a:cubicBezTo>
                    <a:cubicBezTo>
                      <a:pt x="14809" y="14593"/>
                      <a:pt x="18744" y="12752"/>
                      <a:pt x="21223" y="9378"/>
                    </a:cubicBezTo>
                    <a:cubicBezTo>
                      <a:pt x="22672" y="7407"/>
                      <a:pt x="24113" y="4214"/>
                      <a:pt x="230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11"/>
              <p:cNvSpPr/>
              <p:nvPr/>
            </p:nvSpPr>
            <p:spPr>
              <a:xfrm>
                <a:off x="1022900" y="1234854"/>
                <a:ext cx="1120573" cy="1002684"/>
              </a:xfrm>
              <a:custGeom>
                <a:rect b="b" l="l" r="r" t="t"/>
                <a:pathLst>
                  <a:path extrusionOk="0" h="26477" w="29590">
                    <a:moveTo>
                      <a:pt x="14632" y="1"/>
                    </a:moveTo>
                    <a:cubicBezTo>
                      <a:pt x="7529" y="1"/>
                      <a:pt x="1" y="12734"/>
                      <a:pt x="2023" y="15025"/>
                    </a:cubicBezTo>
                    <a:cubicBezTo>
                      <a:pt x="4326" y="17633"/>
                      <a:pt x="18015" y="19390"/>
                      <a:pt x="17984" y="21842"/>
                    </a:cubicBezTo>
                    <a:cubicBezTo>
                      <a:pt x="17952" y="24351"/>
                      <a:pt x="13864" y="26244"/>
                      <a:pt x="14379" y="26415"/>
                    </a:cubicBezTo>
                    <a:cubicBezTo>
                      <a:pt x="14504" y="26456"/>
                      <a:pt x="14660" y="26477"/>
                      <a:pt x="14841" y="26477"/>
                    </a:cubicBezTo>
                    <a:cubicBezTo>
                      <a:pt x="18071" y="26477"/>
                      <a:pt x="29589" y="19968"/>
                      <a:pt x="26444" y="9197"/>
                    </a:cubicBezTo>
                    <a:cubicBezTo>
                      <a:pt x="26444" y="9197"/>
                      <a:pt x="25279" y="5338"/>
                      <a:pt x="17541" y="800"/>
                    </a:cubicBezTo>
                    <a:cubicBezTo>
                      <a:pt x="16598" y="246"/>
                      <a:pt x="15619" y="1"/>
                      <a:pt x="14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1"/>
              <p:cNvSpPr/>
              <p:nvPr/>
            </p:nvSpPr>
            <p:spPr>
              <a:xfrm>
                <a:off x="1104586" y="1270983"/>
                <a:ext cx="936980" cy="959777"/>
              </a:xfrm>
              <a:custGeom>
                <a:rect b="b" l="l" r="r" t="t"/>
                <a:pathLst>
                  <a:path extrusionOk="0" h="25344" w="24742">
                    <a:moveTo>
                      <a:pt x="15294" y="0"/>
                    </a:moveTo>
                    <a:cubicBezTo>
                      <a:pt x="15295" y="1"/>
                      <a:pt x="21502" y="4026"/>
                      <a:pt x="23492" y="8788"/>
                    </a:cubicBezTo>
                    <a:cubicBezTo>
                      <a:pt x="24623" y="11491"/>
                      <a:pt x="23981" y="18611"/>
                      <a:pt x="17878" y="18611"/>
                    </a:cubicBezTo>
                    <a:cubicBezTo>
                      <a:pt x="17799" y="18611"/>
                      <a:pt x="17719" y="18610"/>
                      <a:pt x="17639" y="18607"/>
                    </a:cubicBezTo>
                    <a:cubicBezTo>
                      <a:pt x="11313" y="18418"/>
                      <a:pt x="1" y="13952"/>
                      <a:pt x="0" y="13952"/>
                    </a:cubicBezTo>
                    <a:lnTo>
                      <a:pt x="0" y="13952"/>
                    </a:lnTo>
                    <a:cubicBezTo>
                      <a:pt x="1049" y="15141"/>
                      <a:pt x="4642" y="16175"/>
                      <a:pt x="8115" y="17176"/>
                    </a:cubicBezTo>
                    <a:cubicBezTo>
                      <a:pt x="12359" y="18400"/>
                      <a:pt x="16024" y="19455"/>
                      <a:pt x="16006" y="20890"/>
                    </a:cubicBezTo>
                    <a:cubicBezTo>
                      <a:pt x="15983" y="22681"/>
                      <a:pt x="14025" y="24151"/>
                      <a:pt x="12972" y="24941"/>
                    </a:cubicBezTo>
                    <a:cubicBezTo>
                      <a:pt x="12792" y="25077"/>
                      <a:pt x="12594" y="25225"/>
                      <a:pt x="12470" y="25332"/>
                    </a:cubicBezTo>
                    <a:cubicBezTo>
                      <a:pt x="12536" y="25339"/>
                      <a:pt x="12607" y="25343"/>
                      <a:pt x="12684" y="25343"/>
                    </a:cubicBezTo>
                    <a:cubicBezTo>
                      <a:pt x="14319" y="24940"/>
                      <a:pt x="18974" y="23562"/>
                      <a:pt x="22072" y="19252"/>
                    </a:cubicBezTo>
                    <a:cubicBezTo>
                      <a:pt x="22787" y="18259"/>
                      <a:pt x="24170" y="16282"/>
                      <a:pt x="24549" y="13331"/>
                    </a:cubicBezTo>
                    <a:cubicBezTo>
                      <a:pt x="24742" y="11824"/>
                      <a:pt x="24654" y="10140"/>
                      <a:pt x="24116" y="8294"/>
                    </a:cubicBezTo>
                    <a:cubicBezTo>
                      <a:pt x="24104" y="8256"/>
                      <a:pt x="22884" y="4451"/>
                      <a:pt x="15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1"/>
            <p:cNvGrpSpPr/>
            <p:nvPr/>
          </p:nvGrpSpPr>
          <p:grpSpPr>
            <a:xfrm>
              <a:off x="330400" y="2246841"/>
              <a:ext cx="1653650" cy="2679609"/>
              <a:chOff x="330400" y="2246841"/>
              <a:chExt cx="1653650" cy="2679609"/>
            </a:xfrm>
          </p:grpSpPr>
          <p:sp>
            <p:nvSpPr>
              <p:cNvPr id="1286" name="Google Shape;1286;p11"/>
              <p:cNvSpPr/>
              <p:nvPr/>
            </p:nvSpPr>
            <p:spPr>
              <a:xfrm flipH="1">
                <a:off x="497225" y="4176960"/>
                <a:ext cx="393967" cy="549612"/>
              </a:xfrm>
              <a:custGeom>
                <a:rect b="b" l="l" r="r" t="t"/>
                <a:pathLst>
                  <a:path extrusionOk="0" h="5604" w="4017">
                    <a:moveTo>
                      <a:pt x="0" y="0"/>
                    </a:moveTo>
                    <a:lnTo>
                      <a:pt x="0" y="2693"/>
                    </a:lnTo>
                    <a:lnTo>
                      <a:pt x="145" y="2745"/>
                    </a:lnTo>
                    <a:cubicBezTo>
                      <a:pt x="1101" y="3088"/>
                      <a:pt x="3578" y="4269"/>
                      <a:pt x="3578" y="5603"/>
                    </a:cubicBezTo>
                    <a:lnTo>
                      <a:pt x="4016" y="5603"/>
                    </a:lnTo>
                    <a:cubicBezTo>
                      <a:pt x="4016" y="3884"/>
                      <a:pt x="1136" y="2658"/>
                      <a:pt x="438" y="2387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 flipH="1">
                <a:off x="842059" y="4176960"/>
                <a:ext cx="393869" cy="549612"/>
              </a:xfrm>
              <a:custGeom>
                <a:rect b="b" l="l" r="r" t="t"/>
                <a:pathLst>
                  <a:path extrusionOk="0" h="5604" w="4016">
                    <a:moveTo>
                      <a:pt x="3577" y="0"/>
                    </a:moveTo>
                    <a:lnTo>
                      <a:pt x="3577" y="2387"/>
                    </a:lnTo>
                    <a:cubicBezTo>
                      <a:pt x="2881" y="2659"/>
                      <a:pt x="0" y="3884"/>
                      <a:pt x="0" y="5603"/>
                    </a:cubicBezTo>
                    <a:lnTo>
                      <a:pt x="438" y="5603"/>
                    </a:lnTo>
                    <a:cubicBezTo>
                      <a:pt x="438" y="4269"/>
                      <a:pt x="2916" y="3088"/>
                      <a:pt x="3870" y="2745"/>
                    </a:cubicBezTo>
                    <a:lnTo>
                      <a:pt x="4015" y="2693"/>
                    </a:lnTo>
                    <a:lnTo>
                      <a:pt x="40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 flipH="1">
                <a:off x="842057" y="4315638"/>
                <a:ext cx="43153" cy="410934"/>
              </a:xfrm>
              <a:custGeom>
                <a:rect b="b" l="l" r="r" t="t"/>
                <a:pathLst>
                  <a:path extrusionOk="0" h="4190" w="440">
                    <a:moveTo>
                      <a:pt x="1" y="0"/>
                    </a:moveTo>
                    <a:lnTo>
                      <a:pt x="1" y="4189"/>
                    </a:lnTo>
                    <a:lnTo>
                      <a:pt x="439" y="418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 flipH="1">
                <a:off x="457601" y="4701957"/>
                <a:ext cx="122496" cy="122398"/>
              </a:xfrm>
              <a:custGeom>
                <a:rect b="b" l="l" r="r" t="t"/>
                <a:pathLst>
                  <a:path extrusionOk="0" h="1248" w="1249">
                    <a:moveTo>
                      <a:pt x="625" y="0"/>
                    </a:moveTo>
                    <a:cubicBezTo>
                      <a:pt x="281" y="0"/>
                      <a:pt x="1" y="280"/>
                      <a:pt x="1" y="623"/>
                    </a:cubicBezTo>
                    <a:cubicBezTo>
                      <a:pt x="1" y="968"/>
                      <a:pt x="281" y="1248"/>
                      <a:pt x="625" y="1248"/>
                    </a:cubicBezTo>
                    <a:cubicBezTo>
                      <a:pt x="970" y="1248"/>
                      <a:pt x="1248" y="968"/>
                      <a:pt x="1248" y="623"/>
                    </a:cubicBezTo>
                    <a:cubicBezTo>
                      <a:pt x="1248" y="280"/>
                      <a:pt x="970" y="0"/>
                      <a:pt x="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 flipH="1">
                <a:off x="802435" y="4701957"/>
                <a:ext cx="122398" cy="122398"/>
              </a:xfrm>
              <a:custGeom>
                <a:rect b="b" l="l" r="r" t="t"/>
                <a:pathLst>
                  <a:path extrusionOk="0" h="1248" w="1248">
                    <a:moveTo>
                      <a:pt x="624" y="0"/>
                    </a:moveTo>
                    <a:cubicBezTo>
                      <a:pt x="280" y="0"/>
                      <a:pt x="1" y="280"/>
                      <a:pt x="1" y="623"/>
                    </a:cubicBezTo>
                    <a:cubicBezTo>
                      <a:pt x="1" y="968"/>
                      <a:pt x="280" y="1248"/>
                      <a:pt x="624" y="1248"/>
                    </a:cubicBezTo>
                    <a:cubicBezTo>
                      <a:pt x="969" y="1248"/>
                      <a:pt x="1247" y="968"/>
                      <a:pt x="1247" y="623"/>
                    </a:cubicBezTo>
                    <a:cubicBezTo>
                      <a:pt x="1247" y="280"/>
                      <a:pt x="969" y="0"/>
                      <a:pt x="6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 flipH="1">
                <a:off x="1160902" y="4701957"/>
                <a:ext cx="122398" cy="122398"/>
              </a:xfrm>
              <a:custGeom>
                <a:rect b="b" l="l" r="r" t="t"/>
                <a:pathLst>
                  <a:path extrusionOk="0" h="1248" w="1248">
                    <a:moveTo>
                      <a:pt x="624" y="0"/>
                    </a:moveTo>
                    <a:cubicBezTo>
                      <a:pt x="280" y="0"/>
                      <a:pt x="1" y="280"/>
                      <a:pt x="1" y="623"/>
                    </a:cubicBezTo>
                    <a:cubicBezTo>
                      <a:pt x="1" y="968"/>
                      <a:pt x="280" y="1248"/>
                      <a:pt x="624" y="1248"/>
                    </a:cubicBezTo>
                    <a:cubicBezTo>
                      <a:pt x="969" y="1248"/>
                      <a:pt x="1247" y="968"/>
                      <a:pt x="1247" y="623"/>
                    </a:cubicBezTo>
                    <a:cubicBezTo>
                      <a:pt x="1247" y="280"/>
                      <a:pt x="969" y="0"/>
                      <a:pt x="6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 flipH="1">
                <a:off x="571370" y="3558204"/>
                <a:ext cx="309917" cy="609438"/>
              </a:xfrm>
              <a:custGeom>
                <a:rect b="b" l="l" r="r" t="t"/>
                <a:pathLst>
                  <a:path extrusionOk="0" h="6214" w="3160">
                    <a:moveTo>
                      <a:pt x="2856" y="0"/>
                    </a:moveTo>
                    <a:cubicBezTo>
                      <a:pt x="2734" y="0"/>
                      <a:pt x="2601" y="71"/>
                      <a:pt x="2573" y="194"/>
                    </a:cubicBezTo>
                    <a:cubicBezTo>
                      <a:pt x="2340" y="1255"/>
                      <a:pt x="2046" y="2301"/>
                      <a:pt x="1688" y="3326"/>
                    </a:cubicBezTo>
                    <a:cubicBezTo>
                      <a:pt x="1517" y="3816"/>
                      <a:pt x="1340" y="4310"/>
                      <a:pt x="1130" y="4785"/>
                    </a:cubicBezTo>
                    <a:cubicBezTo>
                      <a:pt x="949" y="5193"/>
                      <a:pt x="725" y="5491"/>
                      <a:pt x="307" y="5665"/>
                    </a:cubicBezTo>
                    <a:cubicBezTo>
                      <a:pt x="1" y="5793"/>
                      <a:pt x="168" y="6213"/>
                      <a:pt x="448" y="6213"/>
                    </a:cubicBezTo>
                    <a:cubicBezTo>
                      <a:pt x="486" y="6213"/>
                      <a:pt x="526" y="6205"/>
                      <a:pt x="568" y="6188"/>
                    </a:cubicBezTo>
                    <a:cubicBezTo>
                      <a:pt x="1544" y="5781"/>
                      <a:pt x="1837" y="4649"/>
                      <a:pt x="2163" y="3737"/>
                    </a:cubicBezTo>
                    <a:cubicBezTo>
                      <a:pt x="2555" y="2642"/>
                      <a:pt x="2874" y="1522"/>
                      <a:pt x="3125" y="386"/>
                    </a:cubicBezTo>
                    <a:cubicBezTo>
                      <a:pt x="3159" y="233"/>
                      <a:pt x="3110" y="69"/>
                      <a:pt x="2945" y="14"/>
                    </a:cubicBezTo>
                    <a:cubicBezTo>
                      <a:pt x="2918" y="5"/>
                      <a:pt x="2887" y="0"/>
                      <a:pt x="2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 flipH="1">
                <a:off x="788116" y="4159209"/>
                <a:ext cx="153880" cy="182419"/>
              </a:xfrm>
              <a:custGeom>
                <a:rect b="b" l="l" r="r" t="t"/>
                <a:pathLst>
                  <a:path extrusionOk="0" h="1860" w="1569">
                    <a:moveTo>
                      <a:pt x="31" y="0"/>
                    </a:moveTo>
                    <a:cubicBezTo>
                      <a:pt x="14" y="0"/>
                      <a:pt x="1" y="14"/>
                      <a:pt x="1" y="30"/>
                    </a:cubicBezTo>
                    <a:lnTo>
                      <a:pt x="1" y="1830"/>
                    </a:lnTo>
                    <a:cubicBezTo>
                      <a:pt x="1" y="1846"/>
                      <a:pt x="14" y="1860"/>
                      <a:pt x="31" y="1860"/>
                    </a:cubicBezTo>
                    <a:lnTo>
                      <a:pt x="1538" y="1860"/>
                    </a:lnTo>
                    <a:cubicBezTo>
                      <a:pt x="1555" y="1860"/>
                      <a:pt x="1568" y="1846"/>
                      <a:pt x="1568" y="1830"/>
                    </a:cubicBezTo>
                    <a:lnTo>
                      <a:pt x="1568" y="30"/>
                    </a:lnTo>
                    <a:cubicBezTo>
                      <a:pt x="1568" y="14"/>
                      <a:pt x="1555" y="0"/>
                      <a:pt x="15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 flipH="1">
                <a:off x="607366" y="4059956"/>
                <a:ext cx="607084" cy="159666"/>
              </a:xfrm>
              <a:custGeom>
                <a:rect b="b" l="l" r="r" t="t"/>
                <a:pathLst>
                  <a:path extrusionOk="0" h="1628" w="6190">
                    <a:moveTo>
                      <a:pt x="0" y="0"/>
                    </a:moveTo>
                    <a:cubicBezTo>
                      <a:pt x="0" y="0"/>
                      <a:pt x="115" y="781"/>
                      <a:pt x="519" y="1358"/>
                    </a:cubicBezTo>
                    <a:cubicBezTo>
                      <a:pt x="660" y="1560"/>
                      <a:pt x="1227" y="1628"/>
                      <a:pt x="1925" y="1628"/>
                    </a:cubicBezTo>
                    <a:cubicBezTo>
                      <a:pt x="3221" y="1628"/>
                      <a:pt x="4970" y="1395"/>
                      <a:pt x="5308" y="1358"/>
                    </a:cubicBezTo>
                    <a:cubicBezTo>
                      <a:pt x="5827" y="1300"/>
                      <a:pt x="6189" y="492"/>
                      <a:pt x="6189" y="4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11"/>
              <p:cNvSpPr/>
              <p:nvPr/>
            </p:nvSpPr>
            <p:spPr>
              <a:xfrm flipH="1">
                <a:off x="910518" y="3780638"/>
                <a:ext cx="588058" cy="301777"/>
              </a:xfrm>
              <a:custGeom>
                <a:rect b="b" l="l" r="r" t="t"/>
                <a:pathLst>
                  <a:path extrusionOk="0" h="3077" w="5996">
                    <a:moveTo>
                      <a:pt x="1981" y="205"/>
                    </a:moveTo>
                    <a:cubicBezTo>
                      <a:pt x="2487" y="205"/>
                      <a:pt x="3016" y="360"/>
                      <a:pt x="3467" y="517"/>
                    </a:cubicBezTo>
                    <a:cubicBezTo>
                      <a:pt x="4023" y="710"/>
                      <a:pt x="4666" y="966"/>
                      <a:pt x="5133" y="1335"/>
                    </a:cubicBezTo>
                    <a:cubicBezTo>
                      <a:pt x="5499" y="1622"/>
                      <a:pt x="5325" y="1828"/>
                      <a:pt x="5111" y="2147"/>
                    </a:cubicBezTo>
                    <a:cubicBezTo>
                      <a:pt x="5015" y="2290"/>
                      <a:pt x="4911" y="2430"/>
                      <a:pt x="4800" y="2562"/>
                    </a:cubicBezTo>
                    <a:cubicBezTo>
                      <a:pt x="4783" y="2581"/>
                      <a:pt x="4487" y="2851"/>
                      <a:pt x="4490" y="2873"/>
                    </a:cubicBezTo>
                    <a:cubicBezTo>
                      <a:pt x="4491" y="2876"/>
                      <a:pt x="4496" y="2880"/>
                      <a:pt x="4505" y="2884"/>
                    </a:cubicBezTo>
                    <a:lnTo>
                      <a:pt x="4505" y="2884"/>
                    </a:lnTo>
                    <a:cubicBezTo>
                      <a:pt x="4453" y="2874"/>
                      <a:pt x="4401" y="2866"/>
                      <a:pt x="4348" y="2857"/>
                    </a:cubicBezTo>
                    <a:cubicBezTo>
                      <a:pt x="4206" y="2831"/>
                      <a:pt x="4063" y="2802"/>
                      <a:pt x="3920" y="2779"/>
                    </a:cubicBezTo>
                    <a:cubicBezTo>
                      <a:pt x="3446" y="2705"/>
                      <a:pt x="2984" y="2721"/>
                      <a:pt x="2518" y="2567"/>
                    </a:cubicBezTo>
                    <a:cubicBezTo>
                      <a:pt x="1963" y="2383"/>
                      <a:pt x="1282" y="2046"/>
                      <a:pt x="925" y="1563"/>
                    </a:cubicBezTo>
                    <a:cubicBezTo>
                      <a:pt x="574" y="1086"/>
                      <a:pt x="811" y="575"/>
                      <a:pt x="1296" y="323"/>
                    </a:cubicBezTo>
                    <a:cubicBezTo>
                      <a:pt x="1513" y="239"/>
                      <a:pt x="1745" y="205"/>
                      <a:pt x="1981" y="205"/>
                    </a:cubicBezTo>
                    <a:close/>
                    <a:moveTo>
                      <a:pt x="1666" y="0"/>
                    </a:moveTo>
                    <a:cubicBezTo>
                      <a:pt x="1356" y="0"/>
                      <a:pt x="1055" y="43"/>
                      <a:pt x="778" y="147"/>
                    </a:cubicBezTo>
                    <a:lnTo>
                      <a:pt x="778" y="147"/>
                    </a:lnTo>
                    <a:cubicBezTo>
                      <a:pt x="771" y="149"/>
                      <a:pt x="764" y="152"/>
                      <a:pt x="757" y="155"/>
                    </a:cubicBezTo>
                    <a:cubicBezTo>
                      <a:pt x="757" y="155"/>
                      <a:pt x="757" y="155"/>
                      <a:pt x="757" y="155"/>
                    </a:cubicBezTo>
                    <a:lnTo>
                      <a:pt x="757" y="155"/>
                    </a:lnTo>
                    <a:cubicBezTo>
                      <a:pt x="754" y="156"/>
                      <a:pt x="751" y="157"/>
                      <a:pt x="749" y="159"/>
                    </a:cubicBezTo>
                    <a:lnTo>
                      <a:pt x="749" y="159"/>
                    </a:lnTo>
                    <a:cubicBezTo>
                      <a:pt x="246" y="425"/>
                      <a:pt x="0" y="975"/>
                      <a:pt x="368" y="1467"/>
                    </a:cubicBezTo>
                    <a:cubicBezTo>
                      <a:pt x="723" y="1943"/>
                      <a:pt x="1352" y="2270"/>
                      <a:pt x="1887" y="2496"/>
                    </a:cubicBezTo>
                    <a:cubicBezTo>
                      <a:pt x="2752" y="2860"/>
                      <a:pt x="3640" y="2874"/>
                      <a:pt x="4542" y="3038"/>
                    </a:cubicBezTo>
                    <a:cubicBezTo>
                      <a:pt x="4648" y="3057"/>
                      <a:pt x="4741" y="3077"/>
                      <a:pt x="4827" y="3077"/>
                    </a:cubicBezTo>
                    <a:cubicBezTo>
                      <a:pt x="4930" y="3077"/>
                      <a:pt x="5026" y="3049"/>
                      <a:pt x="5129" y="2958"/>
                    </a:cubicBezTo>
                    <a:cubicBezTo>
                      <a:pt x="5391" y="2728"/>
                      <a:pt x="5612" y="2410"/>
                      <a:pt x="5789" y="2112"/>
                    </a:cubicBezTo>
                    <a:cubicBezTo>
                      <a:pt x="5996" y="1763"/>
                      <a:pt x="5943" y="1590"/>
                      <a:pt x="5591" y="1348"/>
                    </a:cubicBezTo>
                    <a:cubicBezTo>
                      <a:pt x="5110" y="1018"/>
                      <a:pt x="4554" y="763"/>
                      <a:pt x="4012" y="552"/>
                    </a:cubicBezTo>
                    <a:cubicBezTo>
                      <a:pt x="3332" y="288"/>
                      <a:pt x="2468" y="0"/>
                      <a:pt x="1666" y="0"/>
                    </a:cubicBezTo>
                    <a:close/>
                  </a:path>
                </a:pathLst>
              </a:custGeom>
              <a:solidFill>
                <a:srgbClr val="0A28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1"/>
              <p:cNvSpPr/>
              <p:nvPr/>
            </p:nvSpPr>
            <p:spPr>
              <a:xfrm flipH="1">
                <a:off x="407196" y="3992677"/>
                <a:ext cx="1011055" cy="134559"/>
              </a:xfrm>
              <a:custGeom>
                <a:rect b="b" l="l" r="r" t="t"/>
                <a:pathLst>
                  <a:path extrusionOk="0" h="1372" w="10309">
                    <a:moveTo>
                      <a:pt x="276" y="1"/>
                    </a:moveTo>
                    <a:cubicBezTo>
                      <a:pt x="225" y="1"/>
                      <a:pt x="190" y="8"/>
                      <a:pt x="174" y="24"/>
                    </a:cubicBezTo>
                    <a:cubicBezTo>
                      <a:pt x="1" y="198"/>
                      <a:pt x="1155" y="1371"/>
                      <a:pt x="4616" y="1371"/>
                    </a:cubicBezTo>
                    <a:cubicBezTo>
                      <a:pt x="8078" y="1371"/>
                      <a:pt x="10309" y="1013"/>
                      <a:pt x="10040" y="313"/>
                    </a:cubicBezTo>
                    <a:cubicBezTo>
                      <a:pt x="9968" y="127"/>
                      <a:pt x="9694" y="57"/>
                      <a:pt x="9295" y="57"/>
                    </a:cubicBezTo>
                    <a:cubicBezTo>
                      <a:pt x="8088" y="57"/>
                      <a:pt x="5744" y="698"/>
                      <a:pt x="4444" y="698"/>
                    </a:cubicBezTo>
                    <a:cubicBezTo>
                      <a:pt x="2873" y="698"/>
                      <a:pt x="780" y="1"/>
                      <a:pt x="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 flipH="1">
                <a:off x="1352640" y="4638992"/>
                <a:ext cx="144661" cy="165354"/>
              </a:xfrm>
              <a:custGeom>
                <a:rect b="b" l="l" r="r" t="t"/>
                <a:pathLst>
                  <a:path extrusionOk="0" h="1686" w="1475">
                    <a:moveTo>
                      <a:pt x="1312" y="0"/>
                    </a:moveTo>
                    <a:lnTo>
                      <a:pt x="430" y="658"/>
                    </a:lnTo>
                    <a:cubicBezTo>
                      <a:pt x="520" y="782"/>
                      <a:pt x="516" y="956"/>
                      <a:pt x="456" y="1099"/>
                    </a:cubicBezTo>
                    <a:cubicBezTo>
                      <a:pt x="398" y="1242"/>
                      <a:pt x="293" y="1359"/>
                      <a:pt x="190" y="1474"/>
                    </a:cubicBezTo>
                    <a:cubicBezTo>
                      <a:pt x="127" y="1544"/>
                      <a:pt x="64" y="1614"/>
                      <a:pt x="1" y="1685"/>
                    </a:cubicBezTo>
                    <a:cubicBezTo>
                      <a:pt x="3" y="1685"/>
                      <a:pt x="4" y="1685"/>
                      <a:pt x="6" y="1685"/>
                    </a:cubicBezTo>
                    <a:cubicBezTo>
                      <a:pt x="90" y="1685"/>
                      <a:pt x="180" y="1643"/>
                      <a:pt x="256" y="1599"/>
                    </a:cubicBezTo>
                    <a:cubicBezTo>
                      <a:pt x="697" y="1337"/>
                      <a:pt x="1106" y="1023"/>
                      <a:pt x="1474" y="666"/>
                    </a:cubicBezTo>
                    <a:cubicBezTo>
                      <a:pt x="1379" y="460"/>
                      <a:pt x="1344" y="227"/>
                      <a:pt x="1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 flipH="1">
                <a:off x="1279182" y="4704212"/>
                <a:ext cx="314919" cy="222238"/>
              </a:xfrm>
              <a:custGeom>
                <a:rect b="b" l="l" r="r" t="t"/>
                <a:pathLst>
                  <a:path extrusionOk="0" h="2266" w="3211">
                    <a:moveTo>
                      <a:pt x="2461" y="1"/>
                    </a:moveTo>
                    <a:cubicBezTo>
                      <a:pt x="2093" y="358"/>
                      <a:pt x="1684" y="672"/>
                      <a:pt x="1243" y="934"/>
                    </a:cubicBezTo>
                    <a:cubicBezTo>
                      <a:pt x="1167" y="978"/>
                      <a:pt x="1077" y="1020"/>
                      <a:pt x="993" y="1020"/>
                    </a:cubicBezTo>
                    <a:cubicBezTo>
                      <a:pt x="991" y="1020"/>
                      <a:pt x="990" y="1020"/>
                      <a:pt x="988" y="1020"/>
                    </a:cubicBezTo>
                    <a:cubicBezTo>
                      <a:pt x="688" y="1353"/>
                      <a:pt x="389" y="1687"/>
                      <a:pt x="90" y="2022"/>
                    </a:cubicBezTo>
                    <a:cubicBezTo>
                      <a:pt x="47" y="2069"/>
                      <a:pt x="0" y="2130"/>
                      <a:pt x="20" y="2190"/>
                    </a:cubicBezTo>
                    <a:cubicBezTo>
                      <a:pt x="38" y="2247"/>
                      <a:pt x="95" y="2266"/>
                      <a:pt x="157" y="2266"/>
                    </a:cubicBezTo>
                    <a:cubicBezTo>
                      <a:pt x="194" y="2266"/>
                      <a:pt x="232" y="2259"/>
                      <a:pt x="266" y="2250"/>
                    </a:cubicBezTo>
                    <a:cubicBezTo>
                      <a:pt x="818" y="2099"/>
                      <a:pt x="1361" y="1914"/>
                      <a:pt x="1889" y="1694"/>
                    </a:cubicBezTo>
                    <a:cubicBezTo>
                      <a:pt x="2037" y="1633"/>
                      <a:pt x="2201" y="1548"/>
                      <a:pt x="2234" y="1391"/>
                    </a:cubicBezTo>
                    <a:cubicBezTo>
                      <a:pt x="2248" y="1322"/>
                      <a:pt x="2254" y="1224"/>
                      <a:pt x="2323" y="1216"/>
                    </a:cubicBezTo>
                    <a:cubicBezTo>
                      <a:pt x="2431" y="1245"/>
                      <a:pt x="2383" y="1446"/>
                      <a:pt x="2485" y="1491"/>
                    </a:cubicBezTo>
                    <a:cubicBezTo>
                      <a:pt x="2499" y="1498"/>
                      <a:pt x="2516" y="1500"/>
                      <a:pt x="2532" y="1500"/>
                    </a:cubicBezTo>
                    <a:cubicBezTo>
                      <a:pt x="2543" y="1500"/>
                      <a:pt x="2554" y="1499"/>
                      <a:pt x="2564" y="1498"/>
                    </a:cubicBezTo>
                    <a:cubicBezTo>
                      <a:pt x="2749" y="1485"/>
                      <a:pt x="2955" y="1451"/>
                      <a:pt x="3068" y="1304"/>
                    </a:cubicBezTo>
                    <a:cubicBezTo>
                      <a:pt x="3211" y="1119"/>
                      <a:pt x="3137" y="844"/>
                      <a:pt x="2998" y="658"/>
                    </a:cubicBezTo>
                    <a:cubicBezTo>
                      <a:pt x="2858" y="471"/>
                      <a:pt x="2663" y="330"/>
                      <a:pt x="2534" y="136"/>
                    </a:cubicBezTo>
                    <a:cubicBezTo>
                      <a:pt x="2507" y="92"/>
                      <a:pt x="2483" y="47"/>
                      <a:pt x="2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 flipH="1">
                <a:off x="642969" y="3605084"/>
                <a:ext cx="939951" cy="1132178"/>
              </a:xfrm>
              <a:custGeom>
                <a:rect b="b" l="l" r="r" t="t"/>
                <a:pathLst>
                  <a:path extrusionOk="0" h="11544" w="9584">
                    <a:moveTo>
                      <a:pt x="5159" y="0"/>
                    </a:moveTo>
                    <a:cubicBezTo>
                      <a:pt x="5159" y="0"/>
                      <a:pt x="5511" y="1205"/>
                      <a:pt x="5554" y="1246"/>
                    </a:cubicBezTo>
                    <a:cubicBezTo>
                      <a:pt x="5597" y="1286"/>
                      <a:pt x="793" y="2160"/>
                      <a:pt x="397" y="2666"/>
                    </a:cubicBezTo>
                    <a:cubicBezTo>
                      <a:pt x="0" y="3171"/>
                      <a:pt x="549" y="10404"/>
                      <a:pt x="929" y="11128"/>
                    </a:cubicBezTo>
                    <a:cubicBezTo>
                      <a:pt x="1103" y="11458"/>
                      <a:pt x="1422" y="11543"/>
                      <a:pt x="1743" y="11543"/>
                    </a:cubicBezTo>
                    <a:cubicBezTo>
                      <a:pt x="2085" y="11543"/>
                      <a:pt x="2429" y="11447"/>
                      <a:pt x="2605" y="11447"/>
                    </a:cubicBezTo>
                    <a:cubicBezTo>
                      <a:pt x="2626" y="11447"/>
                      <a:pt x="2645" y="11449"/>
                      <a:pt x="2661" y="11452"/>
                    </a:cubicBezTo>
                    <a:cubicBezTo>
                      <a:pt x="2662" y="11452"/>
                      <a:pt x="2663" y="11452"/>
                      <a:pt x="2664" y="11452"/>
                    </a:cubicBezTo>
                    <a:cubicBezTo>
                      <a:pt x="2936" y="11452"/>
                      <a:pt x="2542" y="4470"/>
                      <a:pt x="2883" y="4348"/>
                    </a:cubicBezTo>
                    <a:cubicBezTo>
                      <a:pt x="2911" y="4338"/>
                      <a:pt x="2969" y="4334"/>
                      <a:pt x="3052" y="4334"/>
                    </a:cubicBezTo>
                    <a:cubicBezTo>
                      <a:pt x="3877" y="4334"/>
                      <a:pt x="7188" y="4790"/>
                      <a:pt x="8391" y="4790"/>
                    </a:cubicBezTo>
                    <a:cubicBezTo>
                      <a:pt x="8532" y="4790"/>
                      <a:pt x="8645" y="4784"/>
                      <a:pt x="8720" y="4770"/>
                    </a:cubicBezTo>
                    <a:cubicBezTo>
                      <a:pt x="9504" y="4625"/>
                      <a:pt x="9583" y="4365"/>
                      <a:pt x="9563" y="3420"/>
                    </a:cubicBezTo>
                    <a:cubicBezTo>
                      <a:pt x="9542" y="2475"/>
                      <a:pt x="8320" y="74"/>
                      <a:pt x="8320" y="74"/>
                    </a:cubicBezTo>
                    <a:lnTo>
                      <a:pt x="5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 flipH="1">
                <a:off x="1654909" y="4675771"/>
                <a:ext cx="190462" cy="91406"/>
              </a:xfrm>
              <a:custGeom>
                <a:rect b="b" l="l" r="r" t="t"/>
                <a:pathLst>
                  <a:path extrusionOk="0" h="932" w="1942">
                    <a:moveTo>
                      <a:pt x="1941" y="1"/>
                    </a:moveTo>
                    <a:lnTo>
                      <a:pt x="856" y="176"/>
                    </a:lnTo>
                    <a:cubicBezTo>
                      <a:pt x="879" y="328"/>
                      <a:pt x="793" y="480"/>
                      <a:pt x="675" y="580"/>
                    </a:cubicBezTo>
                    <a:cubicBezTo>
                      <a:pt x="557" y="679"/>
                      <a:pt x="410" y="734"/>
                      <a:pt x="266" y="789"/>
                    </a:cubicBezTo>
                    <a:cubicBezTo>
                      <a:pt x="177" y="823"/>
                      <a:pt x="89" y="855"/>
                      <a:pt x="1" y="888"/>
                    </a:cubicBezTo>
                    <a:cubicBezTo>
                      <a:pt x="60" y="922"/>
                      <a:pt x="136" y="931"/>
                      <a:pt x="209" y="931"/>
                    </a:cubicBezTo>
                    <a:cubicBezTo>
                      <a:pt x="228" y="931"/>
                      <a:pt x="247" y="931"/>
                      <a:pt x="266" y="929"/>
                    </a:cubicBezTo>
                    <a:cubicBezTo>
                      <a:pt x="778" y="902"/>
                      <a:pt x="1287" y="812"/>
                      <a:pt x="1778" y="666"/>
                    </a:cubicBezTo>
                    <a:cubicBezTo>
                      <a:pt x="1788" y="439"/>
                      <a:pt x="1865" y="216"/>
                      <a:pt x="19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 flipH="1">
                <a:off x="1650301" y="4741089"/>
                <a:ext cx="333749" cy="144366"/>
              </a:xfrm>
              <a:custGeom>
                <a:rect b="b" l="l" r="r" t="t"/>
                <a:pathLst>
                  <a:path extrusionOk="0" h="1472" w="3403">
                    <a:moveTo>
                      <a:pt x="3192" y="0"/>
                    </a:moveTo>
                    <a:lnTo>
                      <a:pt x="3192" y="0"/>
                    </a:lnTo>
                    <a:cubicBezTo>
                      <a:pt x="2701" y="146"/>
                      <a:pt x="2192" y="236"/>
                      <a:pt x="1681" y="263"/>
                    </a:cubicBezTo>
                    <a:cubicBezTo>
                      <a:pt x="1662" y="265"/>
                      <a:pt x="1643" y="265"/>
                      <a:pt x="1623" y="265"/>
                    </a:cubicBezTo>
                    <a:cubicBezTo>
                      <a:pt x="1549" y="265"/>
                      <a:pt x="1474" y="256"/>
                      <a:pt x="1415" y="222"/>
                    </a:cubicBezTo>
                    <a:cubicBezTo>
                      <a:pt x="995" y="381"/>
                      <a:pt x="575" y="538"/>
                      <a:pt x="156" y="696"/>
                    </a:cubicBezTo>
                    <a:cubicBezTo>
                      <a:pt x="95" y="718"/>
                      <a:pt x="27" y="751"/>
                      <a:pt x="16" y="815"/>
                    </a:cubicBezTo>
                    <a:cubicBezTo>
                      <a:pt x="0" y="906"/>
                      <a:pt x="115" y="960"/>
                      <a:pt x="206" y="980"/>
                    </a:cubicBezTo>
                    <a:cubicBezTo>
                      <a:pt x="766" y="1102"/>
                      <a:pt x="1332" y="1187"/>
                      <a:pt x="1903" y="1237"/>
                    </a:cubicBezTo>
                    <a:cubicBezTo>
                      <a:pt x="1942" y="1241"/>
                      <a:pt x="1983" y="1243"/>
                      <a:pt x="2024" y="1243"/>
                    </a:cubicBezTo>
                    <a:cubicBezTo>
                      <a:pt x="2149" y="1243"/>
                      <a:pt x="2273" y="1220"/>
                      <a:pt x="2348" y="1128"/>
                    </a:cubicBezTo>
                    <a:cubicBezTo>
                      <a:pt x="2388" y="1080"/>
                      <a:pt x="2430" y="1009"/>
                      <a:pt x="2484" y="1009"/>
                    </a:cubicBezTo>
                    <a:cubicBezTo>
                      <a:pt x="2492" y="1009"/>
                      <a:pt x="2500" y="1011"/>
                      <a:pt x="2509" y="1014"/>
                    </a:cubicBezTo>
                    <a:cubicBezTo>
                      <a:pt x="2591" y="1089"/>
                      <a:pt x="2455" y="1245"/>
                      <a:pt x="2525" y="1332"/>
                    </a:cubicBezTo>
                    <a:cubicBezTo>
                      <a:pt x="2542" y="1354"/>
                      <a:pt x="2567" y="1365"/>
                      <a:pt x="2592" y="1375"/>
                    </a:cubicBezTo>
                    <a:cubicBezTo>
                      <a:pt x="2708" y="1425"/>
                      <a:pt x="2836" y="1471"/>
                      <a:pt x="2959" y="1471"/>
                    </a:cubicBezTo>
                    <a:cubicBezTo>
                      <a:pt x="3017" y="1471"/>
                      <a:pt x="3075" y="1461"/>
                      <a:pt x="3129" y="1436"/>
                    </a:cubicBezTo>
                    <a:cubicBezTo>
                      <a:pt x="3341" y="1338"/>
                      <a:pt x="3402" y="1059"/>
                      <a:pt x="3365" y="830"/>
                    </a:cubicBezTo>
                    <a:cubicBezTo>
                      <a:pt x="3327" y="600"/>
                      <a:pt x="3218" y="385"/>
                      <a:pt x="3195" y="153"/>
                    </a:cubicBezTo>
                    <a:cubicBezTo>
                      <a:pt x="3190" y="102"/>
                      <a:pt x="3190" y="51"/>
                      <a:pt x="3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 flipH="1">
                <a:off x="555292" y="3605084"/>
                <a:ext cx="1260656" cy="1124626"/>
              </a:xfrm>
              <a:custGeom>
                <a:rect b="b" l="l" r="r" t="t"/>
                <a:pathLst>
                  <a:path extrusionOk="0" h="11467" w="12854">
                    <a:moveTo>
                      <a:pt x="7535" y="0"/>
                    </a:moveTo>
                    <a:cubicBezTo>
                      <a:pt x="7535" y="0"/>
                      <a:pt x="7383" y="1045"/>
                      <a:pt x="7425" y="1085"/>
                    </a:cubicBezTo>
                    <a:cubicBezTo>
                      <a:pt x="7467" y="1125"/>
                      <a:pt x="2377" y="2012"/>
                      <a:pt x="1745" y="2472"/>
                    </a:cubicBezTo>
                    <a:cubicBezTo>
                      <a:pt x="1114" y="2934"/>
                      <a:pt x="1" y="10370"/>
                      <a:pt x="266" y="11071"/>
                    </a:cubicBezTo>
                    <a:cubicBezTo>
                      <a:pt x="384" y="11385"/>
                      <a:pt x="655" y="11467"/>
                      <a:pt x="947" y="11467"/>
                    </a:cubicBezTo>
                    <a:cubicBezTo>
                      <a:pt x="1266" y="11467"/>
                      <a:pt x="1611" y="11370"/>
                      <a:pt x="1813" y="11370"/>
                    </a:cubicBezTo>
                    <a:cubicBezTo>
                      <a:pt x="1840" y="11370"/>
                      <a:pt x="1865" y="11371"/>
                      <a:pt x="1887" y="11375"/>
                    </a:cubicBezTo>
                    <a:cubicBezTo>
                      <a:pt x="1888" y="11376"/>
                      <a:pt x="1890" y="11376"/>
                      <a:pt x="1891" y="11376"/>
                    </a:cubicBezTo>
                    <a:cubicBezTo>
                      <a:pt x="2225" y="11376"/>
                      <a:pt x="3457" y="4197"/>
                      <a:pt x="3913" y="4096"/>
                    </a:cubicBezTo>
                    <a:cubicBezTo>
                      <a:pt x="3938" y="4091"/>
                      <a:pt x="3978" y="4088"/>
                      <a:pt x="4032" y="4088"/>
                    </a:cubicBezTo>
                    <a:cubicBezTo>
                      <a:pt x="4928" y="4088"/>
                      <a:pt x="9647" y="4797"/>
                      <a:pt x="10985" y="4797"/>
                    </a:cubicBezTo>
                    <a:cubicBezTo>
                      <a:pt x="11067" y="4797"/>
                      <a:pt x="11136" y="4794"/>
                      <a:pt x="11191" y="4788"/>
                    </a:cubicBezTo>
                    <a:cubicBezTo>
                      <a:pt x="12199" y="4685"/>
                      <a:pt x="12369" y="4442"/>
                      <a:pt x="12612" y="3546"/>
                    </a:cubicBezTo>
                    <a:cubicBezTo>
                      <a:pt x="12854" y="2650"/>
                      <a:pt x="12027" y="324"/>
                      <a:pt x="12027" y="324"/>
                    </a:cubicBezTo>
                    <a:lnTo>
                      <a:pt x="75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 flipH="1">
                <a:off x="390915" y="2814500"/>
                <a:ext cx="964568" cy="852174"/>
              </a:xfrm>
              <a:custGeom>
                <a:rect b="b" l="l" r="r" t="t"/>
                <a:pathLst>
                  <a:path extrusionOk="0" h="8689" w="9835">
                    <a:moveTo>
                      <a:pt x="5921" y="0"/>
                    </a:moveTo>
                    <a:cubicBezTo>
                      <a:pt x="5917" y="0"/>
                      <a:pt x="5912" y="0"/>
                      <a:pt x="5908" y="1"/>
                    </a:cubicBezTo>
                    <a:cubicBezTo>
                      <a:pt x="5103" y="5"/>
                      <a:pt x="3772" y="203"/>
                      <a:pt x="3772" y="203"/>
                    </a:cubicBezTo>
                    <a:cubicBezTo>
                      <a:pt x="3772" y="203"/>
                      <a:pt x="2581" y="324"/>
                      <a:pt x="1844" y="934"/>
                    </a:cubicBezTo>
                    <a:cubicBezTo>
                      <a:pt x="1108" y="1544"/>
                      <a:pt x="0" y="6172"/>
                      <a:pt x="44" y="6474"/>
                    </a:cubicBezTo>
                    <a:cubicBezTo>
                      <a:pt x="73" y="6686"/>
                      <a:pt x="714" y="6892"/>
                      <a:pt x="1143" y="6892"/>
                    </a:cubicBezTo>
                    <a:cubicBezTo>
                      <a:pt x="1331" y="6892"/>
                      <a:pt x="1478" y="6852"/>
                      <a:pt x="1515" y="6757"/>
                    </a:cubicBezTo>
                    <a:cubicBezTo>
                      <a:pt x="1639" y="6445"/>
                      <a:pt x="2276" y="4643"/>
                      <a:pt x="2276" y="4643"/>
                    </a:cubicBezTo>
                    <a:cubicBezTo>
                      <a:pt x="2276" y="4643"/>
                      <a:pt x="2661" y="6188"/>
                      <a:pt x="2775" y="6922"/>
                    </a:cubicBezTo>
                    <a:cubicBezTo>
                      <a:pt x="2889" y="7654"/>
                      <a:pt x="2367" y="8104"/>
                      <a:pt x="2724" y="8466"/>
                    </a:cubicBezTo>
                    <a:cubicBezTo>
                      <a:pt x="2857" y="8601"/>
                      <a:pt x="3511" y="8689"/>
                      <a:pt x="4296" y="8689"/>
                    </a:cubicBezTo>
                    <a:cubicBezTo>
                      <a:pt x="5614" y="8689"/>
                      <a:pt x="7301" y="8442"/>
                      <a:pt x="7522" y="7756"/>
                    </a:cubicBezTo>
                    <a:cubicBezTo>
                      <a:pt x="7873" y="6669"/>
                      <a:pt x="7290" y="2633"/>
                      <a:pt x="7308" y="2633"/>
                    </a:cubicBezTo>
                    <a:lnTo>
                      <a:pt x="7308" y="2633"/>
                    </a:lnTo>
                    <a:cubicBezTo>
                      <a:pt x="7308" y="2633"/>
                      <a:pt x="7308" y="2634"/>
                      <a:pt x="7308" y="2634"/>
                    </a:cubicBezTo>
                    <a:cubicBezTo>
                      <a:pt x="7337" y="2703"/>
                      <a:pt x="7951" y="2965"/>
                      <a:pt x="8259" y="3161"/>
                    </a:cubicBezTo>
                    <a:cubicBezTo>
                      <a:pt x="8300" y="3187"/>
                      <a:pt x="8360" y="3199"/>
                      <a:pt x="8432" y="3199"/>
                    </a:cubicBezTo>
                    <a:cubicBezTo>
                      <a:pt x="8889" y="3199"/>
                      <a:pt x="9834" y="2718"/>
                      <a:pt x="9776" y="2478"/>
                    </a:cubicBezTo>
                    <a:cubicBezTo>
                      <a:pt x="9708" y="2200"/>
                      <a:pt x="8247" y="1155"/>
                      <a:pt x="7605" y="756"/>
                    </a:cubicBezTo>
                    <a:cubicBezTo>
                      <a:pt x="6965" y="359"/>
                      <a:pt x="6714" y="0"/>
                      <a:pt x="59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 flipH="1">
                <a:off x="332457" y="3018202"/>
                <a:ext cx="233320" cy="186342"/>
              </a:xfrm>
              <a:custGeom>
                <a:rect b="b" l="l" r="r" t="t"/>
                <a:pathLst>
                  <a:path extrusionOk="0" h="1900" w="2379">
                    <a:moveTo>
                      <a:pt x="1543" y="1"/>
                    </a:moveTo>
                    <a:cubicBezTo>
                      <a:pt x="1487" y="1"/>
                      <a:pt x="1433" y="18"/>
                      <a:pt x="1380" y="35"/>
                    </a:cubicBezTo>
                    <a:cubicBezTo>
                      <a:pt x="1099" y="126"/>
                      <a:pt x="814" y="219"/>
                      <a:pt x="565" y="377"/>
                    </a:cubicBezTo>
                    <a:cubicBezTo>
                      <a:pt x="316" y="536"/>
                      <a:pt x="102" y="771"/>
                      <a:pt x="31" y="1058"/>
                    </a:cubicBezTo>
                    <a:cubicBezTo>
                      <a:pt x="7" y="1159"/>
                      <a:pt x="1" y="1268"/>
                      <a:pt x="43" y="1361"/>
                    </a:cubicBezTo>
                    <a:cubicBezTo>
                      <a:pt x="87" y="1459"/>
                      <a:pt x="177" y="1527"/>
                      <a:pt x="262" y="1592"/>
                    </a:cubicBezTo>
                    <a:cubicBezTo>
                      <a:pt x="459" y="1738"/>
                      <a:pt x="672" y="1890"/>
                      <a:pt x="917" y="1899"/>
                    </a:cubicBezTo>
                    <a:cubicBezTo>
                      <a:pt x="926" y="1900"/>
                      <a:pt x="935" y="1900"/>
                      <a:pt x="943" y="1900"/>
                    </a:cubicBezTo>
                    <a:cubicBezTo>
                      <a:pt x="1111" y="1900"/>
                      <a:pt x="1272" y="1835"/>
                      <a:pt x="1427" y="1772"/>
                    </a:cubicBezTo>
                    <a:cubicBezTo>
                      <a:pt x="1659" y="1677"/>
                      <a:pt x="1896" y="1578"/>
                      <a:pt x="2078" y="1407"/>
                    </a:cubicBezTo>
                    <a:cubicBezTo>
                      <a:pt x="2261" y="1236"/>
                      <a:pt x="2379" y="973"/>
                      <a:pt x="2310" y="732"/>
                    </a:cubicBezTo>
                    <a:cubicBezTo>
                      <a:pt x="2259" y="560"/>
                      <a:pt x="2127" y="430"/>
                      <a:pt x="1992" y="309"/>
                    </a:cubicBezTo>
                    <a:cubicBezTo>
                      <a:pt x="1929" y="219"/>
                      <a:pt x="1838" y="147"/>
                      <a:pt x="1746" y="83"/>
                    </a:cubicBezTo>
                    <a:cubicBezTo>
                      <a:pt x="1695" y="47"/>
                      <a:pt x="1639" y="12"/>
                      <a:pt x="1576" y="3"/>
                    </a:cubicBezTo>
                    <a:cubicBezTo>
                      <a:pt x="1565" y="1"/>
                      <a:pt x="1554" y="1"/>
                      <a:pt x="15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 flipH="1">
                <a:off x="1135303" y="3006433"/>
                <a:ext cx="41192" cy="262154"/>
              </a:xfrm>
              <a:custGeom>
                <a:rect b="b" l="l" r="r" t="t"/>
                <a:pathLst>
                  <a:path extrusionOk="0" h="2673" w="420">
                    <a:moveTo>
                      <a:pt x="256" y="1"/>
                    </a:moveTo>
                    <a:cubicBezTo>
                      <a:pt x="254" y="1"/>
                      <a:pt x="252" y="2"/>
                      <a:pt x="252" y="4"/>
                    </a:cubicBezTo>
                    <a:cubicBezTo>
                      <a:pt x="1" y="883"/>
                      <a:pt x="210" y="1803"/>
                      <a:pt x="412" y="2670"/>
                    </a:cubicBezTo>
                    <a:cubicBezTo>
                      <a:pt x="413" y="2672"/>
                      <a:pt x="414" y="2673"/>
                      <a:pt x="415" y="2673"/>
                    </a:cubicBezTo>
                    <a:cubicBezTo>
                      <a:pt x="417" y="2673"/>
                      <a:pt x="419" y="2671"/>
                      <a:pt x="418" y="2668"/>
                    </a:cubicBezTo>
                    <a:cubicBezTo>
                      <a:pt x="217" y="1801"/>
                      <a:pt x="13" y="886"/>
                      <a:pt x="260" y="7"/>
                    </a:cubicBezTo>
                    <a:cubicBezTo>
                      <a:pt x="261" y="3"/>
                      <a:pt x="258" y="1"/>
                      <a:pt x="256" y="1"/>
                    </a:cubicBezTo>
                    <a:close/>
                  </a:path>
                </a:pathLst>
              </a:custGeom>
              <a:solidFill>
                <a:srgbClr val="9797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 flipH="1">
                <a:off x="1159823" y="3301835"/>
                <a:ext cx="224592" cy="221355"/>
              </a:xfrm>
              <a:custGeom>
                <a:rect b="b" l="l" r="r" t="t"/>
                <a:pathLst>
                  <a:path extrusionOk="0" h="2257" w="2290">
                    <a:moveTo>
                      <a:pt x="829" y="0"/>
                    </a:moveTo>
                    <a:cubicBezTo>
                      <a:pt x="792" y="0"/>
                      <a:pt x="755" y="2"/>
                      <a:pt x="718" y="8"/>
                    </a:cubicBezTo>
                    <a:cubicBezTo>
                      <a:pt x="582" y="28"/>
                      <a:pt x="448" y="95"/>
                      <a:pt x="377" y="213"/>
                    </a:cubicBezTo>
                    <a:lnTo>
                      <a:pt x="62" y="957"/>
                    </a:lnTo>
                    <a:cubicBezTo>
                      <a:pt x="0" y="1187"/>
                      <a:pt x="67" y="1439"/>
                      <a:pt x="202" y="1635"/>
                    </a:cubicBezTo>
                    <a:cubicBezTo>
                      <a:pt x="336" y="1831"/>
                      <a:pt x="531" y="1978"/>
                      <a:pt x="739" y="2096"/>
                    </a:cubicBezTo>
                    <a:cubicBezTo>
                      <a:pt x="892" y="2183"/>
                      <a:pt x="1062" y="2257"/>
                      <a:pt x="1238" y="2257"/>
                    </a:cubicBezTo>
                    <a:cubicBezTo>
                      <a:pt x="1247" y="2257"/>
                      <a:pt x="1256" y="2257"/>
                      <a:pt x="1265" y="2256"/>
                    </a:cubicBezTo>
                    <a:cubicBezTo>
                      <a:pt x="1588" y="2242"/>
                      <a:pt x="1844" y="1975"/>
                      <a:pt x="2006" y="1695"/>
                    </a:cubicBezTo>
                    <a:cubicBezTo>
                      <a:pt x="2185" y="1383"/>
                      <a:pt x="2290" y="992"/>
                      <a:pt x="2140" y="664"/>
                    </a:cubicBezTo>
                    <a:cubicBezTo>
                      <a:pt x="1969" y="289"/>
                      <a:pt x="1531" y="121"/>
                      <a:pt x="1126" y="38"/>
                    </a:cubicBezTo>
                    <a:cubicBezTo>
                      <a:pt x="1028" y="18"/>
                      <a:pt x="928" y="0"/>
                      <a:pt x="8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 flipH="1">
                <a:off x="410724" y="3804569"/>
                <a:ext cx="582271" cy="289223"/>
              </a:xfrm>
              <a:custGeom>
                <a:rect b="b" l="l" r="r" t="t"/>
                <a:pathLst>
                  <a:path extrusionOk="0" h="2949" w="5937">
                    <a:moveTo>
                      <a:pt x="1496" y="0"/>
                    </a:moveTo>
                    <a:cubicBezTo>
                      <a:pt x="1283" y="0"/>
                      <a:pt x="1074" y="20"/>
                      <a:pt x="875" y="65"/>
                    </a:cubicBezTo>
                    <a:cubicBezTo>
                      <a:pt x="449" y="161"/>
                      <a:pt x="1" y="489"/>
                      <a:pt x="9" y="970"/>
                    </a:cubicBezTo>
                    <a:cubicBezTo>
                      <a:pt x="18" y="1471"/>
                      <a:pt x="523" y="1824"/>
                      <a:pt x="900" y="2069"/>
                    </a:cubicBezTo>
                    <a:cubicBezTo>
                      <a:pt x="1795" y="2648"/>
                      <a:pt x="2856" y="2937"/>
                      <a:pt x="3918" y="2949"/>
                    </a:cubicBezTo>
                    <a:cubicBezTo>
                      <a:pt x="3921" y="2949"/>
                      <a:pt x="3924" y="2949"/>
                      <a:pt x="3927" y="2949"/>
                    </a:cubicBezTo>
                    <a:cubicBezTo>
                      <a:pt x="4052" y="2949"/>
                      <a:pt x="3996" y="2905"/>
                      <a:pt x="3940" y="2852"/>
                    </a:cubicBezTo>
                    <a:cubicBezTo>
                      <a:pt x="3858" y="2772"/>
                      <a:pt x="3648" y="2758"/>
                      <a:pt x="3539" y="2757"/>
                    </a:cubicBezTo>
                    <a:cubicBezTo>
                      <a:pt x="2644" y="2746"/>
                      <a:pt x="1775" y="2446"/>
                      <a:pt x="1075" y="1880"/>
                    </a:cubicBezTo>
                    <a:cubicBezTo>
                      <a:pt x="521" y="1431"/>
                      <a:pt x="356" y="682"/>
                      <a:pt x="1126" y="327"/>
                    </a:cubicBezTo>
                    <a:cubicBezTo>
                      <a:pt x="1336" y="231"/>
                      <a:pt x="1572" y="191"/>
                      <a:pt x="1818" y="191"/>
                    </a:cubicBezTo>
                    <a:cubicBezTo>
                      <a:pt x="2447" y="191"/>
                      <a:pt x="3144" y="447"/>
                      <a:pt x="3657" y="657"/>
                    </a:cubicBezTo>
                    <a:cubicBezTo>
                      <a:pt x="4028" y="809"/>
                      <a:pt x="4388" y="990"/>
                      <a:pt x="4733" y="1192"/>
                    </a:cubicBezTo>
                    <a:cubicBezTo>
                      <a:pt x="4919" y="1303"/>
                      <a:pt x="5185" y="1441"/>
                      <a:pt x="5220" y="1684"/>
                    </a:cubicBezTo>
                    <a:cubicBezTo>
                      <a:pt x="5239" y="1826"/>
                      <a:pt x="5174" y="1993"/>
                      <a:pt x="5018" y="2033"/>
                    </a:cubicBezTo>
                    <a:cubicBezTo>
                      <a:pt x="4901" y="2061"/>
                      <a:pt x="5304" y="2222"/>
                      <a:pt x="5460" y="2222"/>
                    </a:cubicBezTo>
                    <a:cubicBezTo>
                      <a:pt x="5473" y="2222"/>
                      <a:pt x="5483" y="2221"/>
                      <a:pt x="5492" y="2219"/>
                    </a:cubicBezTo>
                    <a:cubicBezTo>
                      <a:pt x="5937" y="2109"/>
                      <a:pt x="5795" y="1643"/>
                      <a:pt x="5519" y="1422"/>
                    </a:cubicBezTo>
                    <a:cubicBezTo>
                      <a:pt x="5112" y="1095"/>
                      <a:pt x="4579" y="866"/>
                      <a:pt x="4101" y="662"/>
                    </a:cubicBezTo>
                    <a:cubicBezTo>
                      <a:pt x="3350" y="341"/>
                      <a:pt x="2380" y="0"/>
                      <a:pt x="14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 flipH="1">
                <a:off x="1002901" y="2788314"/>
                <a:ext cx="98075" cy="196640"/>
              </a:xfrm>
              <a:custGeom>
                <a:rect b="b" l="l" r="r" t="t"/>
                <a:pathLst>
                  <a:path extrusionOk="0" h="2005" w="1000">
                    <a:moveTo>
                      <a:pt x="649" y="0"/>
                    </a:moveTo>
                    <a:cubicBezTo>
                      <a:pt x="348" y="184"/>
                      <a:pt x="163" y="855"/>
                      <a:pt x="79" y="1039"/>
                    </a:cubicBezTo>
                    <a:cubicBezTo>
                      <a:pt x="0" y="1212"/>
                      <a:pt x="202" y="2005"/>
                      <a:pt x="283" y="2005"/>
                    </a:cubicBezTo>
                    <a:cubicBezTo>
                      <a:pt x="288" y="2005"/>
                      <a:pt x="293" y="2001"/>
                      <a:pt x="297" y="1994"/>
                    </a:cubicBezTo>
                    <a:cubicBezTo>
                      <a:pt x="364" y="1877"/>
                      <a:pt x="431" y="1559"/>
                      <a:pt x="431" y="1559"/>
                    </a:cubicBezTo>
                    <a:lnTo>
                      <a:pt x="649" y="1829"/>
                    </a:lnTo>
                    <a:cubicBezTo>
                      <a:pt x="649" y="1829"/>
                      <a:pt x="664" y="673"/>
                      <a:pt x="1000" y="496"/>
                    </a:cubicBez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 flipH="1">
                <a:off x="1206213" y="2323928"/>
                <a:ext cx="188304" cy="270099"/>
              </a:xfrm>
              <a:custGeom>
                <a:rect b="b" l="l" r="r" t="t"/>
                <a:pathLst>
                  <a:path extrusionOk="0" h="2754" w="1920">
                    <a:moveTo>
                      <a:pt x="1026" y="1"/>
                    </a:moveTo>
                    <a:cubicBezTo>
                      <a:pt x="977" y="1"/>
                      <a:pt x="927" y="3"/>
                      <a:pt x="878" y="8"/>
                    </a:cubicBezTo>
                    <a:cubicBezTo>
                      <a:pt x="672" y="28"/>
                      <a:pt x="464" y="99"/>
                      <a:pt x="317" y="245"/>
                    </a:cubicBezTo>
                    <a:cubicBezTo>
                      <a:pt x="155" y="406"/>
                      <a:pt x="83" y="637"/>
                      <a:pt x="48" y="863"/>
                    </a:cubicBezTo>
                    <a:cubicBezTo>
                      <a:pt x="1" y="1170"/>
                      <a:pt x="13" y="1496"/>
                      <a:pt x="151" y="1773"/>
                    </a:cubicBezTo>
                    <a:cubicBezTo>
                      <a:pt x="166" y="1804"/>
                      <a:pt x="185" y="1836"/>
                      <a:pt x="216" y="1850"/>
                    </a:cubicBezTo>
                    <a:cubicBezTo>
                      <a:pt x="227" y="1855"/>
                      <a:pt x="237" y="1857"/>
                      <a:pt x="248" y="1857"/>
                    </a:cubicBezTo>
                    <a:cubicBezTo>
                      <a:pt x="307" y="1857"/>
                      <a:pt x="360" y="1788"/>
                      <a:pt x="382" y="1725"/>
                    </a:cubicBezTo>
                    <a:cubicBezTo>
                      <a:pt x="408" y="1652"/>
                      <a:pt x="436" y="1560"/>
                      <a:pt x="512" y="1544"/>
                    </a:cubicBezTo>
                    <a:cubicBezTo>
                      <a:pt x="544" y="1810"/>
                      <a:pt x="577" y="2084"/>
                      <a:pt x="703" y="2321"/>
                    </a:cubicBezTo>
                    <a:cubicBezTo>
                      <a:pt x="827" y="2557"/>
                      <a:pt x="1063" y="2753"/>
                      <a:pt x="1330" y="2753"/>
                    </a:cubicBezTo>
                    <a:cubicBezTo>
                      <a:pt x="1332" y="2753"/>
                      <a:pt x="1333" y="2753"/>
                      <a:pt x="1334" y="2753"/>
                    </a:cubicBezTo>
                    <a:cubicBezTo>
                      <a:pt x="1380" y="2752"/>
                      <a:pt x="1426" y="2746"/>
                      <a:pt x="1465" y="2723"/>
                    </a:cubicBezTo>
                    <a:cubicBezTo>
                      <a:pt x="1563" y="2663"/>
                      <a:pt x="1571" y="2527"/>
                      <a:pt x="1576" y="2413"/>
                    </a:cubicBezTo>
                    <a:cubicBezTo>
                      <a:pt x="1588" y="2071"/>
                      <a:pt x="1660" y="1730"/>
                      <a:pt x="1787" y="1411"/>
                    </a:cubicBezTo>
                    <a:cubicBezTo>
                      <a:pt x="1847" y="1261"/>
                      <a:pt x="1920" y="1105"/>
                      <a:pt x="1896" y="944"/>
                    </a:cubicBezTo>
                    <a:lnTo>
                      <a:pt x="1497" y="41"/>
                    </a:lnTo>
                    <a:cubicBezTo>
                      <a:pt x="1340" y="21"/>
                      <a:pt x="1183" y="1"/>
                      <a:pt x="1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 flipH="1">
                <a:off x="792138" y="2419845"/>
                <a:ext cx="244403" cy="346891"/>
              </a:xfrm>
              <a:custGeom>
                <a:rect b="b" l="l" r="r" t="t"/>
                <a:pathLst>
                  <a:path extrusionOk="0" h="3537" w="2492">
                    <a:moveTo>
                      <a:pt x="2085" y="0"/>
                    </a:moveTo>
                    <a:lnTo>
                      <a:pt x="148" y="1115"/>
                    </a:lnTo>
                    <a:cubicBezTo>
                      <a:pt x="0" y="1577"/>
                      <a:pt x="38" y="2097"/>
                      <a:pt x="254" y="2532"/>
                    </a:cubicBezTo>
                    <a:cubicBezTo>
                      <a:pt x="447" y="2923"/>
                      <a:pt x="766" y="3234"/>
                      <a:pt x="1080" y="3536"/>
                    </a:cubicBezTo>
                    <a:cubicBezTo>
                      <a:pt x="1142" y="3156"/>
                      <a:pt x="1438" y="2863"/>
                      <a:pt x="1691" y="2572"/>
                    </a:cubicBezTo>
                    <a:cubicBezTo>
                      <a:pt x="2004" y="2213"/>
                      <a:pt x="2277" y="1803"/>
                      <a:pt x="2384" y="1339"/>
                    </a:cubicBezTo>
                    <a:cubicBezTo>
                      <a:pt x="2491" y="876"/>
                      <a:pt x="2409" y="349"/>
                      <a:pt x="20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 flipH="1">
                <a:off x="868442" y="2378359"/>
                <a:ext cx="448203" cy="640234"/>
              </a:xfrm>
              <a:custGeom>
                <a:rect b="b" l="l" r="r" t="t"/>
                <a:pathLst>
                  <a:path extrusionOk="0" h="6528" w="4570">
                    <a:moveTo>
                      <a:pt x="1852" y="1"/>
                    </a:moveTo>
                    <a:cubicBezTo>
                      <a:pt x="1345" y="1"/>
                      <a:pt x="789" y="135"/>
                      <a:pt x="575" y="494"/>
                    </a:cubicBezTo>
                    <a:cubicBezTo>
                      <a:pt x="162" y="1187"/>
                      <a:pt x="457" y="2574"/>
                      <a:pt x="575" y="2839"/>
                    </a:cubicBezTo>
                    <a:cubicBezTo>
                      <a:pt x="693" y="3104"/>
                      <a:pt x="0" y="3384"/>
                      <a:pt x="133" y="3531"/>
                    </a:cubicBezTo>
                    <a:cubicBezTo>
                      <a:pt x="266" y="3679"/>
                      <a:pt x="531" y="3664"/>
                      <a:pt x="575" y="3724"/>
                    </a:cubicBezTo>
                    <a:cubicBezTo>
                      <a:pt x="620" y="3782"/>
                      <a:pt x="693" y="4166"/>
                      <a:pt x="781" y="4195"/>
                    </a:cubicBezTo>
                    <a:cubicBezTo>
                      <a:pt x="784" y="4195"/>
                      <a:pt x="786" y="4196"/>
                      <a:pt x="789" y="4196"/>
                    </a:cubicBezTo>
                    <a:cubicBezTo>
                      <a:pt x="879" y="4196"/>
                      <a:pt x="1185" y="3846"/>
                      <a:pt x="1309" y="3846"/>
                    </a:cubicBezTo>
                    <a:cubicBezTo>
                      <a:pt x="1330" y="3846"/>
                      <a:pt x="1345" y="3856"/>
                      <a:pt x="1354" y="3878"/>
                    </a:cubicBezTo>
                    <a:cubicBezTo>
                      <a:pt x="1395" y="3983"/>
                      <a:pt x="929" y="4386"/>
                      <a:pt x="1018" y="4490"/>
                    </a:cubicBezTo>
                    <a:cubicBezTo>
                      <a:pt x="1106" y="4593"/>
                      <a:pt x="1267" y="4652"/>
                      <a:pt x="1283" y="4741"/>
                    </a:cubicBezTo>
                    <a:cubicBezTo>
                      <a:pt x="1297" y="4829"/>
                      <a:pt x="1335" y="4976"/>
                      <a:pt x="1563" y="5065"/>
                    </a:cubicBezTo>
                    <a:cubicBezTo>
                      <a:pt x="1582" y="5072"/>
                      <a:pt x="1604" y="5076"/>
                      <a:pt x="1629" y="5076"/>
                    </a:cubicBezTo>
                    <a:cubicBezTo>
                      <a:pt x="1874" y="5076"/>
                      <a:pt x="2336" y="4722"/>
                      <a:pt x="2473" y="4722"/>
                    </a:cubicBezTo>
                    <a:cubicBezTo>
                      <a:pt x="2480" y="4722"/>
                      <a:pt x="2486" y="4723"/>
                      <a:pt x="2491" y="4725"/>
                    </a:cubicBezTo>
                    <a:cubicBezTo>
                      <a:pt x="2610" y="4769"/>
                      <a:pt x="2824" y="5491"/>
                      <a:pt x="2824" y="5491"/>
                    </a:cubicBezTo>
                    <a:cubicBezTo>
                      <a:pt x="2824" y="5491"/>
                      <a:pt x="3171" y="6527"/>
                      <a:pt x="3312" y="6527"/>
                    </a:cubicBezTo>
                    <a:cubicBezTo>
                      <a:pt x="3316" y="6527"/>
                      <a:pt x="3320" y="6526"/>
                      <a:pt x="3323" y="6525"/>
                    </a:cubicBezTo>
                    <a:cubicBezTo>
                      <a:pt x="3456" y="6464"/>
                      <a:pt x="3951" y="5241"/>
                      <a:pt x="3951" y="5241"/>
                    </a:cubicBezTo>
                    <a:lnTo>
                      <a:pt x="4405" y="4448"/>
                    </a:lnTo>
                    <a:cubicBezTo>
                      <a:pt x="4405" y="4448"/>
                      <a:pt x="3906" y="3177"/>
                      <a:pt x="3922" y="3133"/>
                    </a:cubicBezTo>
                    <a:cubicBezTo>
                      <a:pt x="3936" y="3089"/>
                      <a:pt x="4570" y="3119"/>
                      <a:pt x="4363" y="2279"/>
                    </a:cubicBezTo>
                    <a:cubicBezTo>
                      <a:pt x="4286" y="1965"/>
                      <a:pt x="4181" y="1859"/>
                      <a:pt x="4073" y="1859"/>
                    </a:cubicBezTo>
                    <a:cubicBezTo>
                      <a:pt x="3891" y="1859"/>
                      <a:pt x="3699" y="2158"/>
                      <a:pt x="3614" y="2279"/>
                    </a:cubicBezTo>
                    <a:cubicBezTo>
                      <a:pt x="3480" y="2470"/>
                      <a:pt x="3612" y="2853"/>
                      <a:pt x="3494" y="2883"/>
                    </a:cubicBezTo>
                    <a:cubicBezTo>
                      <a:pt x="3435" y="2898"/>
                      <a:pt x="3372" y="2901"/>
                      <a:pt x="3324" y="2901"/>
                    </a:cubicBezTo>
                    <a:cubicBezTo>
                      <a:pt x="3276" y="2901"/>
                      <a:pt x="3243" y="2898"/>
                      <a:pt x="3243" y="2898"/>
                    </a:cubicBezTo>
                    <a:lnTo>
                      <a:pt x="3273" y="2160"/>
                    </a:lnTo>
                    <a:cubicBezTo>
                      <a:pt x="3273" y="2160"/>
                      <a:pt x="2981" y="601"/>
                      <a:pt x="2824" y="274"/>
                    </a:cubicBezTo>
                    <a:cubicBezTo>
                      <a:pt x="2749" y="116"/>
                      <a:pt x="2322" y="1"/>
                      <a:pt x="1852" y="1"/>
                    </a:cubicBez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 flipH="1">
                <a:off x="826856" y="2758597"/>
                <a:ext cx="128282" cy="208998"/>
              </a:xfrm>
              <a:custGeom>
                <a:rect b="b" l="l" r="r" t="t"/>
                <a:pathLst>
                  <a:path extrusionOk="0" h="2131" w="1308">
                    <a:moveTo>
                      <a:pt x="828" y="1"/>
                    </a:moveTo>
                    <a:lnTo>
                      <a:pt x="828" y="202"/>
                    </a:lnTo>
                    <a:cubicBezTo>
                      <a:pt x="818" y="437"/>
                      <a:pt x="302" y="956"/>
                      <a:pt x="151" y="1259"/>
                    </a:cubicBezTo>
                    <a:cubicBezTo>
                      <a:pt x="0" y="1560"/>
                      <a:pt x="117" y="2012"/>
                      <a:pt x="151" y="2063"/>
                    </a:cubicBezTo>
                    <a:lnTo>
                      <a:pt x="352" y="1760"/>
                    </a:lnTo>
                    <a:cubicBezTo>
                      <a:pt x="352" y="1760"/>
                      <a:pt x="586" y="2079"/>
                      <a:pt x="691" y="2130"/>
                    </a:cubicBezTo>
                    <a:cubicBezTo>
                      <a:pt x="693" y="2130"/>
                      <a:pt x="695" y="2131"/>
                      <a:pt x="697" y="2131"/>
                    </a:cubicBezTo>
                    <a:cubicBezTo>
                      <a:pt x="814" y="2131"/>
                      <a:pt x="1307" y="754"/>
                      <a:pt x="1307" y="688"/>
                    </a:cubicBezTo>
                    <a:cubicBezTo>
                      <a:pt x="1307" y="621"/>
                      <a:pt x="1224" y="538"/>
                      <a:pt x="1123" y="336"/>
                    </a:cubicBezTo>
                    <a:cubicBezTo>
                      <a:pt x="1022" y="134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 flipH="1">
                <a:off x="813520" y="2283324"/>
                <a:ext cx="496456" cy="341497"/>
              </a:xfrm>
              <a:custGeom>
                <a:rect b="b" l="l" r="r" t="t"/>
                <a:pathLst>
                  <a:path extrusionOk="0" h="3482" w="5062">
                    <a:moveTo>
                      <a:pt x="1753" y="1"/>
                    </a:moveTo>
                    <a:cubicBezTo>
                      <a:pt x="1727" y="1"/>
                      <a:pt x="1700" y="1"/>
                      <a:pt x="1674" y="2"/>
                    </a:cubicBezTo>
                    <a:cubicBezTo>
                      <a:pt x="1269" y="15"/>
                      <a:pt x="852" y="152"/>
                      <a:pt x="561" y="456"/>
                    </a:cubicBezTo>
                    <a:cubicBezTo>
                      <a:pt x="531" y="488"/>
                      <a:pt x="501" y="530"/>
                      <a:pt x="491" y="572"/>
                    </a:cubicBezTo>
                    <a:cubicBezTo>
                      <a:pt x="278" y="741"/>
                      <a:pt x="118" y="987"/>
                      <a:pt x="67" y="1262"/>
                    </a:cubicBezTo>
                    <a:cubicBezTo>
                      <a:pt x="0" y="1625"/>
                      <a:pt x="141" y="2026"/>
                      <a:pt x="430" y="2223"/>
                    </a:cubicBezTo>
                    <a:cubicBezTo>
                      <a:pt x="454" y="2039"/>
                      <a:pt x="477" y="1854"/>
                      <a:pt x="535" y="1677"/>
                    </a:cubicBezTo>
                    <a:cubicBezTo>
                      <a:pt x="566" y="1581"/>
                      <a:pt x="610" y="1487"/>
                      <a:pt x="665" y="1403"/>
                    </a:cubicBezTo>
                    <a:cubicBezTo>
                      <a:pt x="685" y="1493"/>
                      <a:pt x="719" y="1581"/>
                      <a:pt x="769" y="1659"/>
                    </a:cubicBezTo>
                    <a:cubicBezTo>
                      <a:pt x="873" y="1824"/>
                      <a:pt x="1033" y="1942"/>
                      <a:pt x="1163" y="2085"/>
                    </a:cubicBezTo>
                    <a:cubicBezTo>
                      <a:pt x="1374" y="2321"/>
                      <a:pt x="1507" y="2633"/>
                      <a:pt x="1534" y="2959"/>
                    </a:cubicBezTo>
                    <a:cubicBezTo>
                      <a:pt x="1679" y="2886"/>
                      <a:pt x="1782" y="2729"/>
                      <a:pt x="1807" y="2564"/>
                    </a:cubicBezTo>
                    <a:cubicBezTo>
                      <a:pt x="1834" y="2731"/>
                      <a:pt x="1957" y="2884"/>
                      <a:pt x="2089" y="2993"/>
                    </a:cubicBezTo>
                    <a:cubicBezTo>
                      <a:pt x="2424" y="3272"/>
                      <a:pt x="2852" y="3423"/>
                      <a:pt x="3282" y="3423"/>
                    </a:cubicBezTo>
                    <a:cubicBezTo>
                      <a:pt x="3357" y="3423"/>
                      <a:pt x="3432" y="3418"/>
                      <a:pt x="3507" y="3409"/>
                    </a:cubicBezTo>
                    <a:cubicBezTo>
                      <a:pt x="3716" y="3455"/>
                      <a:pt x="3929" y="3480"/>
                      <a:pt x="4143" y="3481"/>
                    </a:cubicBezTo>
                    <a:cubicBezTo>
                      <a:pt x="4069" y="3361"/>
                      <a:pt x="3969" y="3257"/>
                      <a:pt x="3854" y="3180"/>
                    </a:cubicBezTo>
                    <a:lnTo>
                      <a:pt x="3854" y="3180"/>
                    </a:lnTo>
                    <a:cubicBezTo>
                      <a:pt x="4054" y="3252"/>
                      <a:pt x="4254" y="3325"/>
                      <a:pt x="4454" y="3397"/>
                    </a:cubicBezTo>
                    <a:cubicBezTo>
                      <a:pt x="4466" y="3205"/>
                      <a:pt x="4395" y="3012"/>
                      <a:pt x="4265" y="2880"/>
                    </a:cubicBezTo>
                    <a:lnTo>
                      <a:pt x="4265" y="2880"/>
                    </a:lnTo>
                    <a:cubicBezTo>
                      <a:pt x="4429" y="2974"/>
                      <a:pt x="4605" y="3069"/>
                      <a:pt x="4791" y="3069"/>
                    </a:cubicBezTo>
                    <a:cubicBezTo>
                      <a:pt x="4805" y="3069"/>
                      <a:pt x="4819" y="3069"/>
                      <a:pt x="4834" y="3068"/>
                    </a:cubicBezTo>
                    <a:cubicBezTo>
                      <a:pt x="4753" y="2917"/>
                      <a:pt x="4708" y="2744"/>
                      <a:pt x="4707" y="2569"/>
                    </a:cubicBezTo>
                    <a:cubicBezTo>
                      <a:pt x="4706" y="2470"/>
                      <a:pt x="4719" y="2371"/>
                      <a:pt x="4734" y="2273"/>
                    </a:cubicBezTo>
                    <a:cubicBezTo>
                      <a:pt x="4815" y="2167"/>
                      <a:pt x="4882" y="2047"/>
                      <a:pt x="4932" y="1921"/>
                    </a:cubicBezTo>
                    <a:cubicBezTo>
                      <a:pt x="5061" y="1585"/>
                      <a:pt x="5061" y="1196"/>
                      <a:pt x="4933" y="865"/>
                    </a:cubicBezTo>
                    <a:cubicBezTo>
                      <a:pt x="4893" y="764"/>
                      <a:pt x="4841" y="666"/>
                      <a:pt x="4760" y="603"/>
                    </a:cubicBezTo>
                    <a:cubicBezTo>
                      <a:pt x="4702" y="556"/>
                      <a:pt x="4632" y="530"/>
                      <a:pt x="4561" y="512"/>
                    </a:cubicBezTo>
                    <a:cubicBezTo>
                      <a:pt x="4395" y="469"/>
                      <a:pt x="4221" y="471"/>
                      <a:pt x="4049" y="458"/>
                    </a:cubicBezTo>
                    <a:cubicBezTo>
                      <a:pt x="3646" y="425"/>
                      <a:pt x="3256" y="304"/>
                      <a:pt x="2866" y="195"/>
                    </a:cubicBezTo>
                    <a:cubicBezTo>
                      <a:pt x="2502" y="93"/>
                      <a:pt x="2131" y="1"/>
                      <a:pt x="17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 flipH="1">
                <a:off x="1167668" y="2262140"/>
                <a:ext cx="57472" cy="286869"/>
              </a:xfrm>
              <a:custGeom>
                <a:rect b="b" l="l" r="r" t="t"/>
                <a:pathLst>
                  <a:path extrusionOk="0" h="2925" w="586">
                    <a:moveTo>
                      <a:pt x="0" y="1"/>
                    </a:moveTo>
                    <a:cubicBezTo>
                      <a:pt x="10" y="18"/>
                      <a:pt x="18" y="30"/>
                      <a:pt x="26" y="41"/>
                    </a:cubicBezTo>
                    <a:cubicBezTo>
                      <a:pt x="41" y="67"/>
                      <a:pt x="57" y="92"/>
                      <a:pt x="72" y="118"/>
                    </a:cubicBezTo>
                    <a:cubicBezTo>
                      <a:pt x="109" y="182"/>
                      <a:pt x="142" y="248"/>
                      <a:pt x="172" y="316"/>
                    </a:cubicBezTo>
                    <a:cubicBezTo>
                      <a:pt x="193" y="361"/>
                      <a:pt x="212" y="407"/>
                      <a:pt x="227" y="453"/>
                    </a:cubicBezTo>
                    <a:cubicBezTo>
                      <a:pt x="260" y="552"/>
                      <a:pt x="282" y="654"/>
                      <a:pt x="297" y="756"/>
                    </a:cubicBezTo>
                    <a:cubicBezTo>
                      <a:pt x="306" y="811"/>
                      <a:pt x="311" y="868"/>
                      <a:pt x="314" y="923"/>
                    </a:cubicBezTo>
                    <a:cubicBezTo>
                      <a:pt x="316" y="980"/>
                      <a:pt x="317" y="1037"/>
                      <a:pt x="316" y="1092"/>
                    </a:cubicBezTo>
                    <a:cubicBezTo>
                      <a:pt x="313" y="1202"/>
                      <a:pt x="303" y="1311"/>
                      <a:pt x="291" y="1420"/>
                    </a:cubicBezTo>
                    <a:cubicBezTo>
                      <a:pt x="279" y="1552"/>
                      <a:pt x="268" y="1683"/>
                      <a:pt x="267" y="1816"/>
                    </a:cubicBezTo>
                    <a:cubicBezTo>
                      <a:pt x="267" y="1836"/>
                      <a:pt x="265" y="1855"/>
                      <a:pt x="265" y="1875"/>
                    </a:cubicBezTo>
                    <a:cubicBezTo>
                      <a:pt x="266" y="1978"/>
                      <a:pt x="274" y="2080"/>
                      <a:pt x="289" y="2182"/>
                    </a:cubicBezTo>
                    <a:lnTo>
                      <a:pt x="293" y="2214"/>
                    </a:lnTo>
                    <a:lnTo>
                      <a:pt x="297" y="2246"/>
                    </a:lnTo>
                    <a:cubicBezTo>
                      <a:pt x="302" y="2267"/>
                      <a:pt x="304" y="2288"/>
                      <a:pt x="309" y="2309"/>
                    </a:cubicBezTo>
                    <a:cubicBezTo>
                      <a:pt x="325" y="2391"/>
                      <a:pt x="350" y="2471"/>
                      <a:pt x="378" y="2550"/>
                    </a:cubicBezTo>
                    <a:cubicBezTo>
                      <a:pt x="383" y="2565"/>
                      <a:pt x="388" y="2580"/>
                      <a:pt x="394" y="2596"/>
                    </a:cubicBezTo>
                    <a:lnTo>
                      <a:pt x="413" y="2640"/>
                    </a:lnTo>
                    <a:lnTo>
                      <a:pt x="422" y="2662"/>
                    </a:lnTo>
                    <a:lnTo>
                      <a:pt x="433" y="2684"/>
                    </a:lnTo>
                    <a:lnTo>
                      <a:pt x="454" y="2728"/>
                    </a:lnTo>
                    <a:cubicBezTo>
                      <a:pt x="485" y="2785"/>
                      <a:pt x="519" y="2840"/>
                      <a:pt x="559" y="2892"/>
                    </a:cubicBezTo>
                    <a:cubicBezTo>
                      <a:pt x="563" y="2898"/>
                      <a:pt x="568" y="2905"/>
                      <a:pt x="572" y="2909"/>
                    </a:cubicBezTo>
                    <a:cubicBezTo>
                      <a:pt x="577" y="2915"/>
                      <a:pt x="584" y="2925"/>
                      <a:pt x="585" y="2925"/>
                    </a:cubicBezTo>
                    <a:cubicBezTo>
                      <a:pt x="585" y="2925"/>
                      <a:pt x="585" y="2925"/>
                      <a:pt x="586" y="2925"/>
                    </a:cubicBezTo>
                    <a:cubicBezTo>
                      <a:pt x="586" y="2925"/>
                      <a:pt x="582" y="2918"/>
                      <a:pt x="578" y="2912"/>
                    </a:cubicBezTo>
                    <a:cubicBezTo>
                      <a:pt x="572" y="2904"/>
                      <a:pt x="565" y="2893"/>
                      <a:pt x="558" y="2884"/>
                    </a:cubicBezTo>
                    <a:lnTo>
                      <a:pt x="541" y="2860"/>
                    </a:lnTo>
                    <a:cubicBezTo>
                      <a:pt x="535" y="2852"/>
                      <a:pt x="530" y="2843"/>
                      <a:pt x="525" y="2835"/>
                    </a:cubicBezTo>
                    <a:cubicBezTo>
                      <a:pt x="487" y="2778"/>
                      <a:pt x="457" y="2714"/>
                      <a:pt x="429" y="2651"/>
                    </a:cubicBezTo>
                    <a:cubicBezTo>
                      <a:pt x="417" y="2618"/>
                      <a:pt x="403" y="2586"/>
                      <a:pt x="392" y="2553"/>
                    </a:cubicBezTo>
                    <a:cubicBezTo>
                      <a:pt x="387" y="2537"/>
                      <a:pt x="381" y="2521"/>
                      <a:pt x="377" y="2504"/>
                    </a:cubicBezTo>
                    <a:lnTo>
                      <a:pt x="361" y="2454"/>
                    </a:lnTo>
                    <a:cubicBezTo>
                      <a:pt x="338" y="2368"/>
                      <a:pt x="320" y="2281"/>
                      <a:pt x="307" y="2192"/>
                    </a:cubicBezTo>
                    <a:cubicBezTo>
                      <a:pt x="293" y="2104"/>
                      <a:pt x="285" y="2016"/>
                      <a:pt x="282" y="1926"/>
                    </a:cubicBezTo>
                    <a:cubicBezTo>
                      <a:pt x="277" y="1815"/>
                      <a:pt x="279" y="1705"/>
                      <a:pt x="286" y="1594"/>
                    </a:cubicBezTo>
                    <a:cubicBezTo>
                      <a:pt x="296" y="1426"/>
                      <a:pt x="314" y="1260"/>
                      <a:pt x="320" y="1092"/>
                    </a:cubicBezTo>
                    <a:cubicBezTo>
                      <a:pt x="322" y="992"/>
                      <a:pt x="324" y="892"/>
                      <a:pt x="314" y="792"/>
                    </a:cubicBezTo>
                    <a:cubicBezTo>
                      <a:pt x="294" y="588"/>
                      <a:pt x="232" y="389"/>
                      <a:pt x="133" y="211"/>
                    </a:cubicBezTo>
                    <a:cubicBezTo>
                      <a:pt x="110" y="169"/>
                      <a:pt x="86" y="126"/>
                      <a:pt x="62" y="84"/>
                    </a:cubicBezTo>
                    <a:cubicBezTo>
                      <a:pt x="53" y="70"/>
                      <a:pt x="42" y="55"/>
                      <a:pt x="32" y="41"/>
                    </a:cubicBezTo>
                    <a:cubicBezTo>
                      <a:pt x="21" y="27"/>
                      <a:pt x="9" y="1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 flipH="1">
                <a:off x="929051" y="2267731"/>
                <a:ext cx="219786" cy="371704"/>
              </a:xfrm>
              <a:custGeom>
                <a:rect b="b" l="l" r="r" t="t"/>
                <a:pathLst>
                  <a:path extrusionOk="0" h="3790" w="2241">
                    <a:moveTo>
                      <a:pt x="1" y="0"/>
                    </a:moveTo>
                    <a:cubicBezTo>
                      <a:pt x="13" y="30"/>
                      <a:pt x="21" y="51"/>
                      <a:pt x="28" y="70"/>
                    </a:cubicBezTo>
                    <a:cubicBezTo>
                      <a:pt x="38" y="92"/>
                      <a:pt x="46" y="115"/>
                      <a:pt x="53" y="137"/>
                    </a:cubicBezTo>
                    <a:cubicBezTo>
                      <a:pt x="61" y="160"/>
                      <a:pt x="71" y="183"/>
                      <a:pt x="78" y="205"/>
                    </a:cubicBezTo>
                    <a:cubicBezTo>
                      <a:pt x="115" y="316"/>
                      <a:pt x="146" y="430"/>
                      <a:pt x="172" y="545"/>
                    </a:cubicBezTo>
                    <a:cubicBezTo>
                      <a:pt x="182" y="584"/>
                      <a:pt x="190" y="622"/>
                      <a:pt x="198" y="661"/>
                    </a:cubicBezTo>
                    <a:cubicBezTo>
                      <a:pt x="207" y="699"/>
                      <a:pt x="215" y="738"/>
                      <a:pt x="222" y="777"/>
                    </a:cubicBezTo>
                    <a:cubicBezTo>
                      <a:pt x="251" y="939"/>
                      <a:pt x="270" y="1103"/>
                      <a:pt x="292" y="1267"/>
                    </a:cubicBezTo>
                    <a:cubicBezTo>
                      <a:pt x="314" y="1444"/>
                      <a:pt x="337" y="1622"/>
                      <a:pt x="365" y="1799"/>
                    </a:cubicBezTo>
                    <a:cubicBezTo>
                      <a:pt x="392" y="1971"/>
                      <a:pt x="423" y="2143"/>
                      <a:pt x="468" y="2311"/>
                    </a:cubicBezTo>
                    <a:cubicBezTo>
                      <a:pt x="520" y="2515"/>
                      <a:pt x="594" y="2713"/>
                      <a:pt x="698" y="2898"/>
                    </a:cubicBezTo>
                    <a:lnTo>
                      <a:pt x="709" y="2918"/>
                    </a:lnTo>
                    <a:lnTo>
                      <a:pt x="721" y="2939"/>
                    </a:lnTo>
                    <a:cubicBezTo>
                      <a:pt x="729" y="2952"/>
                      <a:pt x="736" y="2965"/>
                      <a:pt x="744" y="2979"/>
                    </a:cubicBezTo>
                    <a:lnTo>
                      <a:pt x="761" y="3006"/>
                    </a:lnTo>
                    <a:lnTo>
                      <a:pt x="778" y="3030"/>
                    </a:lnTo>
                    <a:lnTo>
                      <a:pt x="813" y="3081"/>
                    </a:lnTo>
                    <a:cubicBezTo>
                      <a:pt x="824" y="3098"/>
                      <a:pt x="838" y="3113"/>
                      <a:pt x="850" y="3130"/>
                    </a:cubicBezTo>
                    <a:cubicBezTo>
                      <a:pt x="863" y="3145"/>
                      <a:pt x="875" y="3162"/>
                      <a:pt x="888" y="3177"/>
                    </a:cubicBezTo>
                    <a:lnTo>
                      <a:pt x="929" y="3224"/>
                    </a:lnTo>
                    <a:cubicBezTo>
                      <a:pt x="936" y="3231"/>
                      <a:pt x="943" y="3239"/>
                      <a:pt x="950" y="3246"/>
                    </a:cubicBezTo>
                    <a:lnTo>
                      <a:pt x="972" y="3268"/>
                    </a:lnTo>
                    <a:lnTo>
                      <a:pt x="1015" y="3311"/>
                    </a:lnTo>
                    <a:lnTo>
                      <a:pt x="1060" y="3352"/>
                    </a:lnTo>
                    <a:cubicBezTo>
                      <a:pt x="1085" y="3375"/>
                      <a:pt x="1111" y="3396"/>
                      <a:pt x="1137" y="3418"/>
                    </a:cubicBezTo>
                    <a:cubicBezTo>
                      <a:pt x="1163" y="3441"/>
                      <a:pt x="1191" y="3459"/>
                      <a:pt x="1218" y="3479"/>
                    </a:cubicBezTo>
                    <a:cubicBezTo>
                      <a:pt x="1327" y="3555"/>
                      <a:pt x="1447" y="3616"/>
                      <a:pt x="1570" y="3667"/>
                    </a:cubicBezTo>
                    <a:cubicBezTo>
                      <a:pt x="1666" y="3705"/>
                      <a:pt x="1763" y="3735"/>
                      <a:pt x="1864" y="3756"/>
                    </a:cubicBezTo>
                    <a:cubicBezTo>
                      <a:pt x="1965" y="3778"/>
                      <a:pt x="2068" y="3788"/>
                      <a:pt x="2171" y="3789"/>
                    </a:cubicBezTo>
                    <a:lnTo>
                      <a:pt x="2207" y="3789"/>
                    </a:lnTo>
                    <a:cubicBezTo>
                      <a:pt x="2219" y="3789"/>
                      <a:pt x="2238" y="3788"/>
                      <a:pt x="2239" y="3788"/>
                    </a:cubicBezTo>
                    <a:cubicBezTo>
                      <a:pt x="2241" y="3788"/>
                      <a:pt x="2227" y="3787"/>
                      <a:pt x="2216" y="3786"/>
                    </a:cubicBezTo>
                    <a:cubicBezTo>
                      <a:pt x="2199" y="3786"/>
                      <a:pt x="2179" y="3785"/>
                      <a:pt x="2160" y="3785"/>
                    </a:cubicBezTo>
                    <a:cubicBezTo>
                      <a:pt x="2145" y="3785"/>
                      <a:pt x="2130" y="3784"/>
                      <a:pt x="2114" y="3783"/>
                    </a:cubicBezTo>
                    <a:cubicBezTo>
                      <a:pt x="2099" y="3782"/>
                      <a:pt x="2083" y="3781"/>
                      <a:pt x="2068" y="3780"/>
                    </a:cubicBezTo>
                    <a:cubicBezTo>
                      <a:pt x="1958" y="3769"/>
                      <a:pt x="1849" y="3747"/>
                      <a:pt x="1743" y="3715"/>
                    </a:cubicBezTo>
                    <a:cubicBezTo>
                      <a:pt x="1716" y="3706"/>
                      <a:pt x="1690" y="3699"/>
                      <a:pt x="1664" y="3689"/>
                    </a:cubicBezTo>
                    <a:lnTo>
                      <a:pt x="1587" y="3660"/>
                    </a:lnTo>
                    <a:lnTo>
                      <a:pt x="1511" y="3627"/>
                    </a:lnTo>
                    <a:cubicBezTo>
                      <a:pt x="1498" y="3622"/>
                      <a:pt x="1486" y="3615"/>
                      <a:pt x="1473" y="3609"/>
                    </a:cubicBezTo>
                    <a:lnTo>
                      <a:pt x="1437" y="3591"/>
                    </a:lnTo>
                    <a:cubicBezTo>
                      <a:pt x="1184" y="3461"/>
                      <a:pt x="963" y="3272"/>
                      <a:pt x="802" y="3038"/>
                    </a:cubicBezTo>
                    <a:cubicBezTo>
                      <a:pt x="751" y="2966"/>
                      <a:pt x="707" y="2890"/>
                      <a:pt x="666" y="2813"/>
                    </a:cubicBezTo>
                    <a:lnTo>
                      <a:pt x="637" y="2754"/>
                    </a:lnTo>
                    <a:cubicBezTo>
                      <a:pt x="632" y="2744"/>
                      <a:pt x="627" y="2734"/>
                      <a:pt x="622" y="2724"/>
                    </a:cubicBezTo>
                    <a:lnTo>
                      <a:pt x="610" y="2694"/>
                    </a:lnTo>
                    <a:lnTo>
                      <a:pt x="583" y="2633"/>
                    </a:lnTo>
                    <a:lnTo>
                      <a:pt x="559" y="2572"/>
                    </a:lnTo>
                    <a:cubicBezTo>
                      <a:pt x="466" y="2323"/>
                      <a:pt x="409" y="2060"/>
                      <a:pt x="369" y="1798"/>
                    </a:cubicBezTo>
                    <a:cubicBezTo>
                      <a:pt x="344" y="1641"/>
                      <a:pt x="329" y="1482"/>
                      <a:pt x="310" y="1324"/>
                    </a:cubicBezTo>
                    <a:cubicBezTo>
                      <a:pt x="293" y="1164"/>
                      <a:pt x="273" y="1002"/>
                      <a:pt x="247" y="843"/>
                    </a:cubicBezTo>
                    <a:cubicBezTo>
                      <a:pt x="219" y="683"/>
                      <a:pt x="186" y="525"/>
                      <a:pt x="139" y="370"/>
                    </a:cubicBezTo>
                    <a:cubicBezTo>
                      <a:pt x="132" y="351"/>
                      <a:pt x="127" y="334"/>
                      <a:pt x="121" y="315"/>
                    </a:cubicBezTo>
                    <a:lnTo>
                      <a:pt x="113" y="287"/>
                    </a:lnTo>
                    <a:lnTo>
                      <a:pt x="104" y="261"/>
                    </a:lnTo>
                    <a:cubicBezTo>
                      <a:pt x="92" y="224"/>
                      <a:pt x="81" y="188"/>
                      <a:pt x="68" y="152"/>
                    </a:cubicBezTo>
                    <a:cubicBezTo>
                      <a:pt x="58" y="126"/>
                      <a:pt x="48" y="99"/>
                      <a:pt x="36" y="74"/>
                    </a:cubicBezTo>
                    <a:cubicBezTo>
                      <a:pt x="24" y="50"/>
                      <a:pt x="13" y="2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11"/>
              <p:cNvSpPr/>
              <p:nvPr/>
            </p:nvSpPr>
            <p:spPr>
              <a:xfrm flipH="1">
                <a:off x="869912" y="2246841"/>
                <a:ext cx="251170" cy="426626"/>
              </a:xfrm>
              <a:custGeom>
                <a:rect b="b" l="l" r="r" t="t"/>
                <a:pathLst>
                  <a:path extrusionOk="0" h="4350" w="2561">
                    <a:moveTo>
                      <a:pt x="1" y="1"/>
                    </a:moveTo>
                    <a:cubicBezTo>
                      <a:pt x="19" y="32"/>
                      <a:pt x="31" y="54"/>
                      <a:pt x="44" y="75"/>
                    </a:cubicBezTo>
                    <a:lnTo>
                      <a:pt x="65" y="110"/>
                    </a:lnTo>
                    <a:cubicBezTo>
                      <a:pt x="71" y="121"/>
                      <a:pt x="78" y="133"/>
                      <a:pt x="84" y="146"/>
                    </a:cubicBezTo>
                    <a:lnTo>
                      <a:pt x="123" y="218"/>
                    </a:lnTo>
                    <a:cubicBezTo>
                      <a:pt x="183" y="338"/>
                      <a:pt x="236" y="462"/>
                      <a:pt x="281" y="588"/>
                    </a:cubicBezTo>
                    <a:lnTo>
                      <a:pt x="326" y="716"/>
                    </a:lnTo>
                    <a:cubicBezTo>
                      <a:pt x="339" y="760"/>
                      <a:pt x="352" y="803"/>
                      <a:pt x="365" y="846"/>
                    </a:cubicBezTo>
                    <a:cubicBezTo>
                      <a:pt x="415" y="1028"/>
                      <a:pt x="453" y="1213"/>
                      <a:pt x="488" y="1398"/>
                    </a:cubicBezTo>
                    <a:cubicBezTo>
                      <a:pt x="525" y="1600"/>
                      <a:pt x="558" y="1801"/>
                      <a:pt x="591" y="2003"/>
                    </a:cubicBezTo>
                    <a:cubicBezTo>
                      <a:pt x="623" y="2199"/>
                      <a:pt x="657" y="2396"/>
                      <a:pt x="701" y="2590"/>
                    </a:cubicBezTo>
                    <a:lnTo>
                      <a:pt x="721" y="2678"/>
                    </a:lnTo>
                    <a:cubicBezTo>
                      <a:pt x="729" y="2706"/>
                      <a:pt x="737" y="2736"/>
                      <a:pt x="744" y="2765"/>
                    </a:cubicBezTo>
                    <a:cubicBezTo>
                      <a:pt x="758" y="2824"/>
                      <a:pt x="777" y="2880"/>
                      <a:pt x="794" y="2938"/>
                    </a:cubicBezTo>
                    <a:cubicBezTo>
                      <a:pt x="831" y="3052"/>
                      <a:pt x="872" y="3166"/>
                      <a:pt x="921" y="3275"/>
                    </a:cubicBezTo>
                    <a:cubicBezTo>
                      <a:pt x="928" y="3292"/>
                      <a:pt x="935" y="3309"/>
                      <a:pt x="942" y="3325"/>
                    </a:cubicBezTo>
                    <a:cubicBezTo>
                      <a:pt x="949" y="3342"/>
                      <a:pt x="956" y="3357"/>
                      <a:pt x="964" y="3374"/>
                    </a:cubicBezTo>
                    <a:cubicBezTo>
                      <a:pt x="1045" y="3541"/>
                      <a:pt x="1146" y="3701"/>
                      <a:pt x="1266" y="3844"/>
                    </a:cubicBezTo>
                    <a:lnTo>
                      <a:pt x="1285" y="3866"/>
                    </a:lnTo>
                    <a:lnTo>
                      <a:pt x="1294" y="3878"/>
                    </a:lnTo>
                    <a:lnTo>
                      <a:pt x="1304" y="3888"/>
                    </a:lnTo>
                    <a:lnTo>
                      <a:pt x="1343" y="3931"/>
                    </a:lnTo>
                    <a:lnTo>
                      <a:pt x="1382" y="3973"/>
                    </a:lnTo>
                    <a:cubicBezTo>
                      <a:pt x="1396" y="3988"/>
                      <a:pt x="1409" y="4001"/>
                      <a:pt x="1424" y="4015"/>
                    </a:cubicBezTo>
                    <a:cubicBezTo>
                      <a:pt x="1536" y="4117"/>
                      <a:pt x="1667" y="4200"/>
                      <a:pt x="1805" y="4260"/>
                    </a:cubicBezTo>
                    <a:cubicBezTo>
                      <a:pt x="1913" y="4308"/>
                      <a:pt x="2029" y="4339"/>
                      <a:pt x="2146" y="4348"/>
                    </a:cubicBezTo>
                    <a:cubicBezTo>
                      <a:pt x="2164" y="4349"/>
                      <a:pt x="2183" y="4350"/>
                      <a:pt x="2201" y="4350"/>
                    </a:cubicBezTo>
                    <a:cubicBezTo>
                      <a:pt x="2301" y="4350"/>
                      <a:pt x="2400" y="4331"/>
                      <a:pt x="2491" y="4290"/>
                    </a:cubicBezTo>
                    <a:cubicBezTo>
                      <a:pt x="2504" y="4285"/>
                      <a:pt x="2518" y="4278"/>
                      <a:pt x="2527" y="4273"/>
                    </a:cubicBezTo>
                    <a:cubicBezTo>
                      <a:pt x="2541" y="4265"/>
                      <a:pt x="2559" y="4254"/>
                      <a:pt x="2560" y="4254"/>
                    </a:cubicBezTo>
                    <a:cubicBezTo>
                      <a:pt x="2560" y="4254"/>
                      <a:pt x="2560" y="4254"/>
                      <a:pt x="2560" y="4254"/>
                    </a:cubicBezTo>
                    <a:cubicBezTo>
                      <a:pt x="2559" y="4254"/>
                      <a:pt x="2547" y="4260"/>
                      <a:pt x="2537" y="4264"/>
                    </a:cubicBezTo>
                    <a:cubicBezTo>
                      <a:pt x="2532" y="4266"/>
                      <a:pt x="2527" y="4269"/>
                      <a:pt x="2523" y="4272"/>
                    </a:cubicBezTo>
                    <a:cubicBezTo>
                      <a:pt x="2518" y="4274"/>
                      <a:pt x="2514" y="4276"/>
                      <a:pt x="2509" y="4278"/>
                    </a:cubicBezTo>
                    <a:cubicBezTo>
                      <a:pt x="2499" y="4282"/>
                      <a:pt x="2488" y="4287"/>
                      <a:pt x="2478" y="4291"/>
                    </a:cubicBezTo>
                    <a:cubicBezTo>
                      <a:pt x="2445" y="4305"/>
                      <a:pt x="2412" y="4315"/>
                      <a:pt x="2377" y="4323"/>
                    </a:cubicBezTo>
                    <a:cubicBezTo>
                      <a:pt x="2324" y="4335"/>
                      <a:pt x="2270" y="4341"/>
                      <a:pt x="2216" y="4341"/>
                    </a:cubicBezTo>
                    <a:cubicBezTo>
                      <a:pt x="2208" y="4341"/>
                      <a:pt x="2199" y="4341"/>
                      <a:pt x="2190" y="4341"/>
                    </a:cubicBezTo>
                    <a:cubicBezTo>
                      <a:pt x="2127" y="4339"/>
                      <a:pt x="2065" y="4329"/>
                      <a:pt x="2003" y="4315"/>
                    </a:cubicBezTo>
                    <a:cubicBezTo>
                      <a:pt x="1880" y="4285"/>
                      <a:pt x="1765" y="4234"/>
                      <a:pt x="1657" y="4168"/>
                    </a:cubicBezTo>
                    <a:cubicBezTo>
                      <a:pt x="1588" y="4126"/>
                      <a:pt x="1524" y="4078"/>
                      <a:pt x="1463" y="4025"/>
                    </a:cubicBezTo>
                    <a:cubicBezTo>
                      <a:pt x="1447" y="4011"/>
                      <a:pt x="1433" y="3998"/>
                      <a:pt x="1418" y="3984"/>
                    </a:cubicBezTo>
                    <a:lnTo>
                      <a:pt x="1396" y="3963"/>
                    </a:lnTo>
                    <a:lnTo>
                      <a:pt x="1376" y="3940"/>
                    </a:lnTo>
                    <a:lnTo>
                      <a:pt x="1334" y="3896"/>
                    </a:lnTo>
                    <a:cubicBezTo>
                      <a:pt x="1320" y="3882"/>
                      <a:pt x="1306" y="3867"/>
                      <a:pt x="1293" y="3851"/>
                    </a:cubicBezTo>
                    <a:cubicBezTo>
                      <a:pt x="1187" y="3729"/>
                      <a:pt x="1097" y="3594"/>
                      <a:pt x="1021" y="3450"/>
                    </a:cubicBezTo>
                    <a:cubicBezTo>
                      <a:pt x="1008" y="3428"/>
                      <a:pt x="998" y="3406"/>
                      <a:pt x="986" y="3383"/>
                    </a:cubicBezTo>
                    <a:cubicBezTo>
                      <a:pt x="975" y="3360"/>
                      <a:pt x="963" y="3338"/>
                      <a:pt x="953" y="3315"/>
                    </a:cubicBezTo>
                    <a:lnTo>
                      <a:pt x="922" y="3246"/>
                    </a:lnTo>
                    <a:cubicBezTo>
                      <a:pt x="912" y="3224"/>
                      <a:pt x="901" y="3201"/>
                      <a:pt x="892" y="3177"/>
                    </a:cubicBezTo>
                    <a:lnTo>
                      <a:pt x="864" y="3107"/>
                    </a:lnTo>
                    <a:lnTo>
                      <a:pt x="851" y="3071"/>
                    </a:lnTo>
                    <a:lnTo>
                      <a:pt x="839" y="3036"/>
                    </a:lnTo>
                    <a:cubicBezTo>
                      <a:pt x="822" y="2988"/>
                      <a:pt x="805" y="2941"/>
                      <a:pt x="791" y="2893"/>
                    </a:cubicBezTo>
                    <a:cubicBezTo>
                      <a:pt x="701" y="2602"/>
                      <a:pt x="644" y="2302"/>
                      <a:pt x="595" y="2003"/>
                    </a:cubicBezTo>
                    <a:cubicBezTo>
                      <a:pt x="566" y="1823"/>
                      <a:pt x="541" y="1642"/>
                      <a:pt x="512" y="1463"/>
                    </a:cubicBezTo>
                    <a:cubicBezTo>
                      <a:pt x="481" y="1280"/>
                      <a:pt x="446" y="1099"/>
                      <a:pt x="399" y="920"/>
                    </a:cubicBezTo>
                    <a:cubicBezTo>
                      <a:pt x="351" y="741"/>
                      <a:pt x="292" y="564"/>
                      <a:pt x="216" y="396"/>
                    </a:cubicBezTo>
                    <a:cubicBezTo>
                      <a:pt x="207" y="376"/>
                      <a:pt x="199" y="355"/>
                      <a:pt x="190" y="336"/>
                    </a:cubicBezTo>
                    <a:lnTo>
                      <a:pt x="161" y="277"/>
                    </a:lnTo>
                    <a:cubicBezTo>
                      <a:pt x="151" y="258"/>
                      <a:pt x="142" y="237"/>
                      <a:pt x="132" y="218"/>
                    </a:cubicBezTo>
                    <a:cubicBezTo>
                      <a:pt x="122" y="198"/>
                      <a:pt x="112" y="180"/>
                      <a:pt x="101" y="160"/>
                    </a:cubicBezTo>
                    <a:cubicBezTo>
                      <a:pt x="74" y="104"/>
                      <a:pt x="31" y="4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 flipH="1">
                <a:off x="808517" y="2268907"/>
                <a:ext cx="257741" cy="399754"/>
              </a:xfrm>
              <a:custGeom>
                <a:rect b="b" l="l" r="r" t="t"/>
                <a:pathLst>
                  <a:path extrusionOk="0" h="4076" w="2628">
                    <a:moveTo>
                      <a:pt x="1" y="1"/>
                    </a:moveTo>
                    <a:cubicBezTo>
                      <a:pt x="9" y="34"/>
                      <a:pt x="14" y="55"/>
                      <a:pt x="18" y="78"/>
                    </a:cubicBezTo>
                    <a:lnTo>
                      <a:pt x="27" y="114"/>
                    </a:lnTo>
                    <a:cubicBezTo>
                      <a:pt x="30" y="126"/>
                      <a:pt x="34" y="138"/>
                      <a:pt x="37" y="150"/>
                    </a:cubicBezTo>
                    <a:lnTo>
                      <a:pt x="57" y="222"/>
                    </a:lnTo>
                    <a:cubicBezTo>
                      <a:pt x="93" y="339"/>
                      <a:pt x="135" y="454"/>
                      <a:pt x="183" y="566"/>
                    </a:cubicBezTo>
                    <a:cubicBezTo>
                      <a:pt x="199" y="605"/>
                      <a:pt x="217" y="642"/>
                      <a:pt x="234" y="679"/>
                    </a:cubicBezTo>
                    <a:lnTo>
                      <a:pt x="290" y="789"/>
                    </a:lnTo>
                    <a:cubicBezTo>
                      <a:pt x="369" y="941"/>
                      <a:pt x="459" y="1089"/>
                      <a:pt x="559" y="1228"/>
                    </a:cubicBezTo>
                    <a:cubicBezTo>
                      <a:pt x="668" y="1378"/>
                      <a:pt x="790" y="1519"/>
                      <a:pt x="921" y="1650"/>
                    </a:cubicBezTo>
                    <a:cubicBezTo>
                      <a:pt x="985" y="1714"/>
                      <a:pt x="1052" y="1776"/>
                      <a:pt x="1119" y="1836"/>
                    </a:cubicBezTo>
                    <a:cubicBezTo>
                      <a:pt x="1187" y="1896"/>
                      <a:pt x="1255" y="1955"/>
                      <a:pt x="1325" y="2012"/>
                    </a:cubicBezTo>
                    <a:cubicBezTo>
                      <a:pt x="1491" y="2153"/>
                      <a:pt x="1663" y="2288"/>
                      <a:pt x="1826" y="2431"/>
                    </a:cubicBezTo>
                    <a:cubicBezTo>
                      <a:pt x="1850" y="2453"/>
                      <a:pt x="1873" y="2476"/>
                      <a:pt x="1896" y="2498"/>
                    </a:cubicBezTo>
                    <a:cubicBezTo>
                      <a:pt x="1959" y="2555"/>
                      <a:pt x="2020" y="2613"/>
                      <a:pt x="2077" y="2675"/>
                    </a:cubicBezTo>
                    <a:cubicBezTo>
                      <a:pt x="2135" y="2736"/>
                      <a:pt x="2191" y="2799"/>
                      <a:pt x="2243" y="2867"/>
                    </a:cubicBezTo>
                    <a:cubicBezTo>
                      <a:pt x="2286" y="2922"/>
                      <a:pt x="2324" y="2981"/>
                      <a:pt x="2361" y="3040"/>
                    </a:cubicBezTo>
                    <a:cubicBezTo>
                      <a:pt x="2435" y="3155"/>
                      <a:pt x="2499" y="3279"/>
                      <a:pt x="2542" y="3409"/>
                    </a:cubicBezTo>
                    <a:cubicBezTo>
                      <a:pt x="2576" y="3510"/>
                      <a:pt x="2601" y="3615"/>
                      <a:pt x="2609" y="3721"/>
                    </a:cubicBezTo>
                    <a:cubicBezTo>
                      <a:pt x="2613" y="3773"/>
                      <a:pt x="2616" y="3827"/>
                      <a:pt x="2613" y="3879"/>
                    </a:cubicBezTo>
                    <a:cubicBezTo>
                      <a:pt x="2612" y="3892"/>
                      <a:pt x="2612" y="3906"/>
                      <a:pt x="2611" y="3919"/>
                    </a:cubicBezTo>
                    <a:cubicBezTo>
                      <a:pt x="2611" y="3932"/>
                      <a:pt x="2609" y="3946"/>
                      <a:pt x="2606" y="3958"/>
                    </a:cubicBezTo>
                    <a:cubicBezTo>
                      <a:pt x="2602" y="3984"/>
                      <a:pt x="2594" y="4010"/>
                      <a:pt x="2579" y="4032"/>
                    </a:cubicBezTo>
                    <a:cubicBezTo>
                      <a:pt x="2573" y="4042"/>
                      <a:pt x="2563" y="4053"/>
                      <a:pt x="2556" y="4059"/>
                    </a:cubicBezTo>
                    <a:cubicBezTo>
                      <a:pt x="2552" y="4061"/>
                      <a:pt x="2549" y="4063"/>
                      <a:pt x="2546" y="4065"/>
                    </a:cubicBezTo>
                    <a:cubicBezTo>
                      <a:pt x="2543" y="4067"/>
                      <a:pt x="2540" y="4069"/>
                      <a:pt x="2537" y="4070"/>
                    </a:cubicBezTo>
                    <a:cubicBezTo>
                      <a:pt x="2531" y="4073"/>
                      <a:pt x="2527" y="4074"/>
                      <a:pt x="2526" y="4075"/>
                    </a:cubicBezTo>
                    <a:lnTo>
                      <a:pt x="2526" y="4075"/>
                    </a:lnTo>
                    <a:cubicBezTo>
                      <a:pt x="2527" y="4075"/>
                      <a:pt x="2538" y="4073"/>
                      <a:pt x="2548" y="4067"/>
                    </a:cubicBezTo>
                    <a:cubicBezTo>
                      <a:pt x="2564" y="4059"/>
                      <a:pt x="2579" y="4042"/>
                      <a:pt x="2588" y="4025"/>
                    </a:cubicBezTo>
                    <a:cubicBezTo>
                      <a:pt x="2605" y="3996"/>
                      <a:pt x="2612" y="3964"/>
                      <a:pt x="2616" y="3931"/>
                    </a:cubicBezTo>
                    <a:cubicBezTo>
                      <a:pt x="2628" y="3817"/>
                      <a:pt x="2622" y="3700"/>
                      <a:pt x="2601" y="3587"/>
                    </a:cubicBezTo>
                    <a:cubicBezTo>
                      <a:pt x="2580" y="3473"/>
                      <a:pt x="2544" y="3362"/>
                      <a:pt x="2498" y="3256"/>
                    </a:cubicBezTo>
                    <a:cubicBezTo>
                      <a:pt x="2436" y="3120"/>
                      <a:pt x="2359" y="2991"/>
                      <a:pt x="2269" y="2873"/>
                    </a:cubicBezTo>
                    <a:cubicBezTo>
                      <a:pt x="2178" y="2755"/>
                      <a:pt x="2077" y="2646"/>
                      <a:pt x="1969" y="2544"/>
                    </a:cubicBezTo>
                    <a:cubicBezTo>
                      <a:pt x="1903" y="2481"/>
                      <a:pt x="1834" y="2421"/>
                      <a:pt x="1764" y="2361"/>
                    </a:cubicBezTo>
                    <a:cubicBezTo>
                      <a:pt x="1694" y="2302"/>
                      <a:pt x="1623" y="2245"/>
                      <a:pt x="1552" y="2187"/>
                    </a:cubicBezTo>
                    <a:cubicBezTo>
                      <a:pt x="1337" y="2013"/>
                      <a:pt x="1120" y="1843"/>
                      <a:pt x="924" y="1647"/>
                    </a:cubicBezTo>
                    <a:cubicBezTo>
                      <a:pt x="808" y="1530"/>
                      <a:pt x="702" y="1403"/>
                      <a:pt x="605" y="1269"/>
                    </a:cubicBezTo>
                    <a:cubicBezTo>
                      <a:pt x="408" y="998"/>
                      <a:pt x="246" y="703"/>
                      <a:pt x="124" y="391"/>
                    </a:cubicBezTo>
                    <a:cubicBezTo>
                      <a:pt x="117" y="372"/>
                      <a:pt x="110" y="354"/>
                      <a:pt x="104" y="335"/>
                    </a:cubicBezTo>
                    <a:lnTo>
                      <a:pt x="84" y="279"/>
                    </a:lnTo>
                    <a:cubicBezTo>
                      <a:pt x="78" y="260"/>
                      <a:pt x="72" y="241"/>
                      <a:pt x="66" y="222"/>
                    </a:cubicBezTo>
                    <a:lnTo>
                      <a:pt x="50" y="164"/>
                    </a:lnTo>
                    <a:cubicBezTo>
                      <a:pt x="42" y="138"/>
                      <a:pt x="34" y="110"/>
                      <a:pt x="26" y="82"/>
                    </a:cubicBezTo>
                    <a:cubicBezTo>
                      <a:pt x="17" y="54"/>
                      <a:pt x="9" y="29"/>
                      <a:pt x="1" y="1"/>
                    </a:cubicBezTo>
                    <a:close/>
                    <a:moveTo>
                      <a:pt x="2526" y="4075"/>
                    </a:moveTo>
                    <a:cubicBezTo>
                      <a:pt x="2526" y="4075"/>
                      <a:pt x="2526" y="4075"/>
                      <a:pt x="2526" y="4075"/>
                    </a:cubicBezTo>
                    <a:cubicBezTo>
                      <a:pt x="2526" y="4075"/>
                      <a:pt x="2526" y="4075"/>
                      <a:pt x="2526" y="40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 flipH="1">
                <a:off x="788117" y="2296957"/>
                <a:ext cx="226946" cy="224298"/>
              </a:xfrm>
              <a:custGeom>
                <a:rect b="b" l="l" r="r" t="t"/>
                <a:pathLst>
                  <a:path extrusionOk="0" h="2287" w="2314">
                    <a:moveTo>
                      <a:pt x="0" y="1"/>
                    </a:moveTo>
                    <a:cubicBezTo>
                      <a:pt x="10" y="21"/>
                      <a:pt x="16" y="35"/>
                      <a:pt x="22" y="48"/>
                    </a:cubicBezTo>
                    <a:cubicBezTo>
                      <a:pt x="36" y="78"/>
                      <a:pt x="51" y="108"/>
                      <a:pt x="65" y="139"/>
                    </a:cubicBezTo>
                    <a:cubicBezTo>
                      <a:pt x="84" y="175"/>
                      <a:pt x="103" y="211"/>
                      <a:pt x="122" y="247"/>
                    </a:cubicBezTo>
                    <a:lnTo>
                      <a:pt x="152" y="301"/>
                    </a:lnTo>
                    <a:lnTo>
                      <a:pt x="182" y="353"/>
                    </a:lnTo>
                    <a:cubicBezTo>
                      <a:pt x="210" y="401"/>
                      <a:pt x="239" y="448"/>
                      <a:pt x="269" y="494"/>
                    </a:cubicBezTo>
                    <a:cubicBezTo>
                      <a:pt x="299" y="543"/>
                      <a:pt x="328" y="592"/>
                      <a:pt x="360" y="639"/>
                    </a:cubicBezTo>
                    <a:lnTo>
                      <a:pt x="409" y="711"/>
                    </a:lnTo>
                    <a:cubicBezTo>
                      <a:pt x="424" y="735"/>
                      <a:pt x="442" y="759"/>
                      <a:pt x="458" y="781"/>
                    </a:cubicBezTo>
                    <a:lnTo>
                      <a:pt x="512" y="857"/>
                    </a:lnTo>
                    <a:cubicBezTo>
                      <a:pt x="530" y="882"/>
                      <a:pt x="550" y="907"/>
                      <a:pt x="568" y="931"/>
                    </a:cubicBezTo>
                    <a:cubicBezTo>
                      <a:pt x="588" y="956"/>
                      <a:pt x="606" y="981"/>
                      <a:pt x="626" y="1005"/>
                    </a:cubicBezTo>
                    <a:lnTo>
                      <a:pt x="683" y="1077"/>
                    </a:lnTo>
                    <a:cubicBezTo>
                      <a:pt x="720" y="1126"/>
                      <a:pt x="759" y="1171"/>
                      <a:pt x="798" y="1218"/>
                    </a:cubicBezTo>
                    <a:lnTo>
                      <a:pt x="827" y="1252"/>
                    </a:lnTo>
                    <a:lnTo>
                      <a:pt x="857" y="1287"/>
                    </a:lnTo>
                    <a:lnTo>
                      <a:pt x="917" y="1355"/>
                    </a:lnTo>
                    <a:cubicBezTo>
                      <a:pt x="940" y="1383"/>
                      <a:pt x="965" y="1410"/>
                      <a:pt x="990" y="1436"/>
                    </a:cubicBezTo>
                    <a:cubicBezTo>
                      <a:pt x="1015" y="1462"/>
                      <a:pt x="1039" y="1490"/>
                      <a:pt x="1065" y="1516"/>
                    </a:cubicBezTo>
                    <a:cubicBezTo>
                      <a:pt x="1117" y="1567"/>
                      <a:pt x="1168" y="1619"/>
                      <a:pt x="1222" y="1668"/>
                    </a:cubicBezTo>
                    <a:cubicBezTo>
                      <a:pt x="1238" y="1682"/>
                      <a:pt x="1252" y="1700"/>
                      <a:pt x="1267" y="1714"/>
                    </a:cubicBezTo>
                    <a:cubicBezTo>
                      <a:pt x="1288" y="1734"/>
                      <a:pt x="1310" y="1752"/>
                      <a:pt x="1330" y="1771"/>
                    </a:cubicBezTo>
                    <a:lnTo>
                      <a:pt x="1394" y="1827"/>
                    </a:lnTo>
                    <a:cubicBezTo>
                      <a:pt x="1415" y="1846"/>
                      <a:pt x="1437" y="1863"/>
                      <a:pt x="1460" y="1882"/>
                    </a:cubicBezTo>
                    <a:lnTo>
                      <a:pt x="1524" y="1936"/>
                    </a:lnTo>
                    <a:lnTo>
                      <a:pt x="1551" y="1959"/>
                    </a:lnTo>
                    <a:lnTo>
                      <a:pt x="1579" y="1980"/>
                    </a:lnTo>
                    <a:cubicBezTo>
                      <a:pt x="1596" y="1996"/>
                      <a:pt x="1615" y="2010"/>
                      <a:pt x="1632" y="2025"/>
                    </a:cubicBezTo>
                    <a:cubicBezTo>
                      <a:pt x="1704" y="2083"/>
                      <a:pt x="1781" y="2136"/>
                      <a:pt x="1860" y="2183"/>
                    </a:cubicBezTo>
                    <a:cubicBezTo>
                      <a:pt x="1921" y="2219"/>
                      <a:pt x="1987" y="2249"/>
                      <a:pt x="2056" y="2268"/>
                    </a:cubicBezTo>
                    <a:cubicBezTo>
                      <a:pt x="2097" y="2280"/>
                      <a:pt x="2140" y="2286"/>
                      <a:pt x="2182" y="2286"/>
                    </a:cubicBezTo>
                    <a:cubicBezTo>
                      <a:pt x="2211" y="2286"/>
                      <a:pt x="2240" y="2283"/>
                      <a:pt x="2268" y="2278"/>
                    </a:cubicBezTo>
                    <a:cubicBezTo>
                      <a:pt x="2276" y="2277"/>
                      <a:pt x="2286" y="2274"/>
                      <a:pt x="2292" y="2271"/>
                    </a:cubicBezTo>
                    <a:cubicBezTo>
                      <a:pt x="2301" y="2268"/>
                      <a:pt x="2313" y="2264"/>
                      <a:pt x="2313" y="2264"/>
                    </a:cubicBezTo>
                    <a:cubicBezTo>
                      <a:pt x="2313" y="2264"/>
                      <a:pt x="2313" y="2264"/>
                      <a:pt x="2313" y="2264"/>
                    </a:cubicBezTo>
                    <a:cubicBezTo>
                      <a:pt x="2311" y="2264"/>
                      <a:pt x="2305" y="2265"/>
                      <a:pt x="2298" y="2266"/>
                    </a:cubicBezTo>
                    <a:cubicBezTo>
                      <a:pt x="2287" y="2268"/>
                      <a:pt x="2273" y="2274"/>
                      <a:pt x="2260" y="2275"/>
                    </a:cubicBezTo>
                    <a:cubicBezTo>
                      <a:pt x="2250" y="2276"/>
                      <a:pt x="2239" y="2278"/>
                      <a:pt x="2229" y="2279"/>
                    </a:cubicBezTo>
                    <a:cubicBezTo>
                      <a:pt x="2218" y="2280"/>
                      <a:pt x="2207" y="2280"/>
                      <a:pt x="2196" y="2281"/>
                    </a:cubicBezTo>
                    <a:cubicBezTo>
                      <a:pt x="2158" y="2280"/>
                      <a:pt x="2120" y="2277"/>
                      <a:pt x="2083" y="2266"/>
                    </a:cubicBezTo>
                    <a:cubicBezTo>
                      <a:pt x="2064" y="2262"/>
                      <a:pt x="2047" y="2256"/>
                      <a:pt x="2028" y="2250"/>
                    </a:cubicBezTo>
                    <a:lnTo>
                      <a:pt x="2002" y="2240"/>
                    </a:lnTo>
                    <a:cubicBezTo>
                      <a:pt x="1993" y="2237"/>
                      <a:pt x="1984" y="2233"/>
                      <a:pt x="1976" y="2229"/>
                    </a:cubicBezTo>
                    <a:cubicBezTo>
                      <a:pt x="1906" y="2197"/>
                      <a:pt x="1841" y="2157"/>
                      <a:pt x="1779" y="2113"/>
                    </a:cubicBezTo>
                    <a:cubicBezTo>
                      <a:pt x="1738" y="2085"/>
                      <a:pt x="1699" y="2055"/>
                      <a:pt x="1661" y="2025"/>
                    </a:cubicBezTo>
                    <a:cubicBezTo>
                      <a:pt x="1622" y="1994"/>
                      <a:pt x="1583" y="1963"/>
                      <a:pt x="1545" y="1932"/>
                    </a:cubicBezTo>
                    <a:lnTo>
                      <a:pt x="1431" y="1837"/>
                    </a:lnTo>
                    <a:lnTo>
                      <a:pt x="1320" y="1741"/>
                    </a:lnTo>
                    <a:cubicBezTo>
                      <a:pt x="1274" y="1700"/>
                      <a:pt x="1229" y="1658"/>
                      <a:pt x="1184" y="1617"/>
                    </a:cubicBezTo>
                    <a:cubicBezTo>
                      <a:pt x="1140" y="1574"/>
                      <a:pt x="1096" y="1532"/>
                      <a:pt x="1052" y="1489"/>
                    </a:cubicBezTo>
                    <a:cubicBezTo>
                      <a:pt x="924" y="1357"/>
                      <a:pt x="802" y="1219"/>
                      <a:pt x="686" y="1074"/>
                    </a:cubicBezTo>
                    <a:cubicBezTo>
                      <a:pt x="652" y="1031"/>
                      <a:pt x="617" y="988"/>
                      <a:pt x="587" y="943"/>
                    </a:cubicBezTo>
                    <a:cubicBezTo>
                      <a:pt x="554" y="899"/>
                      <a:pt x="521" y="853"/>
                      <a:pt x="491" y="808"/>
                    </a:cubicBezTo>
                    <a:cubicBezTo>
                      <a:pt x="363" y="623"/>
                      <a:pt x="243" y="435"/>
                      <a:pt x="130" y="240"/>
                    </a:cubicBezTo>
                    <a:cubicBezTo>
                      <a:pt x="104" y="195"/>
                      <a:pt x="79" y="149"/>
                      <a:pt x="56" y="100"/>
                    </a:cubicBezTo>
                    <a:cubicBezTo>
                      <a:pt x="40" y="67"/>
                      <a:pt x="18" y="3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 flipH="1">
                <a:off x="731527" y="2290092"/>
                <a:ext cx="198994" cy="136913"/>
              </a:xfrm>
              <a:custGeom>
                <a:rect b="b" l="l" r="r" t="t"/>
                <a:pathLst>
                  <a:path extrusionOk="0" h="1396" w="2029">
                    <a:moveTo>
                      <a:pt x="0" y="1"/>
                    </a:moveTo>
                    <a:cubicBezTo>
                      <a:pt x="10" y="13"/>
                      <a:pt x="18" y="22"/>
                      <a:pt x="25" y="31"/>
                    </a:cubicBezTo>
                    <a:cubicBezTo>
                      <a:pt x="41" y="49"/>
                      <a:pt x="58" y="68"/>
                      <a:pt x="74" y="86"/>
                    </a:cubicBezTo>
                    <a:cubicBezTo>
                      <a:pt x="114" y="131"/>
                      <a:pt x="155" y="177"/>
                      <a:pt x="198" y="221"/>
                    </a:cubicBezTo>
                    <a:cubicBezTo>
                      <a:pt x="225" y="250"/>
                      <a:pt x="255" y="277"/>
                      <a:pt x="284" y="307"/>
                    </a:cubicBezTo>
                    <a:cubicBezTo>
                      <a:pt x="344" y="369"/>
                      <a:pt x="402" y="430"/>
                      <a:pt x="464" y="489"/>
                    </a:cubicBezTo>
                    <a:cubicBezTo>
                      <a:pt x="531" y="553"/>
                      <a:pt x="600" y="615"/>
                      <a:pt x="669" y="675"/>
                    </a:cubicBezTo>
                    <a:cubicBezTo>
                      <a:pt x="736" y="735"/>
                      <a:pt x="804" y="794"/>
                      <a:pt x="874" y="850"/>
                    </a:cubicBezTo>
                    <a:cubicBezTo>
                      <a:pt x="959" y="918"/>
                      <a:pt x="1047" y="981"/>
                      <a:pt x="1139" y="1038"/>
                    </a:cubicBezTo>
                    <a:cubicBezTo>
                      <a:pt x="1152" y="1048"/>
                      <a:pt x="1165" y="1058"/>
                      <a:pt x="1179" y="1066"/>
                    </a:cubicBezTo>
                    <a:cubicBezTo>
                      <a:pt x="1251" y="1110"/>
                      <a:pt x="1325" y="1150"/>
                      <a:pt x="1401" y="1187"/>
                    </a:cubicBezTo>
                    <a:cubicBezTo>
                      <a:pt x="1432" y="1202"/>
                      <a:pt x="1463" y="1218"/>
                      <a:pt x="1494" y="1233"/>
                    </a:cubicBezTo>
                    <a:cubicBezTo>
                      <a:pt x="1557" y="1261"/>
                      <a:pt x="1622" y="1285"/>
                      <a:pt x="1686" y="1308"/>
                    </a:cubicBezTo>
                    <a:cubicBezTo>
                      <a:pt x="1786" y="1344"/>
                      <a:pt x="1888" y="1373"/>
                      <a:pt x="1992" y="1390"/>
                    </a:cubicBezTo>
                    <a:cubicBezTo>
                      <a:pt x="1998" y="1391"/>
                      <a:pt x="2006" y="1393"/>
                      <a:pt x="2011" y="1393"/>
                    </a:cubicBezTo>
                    <a:cubicBezTo>
                      <a:pt x="2018" y="1394"/>
                      <a:pt x="2027" y="1395"/>
                      <a:pt x="2027" y="1395"/>
                    </a:cubicBezTo>
                    <a:cubicBezTo>
                      <a:pt x="2028" y="1395"/>
                      <a:pt x="2022" y="1393"/>
                      <a:pt x="2017" y="1391"/>
                    </a:cubicBezTo>
                    <a:cubicBezTo>
                      <a:pt x="2009" y="1389"/>
                      <a:pt x="1997" y="1387"/>
                      <a:pt x="1988" y="1385"/>
                    </a:cubicBezTo>
                    <a:cubicBezTo>
                      <a:pt x="1973" y="1382"/>
                      <a:pt x="1957" y="1380"/>
                      <a:pt x="1942" y="1376"/>
                    </a:cubicBezTo>
                    <a:cubicBezTo>
                      <a:pt x="1831" y="1348"/>
                      <a:pt x="1723" y="1310"/>
                      <a:pt x="1618" y="1267"/>
                    </a:cubicBezTo>
                    <a:cubicBezTo>
                      <a:pt x="1584" y="1253"/>
                      <a:pt x="1550" y="1238"/>
                      <a:pt x="1517" y="1224"/>
                    </a:cubicBezTo>
                    <a:lnTo>
                      <a:pt x="1467" y="1201"/>
                    </a:lnTo>
                    <a:lnTo>
                      <a:pt x="1442" y="1189"/>
                    </a:lnTo>
                    <a:lnTo>
                      <a:pt x="1417" y="1177"/>
                    </a:lnTo>
                    <a:cubicBezTo>
                      <a:pt x="1352" y="1145"/>
                      <a:pt x="1287" y="1110"/>
                      <a:pt x="1223" y="1074"/>
                    </a:cubicBezTo>
                    <a:cubicBezTo>
                      <a:pt x="1144" y="1029"/>
                      <a:pt x="1068" y="981"/>
                      <a:pt x="993" y="928"/>
                    </a:cubicBezTo>
                    <a:cubicBezTo>
                      <a:pt x="881" y="850"/>
                      <a:pt x="774" y="763"/>
                      <a:pt x="672" y="672"/>
                    </a:cubicBezTo>
                    <a:cubicBezTo>
                      <a:pt x="610" y="618"/>
                      <a:pt x="551" y="559"/>
                      <a:pt x="494" y="502"/>
                    </a:cubicBezTo>
                    <a:cubicBezTo>
                      <a:pt x="377" y="382"/>
                      <a:pt x="260" y="264"/>
                      <a:pt x="142" y="147"/>
                    </a:cubicBezTo>
                    <a:cubicBezTo>
                      <a:pt x="114" y="119"/>
                      <a:pt x="88" y="89"/>
                      <a:pt x="62" y="59"/>
                    </a:cubicBezTo>
                    <a:cubicBezTo>
                      <a:pt x="43" y="39"/>
                      <a:pt x="20" y="1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 flipH="1">
                <a:off x="1225435" y="2654931"/>
                <a:ext cx="91210" cy="88071"/>
              </a:xfrm>
              <a:custGeom>
                <a:rect b="b" l="l" r="r" t="t"/>
                <a:pathLst>
                  <a:path extrusionOk="0" h="898" w="930">
                    <a:moveTo>
                      <a:pt x="567" y="1"/>
                    </a:moveTo>
                    <a:lnTo>
                      <a:pt x="567" y="1"/>
                    </a:lnTo>
                    <a:cubicBezTo>
                      <a:pt x="570" y="7"/>
                      <a:pt x="572" y="13"/>
                      <a:pt x="575" y="19"/>
                    </a:cubicBezTo>
                    <a:cubicBezTo>
                      <a:pt x="693" y="284"/>
                      <a:pt x="0" y="564"/>
                      <a:pt x="133" y="711"/>
                    </a:cubicBezTo>
                    <a:cubicBezTo>
                      <a:pt x="261" y="853"/>
                      <a:pt x="510" y="846"/>
                      <a:pt x="567" y="897"/>
                    </a:cubicBezTo>
                    <a:cubicBezTo>
                      <a:pt x="929" y="701"/>
                      <a:pt x="624" y="27"/>
                      <a:pt x="567" y="1"/>
                    </a:cubicBez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 flipH="1">
                <a:off x="872658" y="2601186"/>
                <a:ext cx="310898" cy="286281"/>
              </a:xfrm>
              <a:custGeom>
                <a:rect b="b" l="l" r="r" t="t"/>
                <a:pathLst>
                  <a:path extrusionOk="0" h="2919" w="3170">
                    <a:moveTo>
                      <a:pt x="2764" y="1"/>
                    </a:moveTo>
                    <a:cubicBezTo>
                      <a:pt x="2596" y="1"/>
                      <a:pt x="2429" y="91"/>
                      <a:pt x="2331" y="230"/>
                    </a:cubicBezTo>
                    <a:cubicBezTo>
                      <a:pt x="2213" y="402"/>
                      <a:pt x="2200" y="634"/>
                      <a:pt x="2278" y="827"/>
                    </a:cubicBezTo>
                    <a:cubicBezTo>
                      <a:pt x="1895" y="1068"/>
                      <a:pt x="1603" y="1425"/>
                      <a:pt x="1272" y="1732"/>
                    </a:cubicBezTo>
                    <a:cubicBezTo>
                      <a:pt x="887" y="2088"/>
                      <a:pt x="448" y="2376"/>
                      <a:pt x="1" y="2649"/>
                    </a:cubicBezTo>
                    <a:cubicBezTo>
                      <a:pt x="41" y="2701"/>
                      <a:pt x="104" y="2752"/>
                      <a:pt x="206" y="2793"/>
                    </a:cubicBezTo>
                    <a:cubicBezTo>
                      <a:pt x="225" y="2800"/>
                      <a:pt x="247" y="2804"/>
                      <a:pt x="272" y="2804"/>
                    </a:cubicBezTo>
                    <a:cubicBezTo>
                      <a:pt x="517" y="2804"/>
                      <a:pt x="978" y="2450"/>
                      <a:pt x="1116" y="2450"/>
                    </a:cubicBezTo>
                    <a:cubicBezTo>
                      <a:pt x="1123" y="2450"/>
                      <a:pt x="1129" y="2451"/>
                      <a:pt x="1134" y="2453"/>
                    </a:cubicBezTo>
                    <a:cubicBezTo>
                      <a:pt x="1200" y="2478"/>
                      <a:pt x="1297" y="2714"/>
                      <a:pt x="1369" y="2918"/>
                    </a:cubicBezTo>
                    <a:cubicBezTo>
                      <a:pt x="1404" y="2904"/>
                      <a:pt x="1439" y="2888"/>
                      <a:pt x="1473" y="2873"/>
                    </a:cubicBezTo>
                    <a:cubicBezTo>
                      <a:pt x="1997" y="2633"/>
                      <a:pt x="2534" y="2359"/>
                      <a:pt x="2977" y="1996"/>
                    </a:cubicBezTo>
                    <a:cubicBezTo>
                      <a:pt x="2841" y="1644"/>
                      <a:pt x="2553" y="895"/>
                      <a:pt x="2565" y="861"/>
                    </a:cubicBezTo>
                    <a:cubicBezTo>
                      <a:pt x="2578" y="819"/>
                      <a:pt x="3169" y="843"/>
                      <a:pt x="3021" y="84"/>
                    </a:cubicBezTo>
                    <a:cubicBezTo>
                      <a:pt x="2978" y="52"/>
                      <a:pt x="2930" y="28"/>
                      <a:pt x="2877" y="15"/>
                    </a:cubicBezTo>
                    <a:cubicBezTo>
                      <a:pt x="2840" y="5"/>
                      <a:pt x="2802" y="1"/>
                      <a:pt x="2764" y="1"/>
                    </a:cubicBez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 flipH="1">
                <a:off x="899040" y="2921892"/>
                <a:ext cx="166433" cy="110334"/>
              </a:xfrm>
              <a:custGeom>
                <a:rect b="b" l="l" r="r" t="t"/>
                <a:pathLst>
                  <a:path extrusionOk="0" h="1125" w="1697">
                    <a:moveTo>
                      <a:pt x="1421" y="1"/>
                    </a:moveTo>
                    <a:lnTo>
                      <a:pt x="1217" y="174"/>
                    </a:lnTo>
                    <a:cubicBezTo>
                      <a:pt x="964" y="183"/>
                      <a:pt x="401" y="257"/>
                      <a:pt x="221" y="301"/>
                    </a:cubicBezTo>
                    <a:lnTo>
                      <a:pt x="69" y="197"/>
                    </a:lnTo>
                    <a:lnTo>
                      <a:pt x="0" y="467"/>
                    </a:lnTo>
                    <a:lnTo>
                      <a:pt x="46" y="546"/>
                    </a:lnTo>
                    <a:cubicBezTo>
                      <a:pt x="1" y="614"/>
                      <a:pt x="433" y="1000"/>
                      <a:pt x="490" y="1080"/>
                    </a:cubicBezTo>
                    <a:cubicBezTo>
                      <a:pt x="513" y="1112"/>
                      <a:pt x="588" y="1124"/>
                      <a:pt x="674" y="1124"/>
                    </a:cubicBezTo>
                    <a:cubicBezTo>
                      <a:pt x="799" y="1124"/>
                      <a:pt x="947" y="1100"/>
                      <a:pt x="1001" y="1080"/>
                    </a:cubicBezTo>
                    <a:cubicBezTo>
                      <a:pt x="1092" y="1046"/>
                      <a:pt x="1421" y="648"/>
                      <a:pt x="1479" y="546"/>
                    </a:cubicBezTo>
                    <a:lnTo>
                      <a:pt x="1696" y="362"/>
                    </a:lnTo>
                    <a:lnTo>
                      <a:pt x="14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 flipH="1">
                <a:off x="1196895" y="2521353"/>
                <a:ext cx="57864" cy="21969"/>
              </a:xfrm>
              <a:custGeom>
                <a:rect b="b" l="l" r="r" t="t"/>
                <a:pathLst>
                  <a:path extrusionOk="0" h="224" w="590">
                    <a:moveTo>
                      <a:pt x="231" y="1"/>
                    </a:moveTo>
                    <a:cubicBezTo>
                      <a:pt x="194" y="1"/>
                      <a:pt x="158" y="6"/>
                      <a:pt x="123" y="18"/>
                    </a:cubicBezTo>
                    <a:cubicBezTo>
                      <a:pt x="78" y="34"/>
                      <a:pt x="36" y="61"/>
                      <a:pt x="4" y="97"/>
                    </a:cubicBezTo>
                    <a:cubicBezTo>
                      <a:pt x="0" y="101"/>
                      <a:pt x="5" y="108"/>
                      <a:pt x="9" y="108"/>
                    </a:cubicBezTo>
                    <a:cubicBezTo>
                      <a:pt x="11" y="108"/>
                      <a:pt x="12" y="107"/>
                      <a:pt x="13" y="106"/>
                    </a:cubicBezTo>
                    <a:cubicBezTo>
                      <a:pt x="68" y="43"/>
                      <a:pt x="151" y="13"/>
                      <a:pt x="232" y="13"/>
                    </a:cubicBezTo>
                    <a:cubicBezTo>
                      <a:pt x="234" y="13"/>
                      <a:pt x="235" y="13"/>
                      <a:pt x="236" y="13"/>
                    </a:cubicBezTo>
                    <a:cubicBezTo>
                      <a:pt x="325" y="14"/>
                      <a:pt x="408" y="52"/>
                      <a:pt x="474" y="109"/>
                    </a:cubicBezTo>
                    <a:cubicBezTo>
                      <a:pt x="513" y="141"/>
                      <a:pt x="546" y="179"/>
                      <a:pt x="575" y="221"/>
                    </a:cubicBezTo>
                    <a:cubicBezTo>
                      <a:pt x="576" y="223"/>
                      <a:pt x="578" y="224"/>
                      <a:pt x="580" y="224"/>
                    </a:cubicBezTo>
                    <a:cubicBezTo>
                      <a:pt x="585" y="224"/>
                      <a:pt x="590" y="219"/>
                      <a:pt x="586" y="214"/>
                    </a:cubicBezTo>
                    <a:cubicBezTo>
                      <a:pt x="534" y="139"/>
                      <a:pt x="465" y="72"/>
                      <a:pt x="379" y="34"/>
                    </a:cubicBezTo>
                    <a:cubicBezTo>
                      <a:pt x="332" y="12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 flipH="1">
                <a:off x="1086756" y="2679058"/>
                <a:ext cx="65416" cy="65318"/>
              </a:xfrm>
              <a:custGeom>
                <a:rect b="b" l="l" r="r" t="t"/>
                <a:pathLst>
                  <a:path extrusionOk="0" h="666" w="667">
                    <a:moveTo>
                      <a:pt x="333" y="0"/>
                    </a:moveTo>
                    <a:cubicBezTo>
                      <a:pt x="149" y="0"/>
                      <a:pt x="1" y="149"/>
                      <a:pt x="1" y="333"/>
                    </a:cubicBezTo>
                    <a:cubicBezTo>
                      <a:pt x="1" y="517"/>
                      <a:pt x="149" y="666"/>
                      <a:pt x="333" y="666"/>
                    </a:cubicBezTo>
                    <a:cubicBezTo>
                      <a:pt x="517" y="666"/>
                      <a:pt x="666" y="517"/>
                      <a:pt x="666" y="333"/>
                    </a:cubicBezTo>
                    <a:cubicBezTo>
                      <a:pt x="666" y="149"/>
                      <a:pt x="517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 flipH="1">
                <a:off x="906297" y="3027715"/>
                <a:ext cx="131224" cy="479489"/>
              </a:xfrm>
              <a:custGeom>
                <a:rect b="b" l="l" r="r" t="t"/>
                <a:pathLst>
                  <a:path extrusionOk="0" h="4889" w="1338">
                    <a:moveTo>
                      <a:pt x="591" y="1"/>
                    </a:moveTo>
                    <a:lnTo>
                      <a:pt x="227" y="44"/>
                    </a:lnTo>
                    <a:cubicBezTo>
                      <a:pt x="227" y="44"/>
                      <a:pt x="0" y="1287"/>
                      <a:pt x="92" y="2039"/>
                    </a:cubicBezTo>
                    <a:cubicBezTo>
                      <a:pt x="183" y="2791"/>
                      <a:pt x="150" y="4146"/>
                      <a:pt x="148" y="4256"/>
                    </a:cubicBezTo>
                    <a:cubicBezTo>
                      <a:pt x="146" y="4358"/>
                      <a:pt x="463" y="4889"/>
                      <a:pt x="640" y="4889"/>
                    </a:cubicBezTo>
                    <a:cubicBezTo>
                      <a:pt x="654" y="4889"/>
                      <a:pt x="666" y="4886"/>
                      <a:pt x="678" y="4879"/>
                    </a:cubicBezTo>
                    <a:cubicBezTo>
                      <a:pt x="842" y="4788"/>
                      <a:pt x="1233" y="4330"/>
                      <a:pt x="1286" y="4129"/>
                    </a:cubicBezTo>
                    <a:cubicBezTo>
                      <a:pt x="1338" y="3927"/>
                      <a:pt x="935" y="2002"/>
                      <a:pt x="898" y="1654"/>
                    </a:cubicBezTo>
                    <a:cubicBezTo>
                      <a:pt x="861" y="1306"/>
                      <a:pt x="591" y="1"/>
                      <a:pt x="5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 flipH="1">
                <a:off x="645317" y="3058217"/>
                <a:ext cx="46193" cy="15594"/>
              </a:xfrm>
              <a:custGeom>
                <a:rect b="b" l="l" r="r" t="t"/>
                <a:pathLst>
                  <a:path extrusionOk="0" h="159" w="471">
                    <a:moveTo>
                      <a:pt x="6" y="0"/>
                    </a:moveTo>
                    <a:cubicBezTo>
                      <a:pt x="1" y="0"/>
                      <a:pt x="1" y="8"/>
                      <a:pt x="6" y="9"/>
                    </a:cubicBezTo>
                    <a:cubicBezTo>
                      <a:pt x="167" y="30"/>
                      <a:pt x="319" y="79"/>
                      <a:pt x="461" y="157"/>
                    </a:cubicBezTo>
                    <a:cubicBezTo>
                      <a:pt x="462" y="158"/>
                      <a:pt x="463" y="158"/>
                      <a:pt x="464" y="158"/>
                    </a:cubicBezTo>
                    <a:cubicBezTo>
                      <a:pt x="468" y="158"/>
                      <a:pt x="471" y="152"/>
                      <a:pt x="465" y="149"/>
                    </a:cubicBezTo>
                    <a:cubicBezTo>
                      <a:pt x="322" y="70"/>
                      <a:pt x="168" y="21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9797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 flipH="1">
                <a:off x="574609" y="3315566"/>
                <a:ext cx="725559" cy="198013"/>
              </a:xfrm>
              <a:custGeom>
                <a:rect b="b" l="l" r="r" t="t"/>
                <a:pathLst>
                  <a:path extrusionOk="0" h="2019" w="7398">
                    <a:moveTo>
                      <a:pt x="2825" y="1"/>
                    </a:moveTo>
                    <a:cubicBezTo>
                      <a:pt x="2230" y="242"/>
                      <a:pt x="2160" y="525"/>
                      <a:pt x="1676" y="1010"/>
                    </a:cubicBezTo>
                    <a:cubicBezTo>
                      <a:pt x="1193" y="1494"/>
                      <a:pt x="0" y="2018"/>
                      <a:pt x="0" y="2018"/>
                    </a:cubicBezTo>
                    <a:lnTo>
                      <a:pt x="4140" y="1965"/>
                    </a:lnTo>
                    <a:cubicBezTo>
                      <a:pt x="4140" y="1965"/>
                      <a:pt x="5788" y="1856"/>
                      <a:pt x="6212" y="1513"/>
                    </a:cubicBezTo>
                    <a:cubicBezTo>
                      <a:pt x="6636" y="1171"/>
                      <a:pt x="7397" y="1157"/>
                      <a:pt x="7397" y="1157"/>
                    </a:cubicBezTo>
                    <a:lnTo>
                      <a:pt x="28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 flipH="1">
                <a:off x="330400" y="3089601"/>
                <a:ext cx="590019" cy="423978"/>
              </a:xfrm>
              <a:custGeom>
                <a:rect b="b" l="l" r="r" t="t"/>
                <a:pathLst>
                  <a:path extrusionOk="0" h="4323" w="6016">
                    <a:moveTo>
                      <a:pt x="4907" y="0"/>
                    </a:moveTo>
                    <a:cubicBezTo>
                      <a:pt x="4806" y="0"/>
                      <a:pt x="4713" y="22"/>
                      <a:pt x="4636" y="73"/>
                    </a:cubicBezTo>
                    <a:cubicBezTo>
                      <a:pt x="4199" y="362"/>
                      <a:pt x="2779" y="2155"/>
                      <a:pt x="2465" y="2210"/>
                    </a:cubicBezTo>
                    <a:cubicBezTo>
                      <a:pt x="2443" y="2214"/>
                      <a:pt x="2418" y="2216"/>
                      <a:pt x="2391" y="2216"/>
                    </a:cubicBezTo>
                    <a:cubicBezTo>
                      <a:pt x="2144" y="2216"/>
                      <a:pt x="1699" y="2069"/>
                      <a:pt x="1317" y="2069"/>
                    </a:cubicBezTo>
                    <a:cubicBezTo>
                      <a:pt x="1140" y="2069"/>
                      <a:pt x="977" y="2100"/>
                      <a:pt x="853" y="2192"/>
                    </a:cubicBezTo>
                    <a:cubicBezTo>
                      <a:pt x="428" y="2501"/>
                      <a:pt x="116" y="2722"/>
                      <a:pt x="57" y="3151"/>
                    </a:cubicBezTo>
                    <a:cubicBezTo>
                      <a:pt x="0" y="3562"/>
                      <a:pt x="140" y="4273"/>
                      <a:pt x="254" y="4273"/>
                    </a:cubicBezTo>
                    <a:cubicBezTo>
                      <a:pt x="259" y="4273"/>
                      <a:pt x="264" y="4272"/>
                      <a:pt x="268" y="4269"/>
                    </a:cubicBezTo>
                    <a:cubicBezTo>
                      <a:pt x="385" y="4205"/>
                      <a:pt x="539" y="4201"/>
                      <a:pt x="496" y="4039"/>
                    </a:cubicBezTo>
                    <a:cubicBezTo>
                      <a:pt x="452" y="3875"/>
                      <a:pt x="257" y="3507"/>
                      <a:pt x="332" y="3320"/>
                    </a:cubicBezTo>
                    <a:cubicBezTo>
                      <a:pt x="403" y="3144"/>
                      <a:pt x="568" y="2835"/>
                      <a:pt x="614" y="2835"/>
                    </a:cubicBezTo>
                    <a:cubicBezTo>
                      <a:pt x="617" y="2835"/>
                      <a:pt x="620" y="2837"/>
                      <a:pt x="622" y="2840"/>
                    </a:cubicBezTo>
                    <a:cubicBezTo>
                      <a:pt x="652" y="2891"/>
                      <a:pt x="403" y="3293"/>
                      <a:pt x="442" y="3460"/>
                    </a:cubicBezTo>
                    <a:cubicBezTo>
                      <a:pt x="482" y="3625"/>
                      <a:pt x="513" y="4241"/>
                      <a:pt x="623" y="4293"/>
                    </a:cubicBezTo>
                    <a:cubicBezTo>
                      <a:pt x="665" y="4312"/>
                      <a:pt x="716" y="4323"/>
                      <a:pt x="762" y="4323"/>
                    </a:cubicBezTo>
                    <a:cubicBezTo>
                      <a:pt x="836" y="4323"/>
                      <a:pt x="899" y="4297"/>
                      <a:pt x="899" y="4242"/>
                    </a:cubicBezTo>
                    <a:cubicBezTo>
                      <a:pt x="898" y="4155"/>
                      <a:pt x="836" y="3682"/>
                      <a:pt x="836" y="3682"/>
                    </a:cubicBezTo>
                    <a:lnTo>
                      <a:pt x="836" y="3682"/>
                    </a:lnTo>
                    <a:cubicBezTo>
                      <a:pt x="836" y="3682"/>
                      <a:pt x="960" y="4232"/>
                      <a:pt x="1020" y="4234"/>
                    </a:cubicBezTo>
                    <a:cubicBezTo>
                      <a:pt x="1049" y="4235"/>
                      <a:pt x="1079" y="4252"/>
                      <a:pt x="1111" y="4252"/>
                    </a:cubicBezTo>
                    <a:cubicBezTo>
                      <a:pt x="1146" y="4252"/>
                      <a:pt x="1182" y="4233"/>
                      <a:pt x="1223" y="4155"/>
                    </a:cubicBezTo>
                    <a:cubicBezTo>
                      <a:pt x="1302" y="4005"/>
                      <a:pt x="1228" y="3472"/>
                      <a:pt x="1265" y="3344"/>
                    </a:cubicBezTo>
                    <a:cubicBezTo>
                      <a:pt x="1300" y="3222"/>
                      <a:pt x="1469" y="2827"/>
                      <a:pt x="1523" y="2827"/>
                    </a:cubicBezTo>
                    <a:cubicBezTo>
                      <a:pt x="1526" y="2827"/>
                      <a:pt x="1528" y="2828"/>
                      <a:pt x="1530" y="2830"/>
                    </a:cubicBezTo>
                    <a:cubicBezTo>
                      <a:pt x="1575" y="2874"/>
                      <a:pt x="1428" y="3251"/>
                      <a:pt x="1388" y="3388"/>
                    </a:cubicBezTo>
                    <a:cubicBezTo>
                      <a:pt x="1348" y="3524"/>
                      <a:pt x="1270" y="4191"/>
                      <a:pt x="1383" y="4196"/>
                    </a:cubicBezTo>
                    <a:cubicBezTo>
                      <a:pt x="1435" y="4198"/>
                      <a:pt x="1479" y="4209"/>
                      <a:pt x="1514" y="4209"/>
                    </a:cubicBezTo>
                    <a:cubicBezTo>
                      <a:pt x="1557" y="4209"/>
                      <a:pt x="1587" y="4193"/>
                      <a:pt x="1603" y="4125"/>
                    </a:cubicBezTo>
                    <a:cubicBezTo>
                      <a:pt x="1633" y="3999"/>
                      <a:pt x="1608" y="3606"/>
                      <a:pt x="1665" y="3502"/>
                    </a:cubicBezTo>
                    <a:cubicBezTo>
                      <a:pt x="1722" y="3398"/>
                      <a:pt x="1850" y="3149"/>
                      <a:pt x="1939" y="3149"/>
                    </a:cubicBezTo>
                    <a:cubicBezTo>
                      <a:pt x="1939" y="3149"/>
                      <a:pt x="1940" y="3149"/>
                      <a:pt x="1941" y="3149"/>
                    </a:cubicBezTo>
                    <a:cubicBezTo>
                      <a:pt x="1959" y="3149"/>
                      <a:pt x="2003" y="3151"/>
                      <a:pt x="2065" y="3151"/>
                    </a:cubicBezTo>
                    <a:cubicBezTo>
                      <a:pt x="2344" y="3151"/>
                      <a:pt x="2991" y="3110"/>
                      <a:pt x="3274" y="2656"/>
                    </a:cubicBezTo>
                    <a:cubicBezTo>
                      <a:pt x="3623" y="2099"/>
                      <a:pt x="5763" y="1237"/>
                      <a:pt x="5945" y="691"/>
                    </a:cubicBezTo>
                    <a:cubicBezTo>
                      <a:pt x="6016" y="481"/>
                      <a:pt x="5378" y="0"/>
                      <a:pt x="4907" y="0"/>
                    </a:cubicBezTo>
                    <a:close/>
                  </a:path>
                </a:pathLst>
              </a:custGeom>
              <a:solidFill>
                <a:srgbClr val="8E57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 flipH="1">
                <a:off x="811850" y="3356365"/>
                <a:ext cx="30796" cy="107686"/>
              </a:xfrm>
              <a:custGeom>
                <a:rect b="b" l="l" r="r" t="t"/>
                <a:pathLst>
                  <a:path extrusionOk="0" h="1098" w="314">
                    <a:moveTo>
                      <a:pt x="284" y="0"/>
                    </a:moveTo>
                    <a:cubicBezTo>
                      <a:pt x="277" y="0"/>
                      <a:pt x="271" y="3"/>
                      <a:pt x="267" y="9"/>
                    </a:cubicBezTo>
                    <a:cubicBezTo>
                      <a:pt x="77" y="330"/>
                      <a:pt x="1" y="694"/>
                      <a:pt x="11" y="1066"/>
                    </a:cubicBezTo>
                    <a:cubicBezTo>
                      <a:pt x="12" y="1087"/>
                      <a:pt x="27" y="1097"/>
                      <a:pt x="44" y="1097"/>
                    </a:cubicBezTo>
                    <a:cubicBezTo>
                      <a:pt x="65" y="1097"/>
                      <a:pt x="87" y="1082"/>
                      <a:pt x="86" y="1055"/>
                    </a:cubicBezTo>
                    <a:cubicBezTo>
                      <a:pt x="73" y="696"/>
                      <a:pt x="158" y="356"/>
                      <a:pt x="306" y="31"/>
                    </a:cubicBezTo>
                    <a:cubicBezTo>
                      <a:pt x="314" y="15"/>
                      <a:pt x="298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 flipH="1">
                <a:off x="1433751" y="2801456"/>
                <a:ext cx="501163" cy="288144"/>
              </a:xfrm>
              <a:custGeom>
                <a:rect b="b" l="l" r="r" t="t"/>
                <a:pathLst>
                  <a:path extrusionOk="0" h="2938" w="5110">
                    <a:moveTo>
                      <a:pt x="393" y="0"/>
                    </a:moveTo>
                    <a:cubicBezTo>
                      <a:pt x="289" y="0"/>
                      <a:pt x="222" y="6"/>
                      <a:pt x="202" y="20"/>
                    </a:cubicBezTo>
                    <a:cubicBezTo>
                      <a:pt x="0" y="158"/>
                      <a:pt x="356" y="2938"/>
                      <a:pt x="356" y="2938"/>
                    </a:cubicBezTo>
                    <a:lnTo>
                      <a:pt x="5109" y="488"/>
                    </a:lnTo>
                    <a:cubicBezTo>
                      <a:pt x="5109" y="488"/>
                      <a:pt x="13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 flipH="1">
                <a:off x="1359998" y="2759283"/>
                <a:ext cx="540001" cy="372293"/>
              </a:xfrm>
              <a:custGeom>
                <a:rect b="b" l="l" r="r" t="t"/>
                <a:pathLst>
                  <a:path extrusionOk="0" h="3796" w="5506">
                    <a:moveTo>
                      <a:pt x="672" y="1"/>
                    </a:moveTo>
                    <a:cubicBezTo>
                      <a:pt x="539" y="1"/>
                      <a:pt x="430" y="17"/>
                      <a:pt x="384" y="58"/>
                    </a:cubicBezTo>
                    <a:cubicBezTo>
                      <a:pt x="225" y="192"/>
                      <a:pt x="0" y="3368"/>
                      <a:pt x="0" y="3368"/>
                    </a:cubicBezTo>
                    <a:cubicBezTo>
                      <a:pt x="0" y="3368"/>
                      <a:pt x="3300" y="3795"/>
                      <a:pt x="4446" y="3795"/>
                    </a:cubicBezTo>
                    <a:cubicBezTo>
                      <a:pt x="4663" y="3795"/>
                      <a:pt x="4803" y="3780"/>
                      <a:pt x="4828" y="3743"/>
                    </a:cubicBezTo>
                    <a:cubicBezTo>
                      <a:pt x="4986" y="3513"/>
                      <a:pt x="5505" y="968"/>
                      <a:pt x="5437" y="918"/>
                    </a:cubicBezTo>
                    <a:cubicBezTo>
                      <a:pt x="5369" y="869"/>
                      <a:pt x="1706" y="450"/>
                      <a:pt x="1706" y="450"/>
                    </a:cubicBezTo>
                    <a:cubicBezTo>
                      <a:pt x="1706" y="450"/>
                      <a:pt x="1669" y="294"/>
                      <a:pt x="1535" y="176"/>
                    </a:cubicBezTo>
                    <a:cubicBezTo>
                      <a:pt x="1439" y="93"/>
                      <a:pt x="987" y="1"/>
                      <a:pt x="6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 flipH="1">
                <a:off x="1165805" y="2583336"/>
                <a:ext cx="78166" cy="105234"/>
              </a:xfrm>
              <a:custGeom>
                <a:rect b="b" l="l" r="r" t="t"/>
                <a:pathLst>
                  <a:path extrusionOk="0" h="1073" w="797">
                    <a:moveTo>
                      <a:pt x="214" y="0"/>
                    </a:moveTo>
                    <a:cubicBezTo>
                      <a:pt x="60" y="0"/>
                      <a:pt x="1" y="135"/>
                      <a:pt x="49" y="481"/>
                    </a:cubicBezTo>
                    <a:cubicBezTo>
                      <a:pt x="98" y="825"/>
                      <a:pt x="169" y="906"/>
                      <a:pt x="169" y="906"/>
                    </a:cubicBezTo>
                    <a:cubicBezTo>
                      <a:pt x="247" y="999"/>
                      <a:pt x="319" y="1072"/>
                      <a:pt x="393" y="1072"/>
                    </a:cubicBezTo>
                    <a:cubicBezTo>
                      <a:pt x="462" y="1072"/>
                      <a:pt x="532" y="1010"/>
                      <a:pt x="613" y="844"/>
                    </a:cubicBezTo>
                    <a:cubicBezTo>
                      <a:pt x="797" y="461"/>
                      <a:pt x="631" y="120"/>
                      <a:pt x="362" y="29"/>
                    </a:cubicBezTo>
                    <a:cubicBezTo>
                      <a:pt x="305" y="10"/>
                      <a:pt x="256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 flipH="1">
                <a:off x="1185028" y="2583140"/>
                <a:ext cx="56491" cy="47370"/>
              </a:xfrm>
              <a:custGeom>
                <a:rect b="b" l="l" r="r" t="t"/>
                <a:pathLst>
                  <a:path extrusionOk="0" h="483" w="576">
                    <a:moveTo>
                      <a:pt x="210" y="1"/>
                    </a:moveTo>
                    <a:cubicBezTo>
                      <a:pt x="98" y="1"/>
                      <a:pt x="36" y="79"/>
                      <a:pt x="15" y="197"/>
                    </a:cubicBezTo>
                    <a:cubicBezTo>
                      <a:pt x="1" y="292"/>
                      <a:pt x="9" y="388"/>
                      <a:pt x="24" y="483"/>
                    </a:cubicBezTo>
                    <a:cubicBezTo>
                      <a:pt x="13" y="389"/>
                      <a:pt x="7" y="291"/>
                      <a:pt x="22" y="199"/>
                    </a:cubicBezTo>
                    <a:cubicBezTo>
                      <a:pt x="43" y="84"/>
                      <a:pt x="103" y="9"/>
                      <a:pt x="212" y="9"/>
                    </a:cubicBezTo>
                    <a:cubicBezTo>
                      <a:pt x="227" y="9"/>
                      <a:pt x="242" y="10"/>
                      <a:pt x="259" y="13"/>
                    </a:cubicBezTo>
                    <a:cubicBezTo>
                      <a:pt x="370" y="34"/>
                      <a:pt x="511" y="113"/>
                      <a:pt x="575" y="207"/>
                    </a:cubicBezTo>
                    <a:cubicBezTo>
                      <a:pt x="513" y="109"/>
                      <a:pt x="374" y="28"/>
                      <a:pt x="260" y="5"/>
                    </a:cubicBezTo>
                    <a:cubicBezTo>
                      <a:pt x="242" y="2"/>
                      <a:pt x="226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 flipH="1">
                <a:off x="1183851" y="2666014"/>
                <a:ext cx="43643" cy="22067"/>
              </a:xfrm>
              <a:custGeom>
                <a:rect b="b" l="l" r="r" t="t"/>
                <a:pathLst>
                  <a:path extrusionOk="0" h="225" w="445">
                    <a:moveTo>
                      <a:pt x="445" y="1"/>
                    </a:moveTo>
                    <a:cubicBezTo>
                      <a:pt x="417" y="43"/>
                      <a:pt x="387" y="84"/>
                      <a:pt x="355" y="122"/>
                    </a:cubicBezTo>
                    <a:cubicBezTo>
                      <a:pt x="299" y="189"/>
                      <a:pt x="252" y="216"/>
                      <a:pt x="208" y="216"/>
                    </a:cubicBezTo>
                    <a:cubicBezTo>
                      <a:pt x="137" y="216"/>
                      <a:pt x="75" y="147"/>
                      <a:pt x="1" y="63"/>
                    </a:cubicBezTo>
                    <a:lnTo>
                      <a:pt x="1" y="63"/>
                    </a:lnTo>
                    <a:cubicBezTo>
                      <a:pt x="71" y="153"/>
                      <a:pt x="135" y="225"/>
                      <a:pt x="208" y="225"/>
                    </a:cubicBezTo>
                    <a:cubicBezTo>
                      <a:pt x="254" y="225"/>
                      <a:pt x="304" y="196"/>
                      <a:pt x="360" y="126"/>
                    </a:cubicBezTo>
                    <a:cubicBezTo>
                      <a:pt x="391" y="86"/>
                      <a:pt x="419" y="44"/>
                      <a:pt x="445" y="1"/>
                    </a:cubicBezTo>
                    <a:close/>
                  </a:path>
                </a:pathLst>
              </a:custGeom>
              <a:solidFill>
                <a:srgbClr val="2D1A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 flipH="1">
                <a:off x="1185616" y="2611288"/>
                <a:ext cx="70908" cy="95917"/>
              </a:xfrm>
              <a:custGeom>
                <a:rect b="b" l="l" r="r" t="t"/>
                <a:pathLst>
                  <a:path extrusionOk="0" h="978" w="723">
                    <a:moveTo>
                      <a:pt x="292" y="0"/>
                    </a:moveTo>
                    <a:cubicBezTo>
                      <a:pt x="277" y="0"/>
                      <a:pt x="262" y="2"/>
                      <a:pt x="247" y="5"/>
                    </a:cubicBezTo>
                    <a:cubicBezTo>
                      <a:pt x="83" y="44"/>
                      <a:pt x="0" y="292"/>
                      <a:pt x="64" y="560"/>
                    </a:cubicBezTo>
                    <a:cubicBezTo>
                      <a:pt x="122" y="803"/>
                      <a:pt x="280" y="977"/>
                      <a:pt x="432" y="977"/>
                    </a:cubicBezTo>
                    <a:cubicBezTo>
                      <a:pt x="447" y="977"/>
                      <a:pt x="462" y="976"/>
                      <a:pt x="477" y="972"/>
                    </a:cubicBezTo>
                    <a:cubicBezTo>
                      <a:pt x="641" y="934"/>
                      <a:pt x="722" y="685"/>
                      <a:pt x="660" y="419"/>
                    </a:cubicBezTo>
                    <a:cubicBezTo>
                      <a:pt x="602" y="175"/>
                      <a:pt x="443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 flipH="1">
                <a:off x="1195623" y="2962593"/>
                <a:ext cx="567168" cy="497142"/>
              </a:xfrm>
              <a:custGeom>
                <a:rect b="b" l="l" r="r" t="t"/>
                <a:pathLst>
                  <a:path extrusionOk="0" h="5069" w="5783">
                    <a:moveTo>
                      <a:pt x="390" y="1"/>
                    </a:moveTo>
                    <a:cubicBezTo>
                      <a:pt x="275" y="1"/>
                      <a:pt x="26" y="666"/>
                      <a:pt x="13" y="1075"/>
                    </a:cubicBezTo>
                    <a:cubicBezTo>
                      <a:pt x="1" y="1507"/>
                      <a:pt x="271" y="1777"/>
                      <a:pt x="638" y="2154"/>
                    </a:cubicBezTo>
                    <a:cubicBezTo>
                      <a:pt x="828" y="2347"/>
                      <a:pt x="1165" y="2379"/>
                      <a:pt x="1489" y="2379"/>
                    </a:cubicBezTo>
                    <a:cubicBezTo>
                      <a:pt x="1648" y="2379"/>
                      <a:pt x="1803" y="2371"/>
                      <a:pt x="1936" y="2371"/>
                    </a:cubicBezTo>
                    <a:cubicBezTo>
                      <a:pt x="2059" y="2371"/>
                      <a:pt x="2163" y="2378"/>
                      <a:pt x="2232" y="2403"/>
                    </a:cubicBezTo>
                    <a:cubicBezTo>
                      <a:pt x="2533" y="2511"/>
                      <a:pt x="3634" y="4513"/>
                      <a:pt x="4018" y="4872"/>
                    </a:cubicBezTo>
                    <a:cubicBezTo>
                      <a:pt x="4168" y="5012"/>
                      <a:pt x="4475" y="5068"/>
                      <a:pt x="4790" y="5068"/>
                    </a:cubicBezTo>
                    <a:cubicBezTo>
                      <a:pt x="5277" y="5068"/>
                      <a:pt x="5782" y="4934"/>
                      <a:pt x="5757" y="4773"/>
                    </a:cubicBezTo>
                    <a:cubicBezTo>
                      <a:pt x="5668" y="4204"/>
                      <a:pt x="3355" y="2705"/>
                      <a:pt x="3105" y="2097"/>
                    </a:cubicBezTo>
                    <a:cubicBezTo>
                      <a:pt x="2853" y="1488"/>
                      <a:pt x="1956" y="1405"/>
                      <a:pt x="1868" y="1390"/>
                    </a:cubicBezTo>
                    <a:cubicBezTo>
                      <a:pt x="1782" y="1374"/>
                      <a:pt x="1696" y="1108"/>
                      <a:pt x="1658" y="996"/>
                    </a:cubicBezTo>
                    <a:cubicBezTo>
                      <a:pt x="1619" y="885"/>
                      <a:pt x="1709" y="500"/>
                      <a:pt x="1700" y="371"/>
                    </a:cubicBezTo>
                    <a:cubicBezTo>
                      <a:pt x="1691" y="244"/>
                      <a:pt x="1608" y="278"/>
                      <a:pt x="1496" y="265"/>
                    </a:cubicBezTo>
                    <a:cubicBezTo>
                      <a:pt x="1495" y="264"/>
                      <a:pt x="1494" y="264"/>
                      <a:pt x="1493" y="264"/>
                    </a:cubicBezTo>
                    <a:cubicBezTo>
                      <a:pt x="1382" y="264"/>
                      <a:pt x="1349" y="922"/>
                      <a:pt x="1365" y="1063"/>
                    </a:cubicBezTo>
                    <a:cubicBezTo>
                      <a:pt x="1383" y="1203"/>
                      <a:pt x="1464" y="1600"/>
                      <a:pt x="1413" y="1636"/>
                    </a:cubicBezTo>
                    <a:cubicBezTo>
                      <a:pt x="1411" y="1638"/>
                      <a:pt x="1409" y="1638"/>
                      <a:pt x="1407" y="1638"/>
                    </a:cubicBezTo>
                    <a:cubicBezTo>
                      <a:pt x="1354" y="1638"/>
                      <a:pt x="1252" y="1213"/>
                      <a:pt x="1237" y="1085"/>
                    </a:cubicBezTo>
                    <a:cubicBezTo>
                      <a:pt x="1222" y="953"/>
                      <a:pt x="1383" y="440"/>
                      <a:pt x="1331" y="279"/>
                    </a:cubicBezTo>
                    <a:cubicBezTo>
                      <a:pt x="1298" y="180"/>
                      <a:pt x="1258" y="163"/>
                      <a:pt x="1218" y="163"/>
                    </a:cubicBezTo>
                    <a:cubicBezTo>
                      <a:pt x="1197" y="163"/>
                      <a:pt x="1175" y="167"/>
                      <a:pt x="1156" y="167"/>
                    </a:cubicBezTo>
                    <a:cubicBezTo>
                      <a:pt x="1151" y="167"/>
                      <a:pt x="1147" y="167"/>
                      <a:pt x="1143" y="167"/>
                    </a:cubicBezTo>
                    <a:cubicBezTo>
                      <a:pt x="1143" y="167"/>
                      <a:pt x="1142" y="167"/>
                      <a:pt x="1142" y="167"/>
                    </a:cubicBezTo>
                    <a:cubicBezTo>
                      <a:pt x="1080" y="167"/>
                      <a:pt x="870" y="681"/>
                      <a:pt x="870" y="681"/>
                    </a:cubicBezTo>
                    <a:cubicBezTo>
                      <a:pt x="870" y="681"/>
                      <a:pt x="1010" y="225"/>
                      <a:pt x="1025" y="138"/>
                    </a:cubicBezTo>
                    <a:cubicBezTo>
                      <a:pt x="1037" y="72"/>
                      <a:pt x="944" y="32"/>
                      <a:pt x="847" y="32"/>
                    </a:cubicBezTo>
                    <a:cubicBezTo>
                      <a:pt x="818" y="32"/>
                      <a:pt x="788" y="36"/>
                      <a:pt x="761" y="43"/>
                    </a:cubicBezTo>
                    <a:cubicBezTo>
                      <a:pt x="645" y="76"/>
                      <a:pt x="512" y="678"/>
                      <a:pt x="445" y="834"/>
                    </a:cubicBezTo>
                    <a:cubicBezTo>
                      <a:pt x="379" y="992"/>
                      <a:pt x="557" y="1430"/>
                      <a:pt x="520" y="1475"/>
                    </a:cubicBezTo>
                    <a:cubicBezTo>
                      <a:pt x="518" y="1477"/>
                      <a:pt x="516" y="1479"/>
                      <a:pt x="513" y="1479"/>
                    </a:cubicBezTo>
                    <a:cubicBezTo>
                      <a:pt x="468" y="1479"/>
                      <a:pt x="355" y="1141"/>
                      <a:pt x="313" y="955"/>
                    </a:cubicBezTo>
                    <a:cubicBezTo>
                      <a:pt x="270" y="756"/>
                      <a:pt x="524" y="426"/>
                      <a:pt x="593" y="273"/>
                    </a:cubicBezTo>
                    <a:cubicBezTo>
                      <a:pt x="663" y="120"/>
                      <a:pt x="512" y="90"/>
                      <a:pt x="408" y="7"/>
                    </a:cubicBezTo>
                    <a:cubicBezTo>
                      <a:pt x="402" y="3"/>
                      <a:pt x="396" y="1"/>
                      <a:pt x="390" y="1"/>
                    </a:cubicBezTo>
                    <a:close/>
                  </a:path>
                </a:pathLst>
              </a:custGeom>
              <a:solidFill>
                <a:srgbClr val="8E57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 flipH="1">
                <a:off x="1666677" y="3016240"/>
                <a:ext cx="19321" cy="110236"/>
              </a:xfrm>
              <a:custGeom>
                <a:rect b="b" l="l" r="r" t="t"/>
                <a:pathLst>
                  <a:path extrusionOk="0" h="1124" w="197">
                    <a:moveTo>
                      <a:pt x="104" y="0"/>
                    </a:moveTo>
                    <a:cubicBezTo>
                      <a:pt x="90" y="0"/>
                      <a:pt x="76" y="8"/>
                      <a:pt x="72" y="27"/>
                    </a:cubicBezTo>
                    <a:cubicBezTo>
                      <a:pt x="0" y="391"/>
                      <a:pt x="16" y="762"/>
                      <a:pt x="151" y="1111"/>
                    </a:cubicBezTo>
                    <a:cubicBezTo>
                      <a:pt x="154" y="1119"/>
                      <a:pt x="161" y="1123"/>
                      <a:pt x="168" y="1123"/>
                    </a:cubicBezTo>
                    <a:cubicBezTo>
                      <a:pt x="182" y="1123"/>
                      <a:pt x="197" y="1111"/>
                      <a:pt x="193" y="1096"/>
                    </a:cubicBezTo>
                    <a:cubicBezTo>
                      <a:pt x="100" y="750"/>
                      <a:pt x="72" y="401"/>
                      <a:pt x="145" y="50"/>
                    </a:cubicBezTo>
                    <a:cubicBezTo>
                      <a:pt x="152" y="20"/>
                      <a:pt x="127" y="0"/>
                      <a:pt x="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38" name="Google Shape;1338;p11"/>
          <p:cNvSpPr/>
          <p:nvPr/>
        </p:nvSpPr>
        <p:spPr>
          <a:xfrm flipH="1">
            <a:off x="3086621" y="737275"/>
            <a:ext cx="1603007" cy="234078"/>
          </a:xfrm>
          <a:custGeom>
            <a:rect b="b" l="l" r="r" t="t"/>
            <a:pathLst>
              <a:path extrusionOk="0" h="4244" w="29065">
                <a:moveTo>
                  <a:pt x="17626" y="0"/>
                </a:moveTo>
                <a:cubicBezTo>
                  <a:pt x="17606" y="0"/>
                  <a:pt x="17586" y="1"/>
                  <a:pt x="17565" y="2"/>
                </a:cubicBezTo>
                <a:cubicBezTo>
                  <a:pt x="17066" y="29"/>
                  <a:pt x="16649" y="380"/>
                  <a:pt x="16275" y="716"/>
                </a:cubicBezTo>
                <a:lnTo>
                  <a:pt x="14289" y="2491"/>
                </a:lnTo>
                <a:cubicBezTo>
                  <a:pt x="14179" y="2274"/>
                  <a:pt x="14049" y="2071"/>
                  <a:pt x="13881" y="1896"/>
                </a:cubicBezTo>
                <a:cubicBezTo>
                  <a:pt x="13614" y="1620"/>
                  <a:pt x="13228" y="1434"/>
                  <a:pt x="12855" y="1434"/>
                </a:cubicBezTo>
                <a:cubicBezTo>
                  <a:pt x="12684" y="1434"/>
                  <a:pt x="12516" y="1473"/>
                  <a:pt x="12364" y="1561"/>
                </a:cubicBezTo>
                <a:cubicBezTo>
                  <a:pt x="12047" y="1743"/>
                  <a:pt x="11812" y="2114"/>
                  <a:pt x="11447" y="2125"/>
                </a:cubicBezTo>
                <a:cubicBezTo>
                  <a:pt x="11442" y="2125"/>
                  <a:pt x="11437" y="2125"/>
                  <a:pt x="11431" y="2125"/>
                </a:cubicBezTo>
                <a:cubicBezTo>
                  <a:pt x="11272" y="2125"/>
                  <a:pt x="11121" y="2053"/>
                  <a:pt x="10969" y="2002"/>
                </a:cubicBezTo>
                <a:cubicBezTo>
                  <a:pt x="10798" y="1945"/>
                  <a:pt x="10620" y="1919"/>
                  <a:pt x="10442" y="1919"/>
                </a:cubicBezTo>
                <a:cubicBezTo>
                  <a:pt x="9772" y="1919"/>
                  <a:pt x="9099" y="2297"/>
                  <a:pt x="8790" y="2900"/>
                </a:cubicBezTo>
                <a:cubicBezTo>
                  <a:pt x="8708" y="3061"/>
                  <a:pt x="8625" y="3256"/>
                  <a:pt x="8452" y="3301"/>
                </a:cubicBezTo>
                <a:cubicBezTo>
                  <a:pt x="8427" y="3307"/>
                  <a:pt x="8403" y="3310"/>
                  <a:pt x="8379" y="3310"/>
                </a:cubicBezTo>
                <a:cubicBezTo>
                  <a:pt x="8189" y="3310"/>
                  <a:pt x="8020" y="3131"/>
                  <a:pt x="7832" y="3062"/>
                </a:cubicBezTo>
                <a:cubicBezTo>
                  <a:pt x="7765" y="3039"/>
                  <a:pt x="7698" y="3029"/>
                  <a:pt x="7630" y="3029"/>
                </a:cubicBezTo>
                <a:cubicBezTo>
                  <a:pt x="7335" y="3029"/>
                  <a:pt x="7029" y="3215"/>
                  <a:pt x="6721" y="3215"/>
                </a:cubicBezTo>
                <a:cubicBezTo>
                  <a:pt x="6712" y="3215"/>
                  <a:pt x="6702" y="3215"/>
                  <a:pt x="6693" y="3215"/>
                </a:cubicBezTo>
                <a:cubicBezTo>
                  <a:pt x="6167" y="3195"/>
                  <a:pt x="5779" y="2616"/>
                  <a:pt x="5252" y="2616"/>
                </a:cubicBezTo>
                <a:cubicBezTo>
                  <a:pt x="5251" y="2616"/>
                  <a:pt x="5251" y="2616"/>
                  <a:pt x="5250" y="2616"/>
                </a:cubicBezTo>
                <a:cubicBezTo>
                  <a:pt x="4594" y="2618"/>
                  <a:pt x="4191" y="3505"/>
                  <a:pt x="3537" y="3505"/>
                </a:cubicBezTo>
                <a:cubicBezTo>
                  <a:pt x="3532" y="3505"/>
                  <a:pt x="3526" y="3505"/>
                  <a:pt x="3520" y="3505"/>
                </a:cubicBezTo>
                <a:cubicBezTo>
                  <a:pt x="3309" y="3500"/>
                  <a:pt x="3112" y="3397"/>
                  <a:pt x="2912" y="3329"/>
                </a:cubicBezTo>
                <a:cubicBezTo>
                  <a:pt x="2702" y="3258"/>
                  <a:pt x="2484" y="3226"/>
                  <a:pt x="2264" y="3226"/>
                </a:cubicBezTo>
                <a:cubicBezTo>
                  <a:pt x="1797" y="3226"/>
                  <a:pt x="1323" y="3371"/>
                  <a:pt x="908" y="3597"/>
                </a:cubicBezTo>
                <a:cubicBezTo>
                  <a:pt x="580" y="3775"/>
                  <a:pt x="283" y="3999"/>
                  <a:pt x="0" y="4243"/>
                </a:cubicBezTo>
                <a:lnTo>
                  <a:pt x="29064" y="4243"/>
                </a:lnTo>
                <a:cubicBezTo>
                  <a:pt x="28832" y="4050"/>
                  <a:pt x="28598" y="3855"/>
                  <a:pt x="28365" y="3661"/>
                </a:cubicBezTo>
                <a:cubicBezTo>
                  <a:pt x="28114" y="3452"/>
                  <a:pt x="27839" y="3234"/>
                  <a:pt x="27514" y="3215"/>
                </a:cubicBezTo>
                <a:cubicBezTo>
                  <a:pt x="27497" y="3214"/>
                  <a:pt x="27480" y="3213"/>
                  <a:pt x="27463" y="3213"/>
                </a:cubicBezTo>
                <a:cubicBezTo>
                  <a:pt x="27282" y="3213"/>
                  <a:pt x="27102" y="3268"/>
                  <a:pt x="26921" y="3275"/>
                </a:cubicBezTo>
                <a:cubicBezTo>
                  <a:pt x="26907" y="3276"/>
                  <a:pt x="26892" y="3276"/>
                  <a:pt x="26878" y="3276"/>
                </a:cubicBezTo>
                <a:cubicBezTo>
                  <a:pt x="26450" y="3276"/>
                  <a:pt x="26062" y="3026"/>
                  <a:pt x="25658" y="2876"/>
                </a:cubicBezTo>
                <a:cubicBezTo>
                  <a:pt x="25495" y="2816"/>
                  <a:pt x="25309" y="2778"/>
                  <a:pt x="25131" y="2778"/>
                </a:cubicBezTo>
                <a:cubicBezTo>
                  <a:pt x="24852" y="2778"/>
                  <a:pt x="24590" y="2869"/>
                  <a:pt x="24450" y="3102"/>
                </a:cubicBezTo>
                <a:cubicBezTo>
                  <a:pt x="24378" y="2666"/>
                  <a:pt x="23909" y="2457"/>
                  <a:pt x="23451" y="2457"/>
                </a:cubicBezTo>
                <a:cubicBezTo>
                  <a:pt x="23333" y="2457"/>
                  <a:pt x="23215" y="2471"/>
                  <a:pt x="23104" y="2499"/>
                </a:cubicBezTo>
                <a:cubicBezTo>
                  <a:pt x="22881" y="2554"/>
                  <a:pt x="22666" y="2644"/>
                  <a:pt x="22451" y="2731"/>
                </a:cubicBezTo>
                <a:cubicBezTo>
                  <a:pt x="22162" y="2345"/>
                  <a:pt x="21874" y="1958"/>
                  <a:pt x="21586" y="1571"/>
                </a:cubicBezTo>
                <a:cubicBezTo>
                  <a:pt x="21338" y="1239"/>
                  <a:pt x="20974" y="875"/>
                  <a:pt x="20601" y="875"/>
                </a:cubicBezTo>
                <a:cubicBezTo>
                  <a:pt x="20520" y="875"/>
                  <a:pt x="20438" y="892"/>
                  <a:pt x="20358" y="931"/>
                </a:cubicBezTo>
                <a:cubicBezTo>
                  <a:pt x="20097" y="1055"/>
                  <a:pt x="19889" y="1389"/>
                  <a:pt x="19632" y="1389"/>
                </a:cubicBezTo>
                <a:cubicBezTo>
                  <a:pt x="19599" y="1389"/>
                  <a:pt x="19564" y="1383"/>
                  <a:pt x="19529" y="1371"/>
                </a:cubicBezTo>
                <a:cubicBezTo>
                  <a:pt x="19426" y="1334"/>
                  <a:pt x="19353" y="1245"/>
                  <a:pt x="19285" y="1160"/>
                </a:cubicBezTo>
                <a:cubicBezTo>
                  <a:pt x="18850" y="610"/>
                  <a:pt x="18314" y="0"/>
                  <a:pt x="176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2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1. Lựa chọn đề tài. 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4" name="Google Shape;1344;p12"/>
          <p:cNvSpPr txBox="1"/>
          <p:nvPr/>
        </p:nvSpPr>
        <p:spPr>
          <a:xfrm>
            <a:off x="1041444" y="2216951"/>
            <a:ext cx="1515000" cy="256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Vệ sinh trường học là trách nhiệm của những người lao công đã được nhà trường trả lương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5" name="Google Shape;1345;p12"/>
          <p:cNvSpPr txBox="1"/>
          <p:nvPr/>
        </p:nvSpPr>
        <p:spPr>
          <a:xfrm>
            <a:off x="2890159" y="2215376"/>
            <a:ext cx="1515000" cy="256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Có thể bỏ qua 1 số môn, chỉ cần học những môn mình yêu thích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6" name="Google Shape;1346;p12"/>
          <p:cNvSpPr txBox="1"/>
          <p:nvPr/>
        </p:nvSpPr>
        <p:spPr>
          <a:xfrm>
            <a:off x="4739493" y="2215376"/>
            <a:ext cx="1515000" cy="256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Tắt các thiết bị điện trong Giờ Trái Đất chỉ là việc làm hình thức, không có tác dụng vì chẳng tiết kiệm được bao nhiêu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7" name="Google Shape;1347;p12"/>
          <p:cNvSpPr txBox="1"/>
          <p:nvPr/>
        </p:nvSpPr>
        <p:spPr>
          <a:xfrm>
            <a:off x="6588815" y="2216951"/>
            <a:ext cx="1515000" cy="256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SGK bố mẹ đã mua, trở thành sở hữu của mình, nếu muốn, mình có thể viết, vẽ vào đó.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48" name="Google Shape;1348;p12"/>
          <p:cNvGrpSpPr/>
          <p:nvPr/>
        </p:nvGrpSpPr>
        <p:grpSpPr>
          <a:xfrm rot="-5408163">
            <a:off x="7197165" y="791934"/>
            <a:ext cx="3440150" cy="1555169"/>
            <a:chOff x="3659150" y="4777100"/>
            <a:chExt cx="1317556" cy="610253"/>
          </a:xfrm>
        </p:grpSpPr>
        <p:sp>
          <p:nvSpPr>
            <p:cNvPr id="1349" name="Google Shape;1349;p12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0" name="Google Shape;1350;p12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1" name="Google Shape;1351;p12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2" name="Google Shape;1352;p12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353" name="Google Shape;1353;p12"/>
          <p:cNvGrpSpPr/>
          <p:nvPr/>
        </p:nvGrpSpPr>
        <p:grpSpPr>
          <a:xfrm flipH="1">
            <a:off x="45600" y="3699040"/>
            <a:ext cx="971802" cy="1277349"/>
            <a:chOff x="120325" y="3866150"/>
            <a:chExt cx="971802" cy="1277349"/>
          </a:xfrm>
        </p:grpSpPr>
        <p:sp>
          <p:nvSpPr>
            <p:cNvPr id="1354" name="Google Shape;1354;p12"/>
            <p:cNvSpPr/>
            <p:nvPr/>
          </p:nvSpPr>
          <p:spPr>
            <a:xfrm>
              <a:off x="120325" y="3900054"/>
              <a:ext cx="433417" cy="552244"/>
            </a:xfrm>
            <a:custGeom>
              <a:rect b="b" l="l" r="r" t="t"/>
              <a:pathLst>
                <a:path extrusionOk="0" h="6776" w="5318">
                  <a:moveTo>
                    <a:pt x="813" y="1"/>
                  </a:moveTo>
                  <a:cubicBezTo>
                    <a:pt x="728" y="1"/>
                    <a:pt x="645" y="12"/>
                    <a:pt x="564" y="38"/>
                  </a:cubicBezTo>
                  <a:cubicBezTo>
                    <a:pt x="536" y="141"/>
                    <a:pt x="624" y="274"/>
                    <a:pt x="714" y="355"/>
                  </a:cubicBezTo>
                  <a:cubicBezTo>
                    <a:pt x="826" y="455"/>
                    <a:pt x="958" y="602"/>
                    <a:pt x="884" y="732"/>
                  </a:cubicBezTo>
                  <a:cubicBezTo>
                    <a:pt x="611" y="705"/>
                    <a:pt x="469" y="310"/>
                    <a:pt x="220" y="275"/>
                  </a:cubicBezTo>
                  <a:cubicBezTo>
                    <a:pt x="96" y="426"/>
                    <a:pt x="22" y="622"/>
                    <a:pt x="6" y="820"/>
                  </a:cubicBezTo>
                  <a:cubicBezTo>
                    <a:pt x="0" y="888"/>
                    <a:pt x="0" y="955"/>
                    <a:pt x="4" y="1022"/>
                  </a:cubicBezTo>
                  <a:cubicBezTo>
                    <a:pt x="25" y="1070"/>
                    <a:pt x="50" y="1122"/>
                    <a:pt x="99" y="1141"/>
                  </a:cubicBezTo>
                  <a:cubicBezTo>
                    <a:pt x="115" y="1147"/>
                    <a:pt x="131" y="1148"/>
                    <a:pt x="148" y="1148"/>
                  </a:cubicBezTo>
                  <a:cubicBezTo>
                    <a:pt x="164" y="1148"/>
                    <a:pt x="179" y="1147"/>
                    <a:pt x="195" y="1146"/>
                  </a:cubicBezTo>
                  <a:cubicBezTo>
                    <a:pt x="209" y="1145"/>
                    <a:pt x="223" y="1144"/>
                    <a:pt x="237" y="1144"/>
                  </a:cubicBezTo>
                  <a:cubicBezTo>
                    <a:pt x="471" y="1144"/>
                    <a:pt x="701" y="1280"/>
                    <a:pt x="813" y="1485"/>
                  </a:cubicBezTo>
                  <a:cubicBezTo>
                    <a:pt x="765" y="1510"/>
                    <a:pt x="714" y="1519"/>
                    <a:pt x="661" y="1519"/>
                  </a:cubicBezTo>
                  <a:cubicBezTo>
                    <a:pt x="580" y="1519"/>
                    <a:pt x="496" y="1498"/>
                    <a:pt x="415" y="1483"/>
                  </a:cubicBezTo>
                  <a:cubicBezTo>
                    <a:pt x="376" y="1476"/>
                    <a:pt x="334" y="1472"/>
                    <a:pt x="293" y="1472"/>
                  </a:cubicBezTo>
                  <a:cubicBezTo>
                    <a:pt x="227" y="1472"/>
                    <a:pt x="162" y="1483"/>
                    <a:pt x="110" y="1515"/>
                  </a:cubicBezTo>
                  <a:cubicBezTo>
                    <a:pt x="127" y="1565"/>
                    <a:pt x="144" y="1615"/>
                    <a:pt x="163" y="1664"/>
                  </a:cubicBezTo>
                  <a:cubicBezTo>
                    <a:pt x="203" y="1769"/>
                    <a:pt x="248" y="1871"/>
                    <a:pt x="296" y="1972"/>
                  </a:cubicBezTo>
                  <a:cubicBezTo>
                    <a:pt x="327" y="1977"/>
                    <a:pt x="359" y="1979"/>
                    <a:pt x="391" y="1979"/>
                  </a:cubicBezTo>
                  <a:cubicBezTo>
                    <a:pt x="503" y="1979"/>
                    <a:pt x="618" y="1952"/>
                    <a:pt x="730" y="1936"/>
                  </a:cubicBezTo>
                  <a:cubicBezTo>
                    <a:pt x="778" y="1928"/>
                    <a:pt x="830" y="1923"/>
                    <a:pt x="881" y="1923"/>
                  </a:cubicBezTo>
                  <a:cubicBezTo>
                    <a:pt x="999" y="1923"/>
                    <a:pt x="1116" y="1950"/>
                    <a:pt x="1195" y="2033"/>
                  </a:cubicBezTo>
                  <a:cubicBezTo>
                    <a:pt x="1235" y="2077"/>
                    <a:pt x="1263" y="2132"/>
                    <a:pt x="1274" y="2191"/>
                  </a:cubicBezTo>
                  <a:cubicBezTo>
                    <a:pt x="1278" y="2213"/>
                    <a:pt x="1279" y="2238"/>
                    <a:pt x="1267" y="2260"/>
                  </a:cubicBezTo>
                  <a:cubicBezTo>
                    <a:pt x="1247" y="2300"/>
                    <a:pt x="1197" y="2307"/>
                    <a:pt x="1150" y="2307"/>
                  </a:cubicBezTo>
                  <a:cubicBezTo>
                    <a:pt x="1140" y="2307"/>
                    <a:pt x="1131" y="2306"/>
                    <a:pt x="1121" y="2306"/>
                  </a:cubicBezTo>
                  <a:cubicBezTo>
                    <a:pt x="1104" y="2305"/>
                    <a:pt x="1086" y="2305"/>
                    <a:pt x="1069" y="2305"/>
                  </a:cubicBezTo>
                  <a:cubicBezTo>
                    <a:pt x="952" y="2305"/>
                    <a:pt x="836" y="2322"/>
                    <a:pt x="724" y="2357"/>
                  </a:cubicBezTo>
                  <a:cubicBezTo>
                    <a:pt x="674" y="2373"/>
                    <a:pt x="616" y="2404"/>
                    <a:pt x="613" y="2456"/>
                  </a:cubicBezTo>
                  <a:cubicBezTo>
                    <a:pt x="612" y="2489"/>
                    <a:pt x="634" y="2518"/>
                    <a:pt x="653" y="2543"/>
                  </a:cubicBezTo>
                  <a:cubicBezTo>
                    <a:pt x="765" y="2685"/>
                    <a:pt x="897" y="2839"/>
                    <a:pt x="1077" y="2857"/>
                  </a:cubicBezTo>
                  <a:cubicBezTo>
                    <a:pt x="1090" y="2859"/>
                    <a:pt x="1103" y="2859"/>
                    <a:pt x="1117" y="2859"/>
                  </a:cubicBezTo>
                  <a:cubicBezTo>
                    <a:pt x="1245" y="2859"/>
                    <a:pt x="1369" y="2796"/>
                    <a:pt x="1499" y="2784"/>
                  </a:cubicBezTo>
                  <a:cubicBezTo>
                    <a:pt x="1507" y="2783"/>
                    <a:pt x="1515" y="2783"/>
                    <a:pt x="1524" y="2783"/>
                  </a:cubicBezTo>
                  <a:cubicBezTo>
                    <a:pt x="1661" y="2783"/>
                    <a:pt x="1818" y="2883"/>
                    <a:pt x="1784" y="3013"/>
                  </a:cubicBezTo>
                  <a:cubicBezTo>
                    <a:pt x="1754" y="3124"/>
                    <a:pt x="1615" y="3157"/>
                    <a:pt x="1501" y="3157"/>
                  </a:cubicBezTo>
                  <a:cubicBezTo>
                    <a:pt x="1499" y="3157"/>
                    <a:pt x="1497" y="3157"/>
                    <a:pt x="1496" y="3157"/>
                  </a:cubicBezTo>
                  <a:cubicBezTo>
                    <a:pt x="1475" y="3157"/>
                    <a:pt x="1454" y="3157"/>
                    <a:pt x="1432" y="3157"/>
                  </a:cubicBezTo>
                  <a:cubicBezTo>
                    <a:pt x="1333" y="3157"/>
                    <a:pt x="1231" y="3165"/>
                    <a:pt x="1170" y="3238"/>
                  </a:cubicBezTo>
                  <a:cubicBezTo>
                    <a:pt x="1162" y="3246"/>
                    <a:pt x="1156" y="3255"/>
                    <a:pt x="1151" y="3263"/>
                  </a:cubicBezTo>
                  <a:cubicBezTo>
                    <a:pt x="1254" y="3384"/>
                    <a:pt x="1360" y="3500"/>
                    <a:pt x="1469" y="3614"/>
                  </a:cubicBezTo>
                  <a:cubicBezTo>
                    <a:pt x="1572" y="3608"/>
                    <a:pt x="1676" y="3572"/>
                    <a:pt x="1774" y="3535"/>
                  </a:cubicBezTo>
                  <a:cubicBezTo>
                    <a:pt x="1883" y="3493"/>
                    <a:pt x="1998" y="3451"/>
                    <a:pt x="2112" y="3451"/>
                  </a:cubicBezTo>
                  <a:cubicBezTo>
                    <a:pt x="2150" y="3451"/>
                    <a:pt x="2188" y="3456"/>
                    <a:pt x="2226" y="3467"/>
                  </a:cubicBezTo>
                  <a:cubicBezTo>
                    <a:pt x="2338" y="3501"/>
                    <a:pt x="2426" y="3665"/>
                    <a:pt x="2326" y="3726"/>
                  </a:cubicBezTo>
                  <a:cubicBezTo>
                    <a:pt x="2300" y="3741"/>
                    <a:pt x="2269" y="3744"/>
                    <a:pt x="2239" y="3747"/>
                  </a:cubicBezTo>
                  <a:cubicBezTo>
                    <a:pt x="2110" y="3758"/>
                    <a:pt x="1980" y="3780"/>
                    <a:pt x="1853" y="3810"/>
                  </a:cubicBezTo>
                  <a:cubicBezTo>
                    <a:pt x="1805" y="3823"/>
                    <a:pt x="1757" y="3837"/>
                    <a:pt x="1717" y="3864"/>
                  </a:cubicBezTo>
                  <a:cubicBezTo>
                    <a:pt x="1834" y="3978"/>
                    <a:pt x="1955" y="4091"/>
                    <a:pt x="2078" y="4200"/>
                  </a:cubicBezTo>
                  <a:cubicBezTo>
                    <a:pt x="2106" y="4190"/>
                    <a:pt x="2132" y="4178"/>
                    <a:pt x="2158" y="4164"/>
                  </a:cubicBezTo>
                  <a:cubicBezTo>
                    <a:pt x="2271" y="4104"/>
                    <a:pt x="2375" y="4022"/>
                    <a:pt x="2496" y="3980"/>
                  </a:cubicBezTo>
                  <a:cubicBezTo>
                    <a:pt x="2545" y="3963"/>
                    <a:pt x="2597" y="3953"/>
                    <a:pt x="2649" y="3953"/>
                  </a:cubicBezTo>
                  <a:cubicBezTo>
                    <a:pt x="2728" y="3953"/>
                    <a:pt x="2804" y="3977"/>
                    <a:pt x="2858" y="4033"/>
                  </a:cubicBezTo>
                  <a:cubicBezTo>
                    <a:pt x="2893" y="4070"/>
                    <a:pt x="2916" y="4127"/>
                    <a:pt x="2890" y="4170"/>
                  </a:cubicBezTo>
                  <a:cubicBezTo>
                    <a:pt x="2873" y="4201"/>
                    <a:pt x="2838" y="4216"/>
                    <a:pt x="2804" y="4227"/>
                  </a:cubicBezTo>
                  <a:cubicBezTo>
                    <a:pt x="2679" y="4267"/>
                    <a:pt x="2545" y="4287"/>
                    <a:pt x="2438" y="4363"/>
                  </a:cubicBezTo>
                  <a:cubicBezTo>
                    <a:pt x="2407" y="4385"/>
                    <a:pt x="2381" y="4415"/>
                    <a:pt x="2361" y="4448"/>
                  </a:cubicBezTo>
                  <a:cubicBezTo>
                    <a:pt x="2466" y="4539"/>
                    <a:pt x="2573" y="4629"/>
                    <a:pt x="2682" y="4719"/>
                  </a:cubicBezTo>
                  <a:cubicBezTo>
                    <a:pt x="2694" y="4712"/>
                    <a:pt x="2706" y="4706"/>
                    <a:pt x="2716" y="4699"/>
                  </a:cubicBezTo>
                  <a:cubicBezTo>
                    <a:pt x="2827" y="4627"/>
                    <a:pt x="2922" y="4522"/>
                    <a:pt x="3051" y="4491"/>
                  </a:cubicBezTo>
                  <a:cubicBezTo>
                    <a:pt x="3065" y="4488"/>
                    <a:pt x="3080" y="4486"/>
                    <a:pt x="3096" y="4486"/>
                  </a:cubicBezTo>
                  <a:cubicBezTo>
                    <a:pt x="3215" y="4486"/>
                    <a:pt x="3342" y="4584"/>
                    <a:pt x="3305" y="4694"/>
                  </a:cubicBezTo>
                  <a:cubicBezTo>
                    <a:pt x="3279" y="4768"/>
                    <a:pt x="3196" y="4802"/>
                    <a:pt x="3129" y="4843"/>
                  </a:cubicBezTo>
                  <a:cubicBezTo>
                    <a:pt x="3076" y="4876"/>
                    <a:pt x="3028" y="4922"/>
                    <a:pt x="2995" y="4976"/>
                  </a:cubicBezTo>
                  <a:cubicBezTo>
                    <a:pt x="3096" y="5057"/>
                    <a:pt x="3197" y="5139"/>
                    <a:pt x="3297" y="5220"/>
                  </a:cubicBezTo>
                  <a:cubicBezTo>
                    <a:pt x="3321" y="5185"/>
                    <a:pt x="3343" y="5146"/>
                    <a:pt x="3363" y="5110"/>
                  </a:cubicBezTo>
                  <a:cubicBezTo>
                    <a:pt x="3404" y="5042"/>
                    <a:pt x="3474" y="4973"/>
                    <a:pt x="3547" y="4973"/>
                  </a:cubicBezTo>
                  <a:cubicBezTo>
                    <a:pt x="3561" y="4973"/>
                    <a:pt x="3575" y="4975"/>
                    <a:pt x="3590" y="4981"/>
                  </a:cubicBezTo>
                  <a:cubicBezTo>
                    <a:pt x="3705" y="5024"/>
                    <a:pt x="3675" y="5201"/>
                    <a:pt x="3597" y="5295"/>
                  </a:cubicBezTo>
                  <a:cubicBezTo>
                    <a:pt x="3570" y="5328"/>
                    <a:pt x="3539" y="5361"/>
                    <a:pt x="3510" y="5395"/>
                  </a:cubicBezTo>
                  <a:cubicBezTo>
                    <a:pt x="3585" y="5457"/>
                    <a:pt x="3660" y="5519"/>
                    <a:pt x="3735" y="5581"/>
                  </a:cubicBezTo>
                  <a:cubicBezTo>
                    <a:pt x="3793" y="5555"/>
                    <a:pt x="3853" y="5531"/>
                    <a:pt x="3913" y="5510"/>
                  </a:cubicBezTo>
                  <a:cubicBezTo>
                    <a:pt x="3939" y="5502"/>
                    <a:pt x="3968" y="5494"/>
                    <a:pt x="3995" y="5494"/>
                  </a:cubicBezTo>
                  <a:cubicBezTo>
                    <a:pt x="4019" y="5494"/>
                    <a:pt x="4042" y="5500"/>
                    <a:pt x="4059" y="5517"/>
                  </a:cubicBezTo>
                  <a:cubicBezTo>
                    <a:pt x="4130" y="5582"/>
                    <a:pt x="4031" y="5691"/>
                    <a:pt x="3939" y="5723"/>
                  </a:cubicBezTo>
                  <a:cubicBezTo>
                    <a:pt x="3931" y="5726"/>
                    <a:pt x="3923" y="5729"/>
                    <a:pt x="3914" y="5733"/>
                  </a:cubicBezTo>
                  <a:cubicBezTo>
                    <a:pt x="3969" y="5779"/>
                    <a:pt x="4022" y="5826"/>
                    <a:pt x="4077" y="5873"/>
                  </a:cubicBezTo>
                  <a:cubicBezTo>
                    <a:pt x="4123" y="5845"/>
                    <a:pt x="4173" y="5822"/>
                    <a:pt x="4218" y="5822"/>
                  </a:cubicBezTo>
                  <a:cubicBezTo>
                    <a:pt x="4247" y="5822"/>
                    <a:pt x="4273" y="5832"/>
                    <a:pt x="4295" y="5855"/>
                  </a:cubicBezTo>
                  <a:cubicBezTo>
                    <a:pt x="4344" y="5908"/>
                    <a:pt x="4319" y="5985"/>
                    <a:pt x="4274" y="6049"/>
                  </a:cubicBezTo>
                  <a:cubicBezTo>
                    <a:pt x="4529" y="6280"/>
                    <a:pt x="4775" y="6519"/>
                    <a:pt x="5006" y="6775"/>
                  </a:cubicBezTo>
                  <a:lnTo>
                    <a:pt x="5317" y="6687"/>
                  </a:lnTo>
                  <a:cubicBezTo>
                    <a:pt x="5128" y="6412"/>
                    <a:pt x="5104" y="6064"/>
                    <a:pt x="5090" y="5726"/>
                  </a:cubicBezTo>
                  <a:cubicBezTo>
                    <a:pt x="5070" y="5735"/>
                    <a:pt x="5050" y="5741"/>
                    <a:pt x="5028" y="5746"/>
                  </a:cubicBezTo>
                  <a:cubicBezTo>
                    <a:pt x="5005" y="5751"/>
                    <a:pt x="4980" y="5754"/>
                    <a:pt x="4956" y="5754"/>
                  </a:cubicBezTo>
                  <a:cubicBezTo>
                    <a:pt x="4899" y="5754"/>
                    <a:pt x="4842" y="5738"/>
                    <a:pt x="4800" y="5701"/>
                  </a:cubicBezTo>
                  <a:cubicBezTo>
                    <a:pt x="4739" y="5646"/>
                    <a:pt x="4724" y="5542"/>
                    <a:pt x="4779" y="5484"/>
                  </a:cubicBezTo>
                  <a:cubicBezTo>
                    <a:pt x="4811" y="5451"/>
                    <a:pt x="4858" y="5437"/>
                    <a:pt x="4902" y="5425"/>
                  </a:cubicBezTo>
                  <a:cubicBezTo>
                    <a:pt x="4959" y="5410"/>
                    <a:pt x="5017" y="5394"/>
                    <a:pt x="5075" y="5379"/>
                  </a:cubicBezTo>
                  <a:cubicBezTo>
                    <a:pt x="5070" y="5318"/>
                    <a:pt x="5066" y="5257"/>
                    <a:pt x="5062" y="5196"/>
                  </a:cubicBezTo>
                  <a:cubicBezTo>
                    <a:pt x="4977" y="5221"/>
                    <a:pt x="4889" y="5234"/>
                    <a:pt x="4801" y="5234"/>
                  </a:cubicBezTo>
                  <a:cubicBezTo>
                    <a:pt x="4785" y="5234"/>
                    <a:pt x="4770" y="5234"/>
                    <a:pt x="4755" y="5233"/>
                  </a:cubicBezTo>
                  <a:cubicBezTo>
                    <a:pt x="4722" y="5232"/>
                    <a:pt x="4687" y="5228"/>
                    <a:pt x="4661" y="5206"/>
                  </a:cubicBezTo>
                  <a:cubicBezTo>
                    <a:pt x="4618" y="5170"/>
                    <a:pt x="4623" y="5097"/>
                    <a:pt x="4658" y="5052"/>
                  </a:cubicBezTo>
                  <a:cubicBezTo>
                    <a:pt x="4693" y="5008"/>
                    <a:pt x="4749" y="4985"/>
                    <a:pt x="4802" y="4965"/>
                  </a:cubicBezTo>
                  <a:cubicBezTo>
                    <a:pt x="4878" y="4940"/>
                    <a:pt x="4956" y="4920"/>
                    <a:pt x="5034" y="4903"/>
                  </a:cubicBezTo>
                  <a:cubicBezTo>
                    <a:pt x="5024" y="4811"/>
                    <a:pt x="5013" y="4720"/>
                    <a:pt x="4999" y="4627"/>
                  </a:cubicBezTo>
                  <a:cubicBezTo>
                    <a:pt x="4928" y="4673"/>
                    <a:pt x="4854" y="4714"/>
                    <a:pt x="4778" y="4750"/>
                  </a:cubicBezTo>
                  <a:cubicBezTo>
                    <a:pt x="4738" y="4769"/>
                    <a:pt x="4695" y="4785"/>
                    <a:pt x="4651" y="4785"/>
                  </a:cubicBezTo>
                  <a:cubicBezTo>
                    <a:pt x="4646" y="4785"/>
                    <a:pt x="4640" y="4785"/>
                    <a:pt x="4634" y="4784"/>
                  </a:cubicBezTo>
                  <a:cubicBezTo>
                    <a:pt x="4585" y="4779"/>
                    <a:pt x="4536" y="4740"/>
                    <a:pt x="4535" y="4691"/>
                  </a:cubicBezTo>
                  <a:cubicBezTo>
                    <a:pt x="4535" y="4661"/>
                    <a:pt x="4551" y="4633"/>
                    <a:pt x="4568" y="4610"/>
                  </a:cubicBezTo>
                  <a:cubicBezTo>
                    <a:pt x="4659" y="4483"/>
                    <a:pt x="4802" y="4398"/>
                    <a:pt x="4955" y="4367"/>
                  </a:cubicBezTo>
                  <a:cubicBezTo>
                    <a:pt x="4941" y="4289"/>
                    <a:pt x="4925" y="4211"/>
                    <a:pt x="4907" y="4132"/>
                  </a:cubicBezTo>
                  <a:cubicBezTo>
                    <a:pt x="4866" y="4152"/>
                    <a:pt x="4827" y="4181"/>
                    <a:pt x="4793" y="4212"/>
                  </a:cubicBezTo>
                  <a:cubicBezTo>
                    <a:pt x="4725" y="4274"/>
                    <a:pt x="4662" y="4350"/>
                    <a:pt x="4574" y="4378"/>
                  </a:cubicBezTo>
                  <a:cubicBezTo>
                    <a:pt x="4557" y="4384"/>
                    <a:pt x="4539" y="4386"/>
                    <a:pt x="4521" y="4386"/>
                  </a:cubicBezTo>
                  <a:cubicBezTo>
                    <a:pt x="4444" y="4386"/>
                    <a:pt x="4365" y="4339"/>
                    <a:pt x="4365" y="4263"/>
                  </a:cubicBezTo>
                  <a:cubicBezTo>
                    <a:pt x="4365" y="4235"/>
                    <a:pt x="4375" y="4208"/>
                    <a:pt x="4389" y="4183"/>
                  </a:cubicBezTo>
                  <a:cubicBezTo>
                    <a:pt x="4442" y="4079"/>
                    <a:pt x="4531" y="3992"/>
                    <a:pt x="4636" y="3941"/>
                  </a:cubicBezTo>
                  <a:cubicBezTo>
                    <a:pt x="4701" y="3909"/>
                    <a:pt x="4778" y="3887"/>
                    <a:pt x="4832" y="3840"/>
                  </a:cubicBezTo>
                  <a:cubicBezTo>
                    <a:pt x="4785" y="3680"/>
                    <a:pt x="4729" y="3523"/>
                    <a:pt x="4665" y="3367"/>
                  </a:cubicBezTo>
                  <a:cubicBezTo>
                    <a:pt x="4662" y="3367"/>
                    <a:pt x="4659" y="3367"/>
                    <a:pt x="4655" y="3367"/>
                  </a:cubicBezTo>
                  <a:cubicBezTo>
                    <a:pt x="4643" y="3367"/>
                    <a:pt x="4631" y="3369"/>
                    <a:pt x="4619" y="3373"/>
                  </a:cubicBezTo>
                  <a:cubicBezTo>
                    <a:pt x="4578" y="3390"/>
                    <a:pt x="4555" y="3432"/>
                    <a:pt x="4532" y="3470"/>
                  </a:cubicBezTo>
                  <a:cubicBezTo>
                    <a:pt x="4483" y="3550"/>
                    <a:pt x="4424" y="3624"/>
                    <a:pt x="4357" y="3689"/>
                  </a:cubicBezTo>
                  <a:cubicBezTo>
                    <a:pt x="4316" y="3729"/>
                    <a:pt x="4264" y="3767"/>
                    <a:pt x="4209" y="3767"/>
                  </a:cubicBezTo>
                  <a:cubicBezTo>
                    <a:pt x="4201" y="3767"/>
                    <a:pt x="4192" y="3766"/>
                    <a:pt x="4183" y="3764"/>
                  </a:cubicBezTo>
                  <a:cubicBezTo>
                    <a:pt x="4102" y="3745"/>
                    <a:pt x="4073" y="3636"/>
                    <a:pt x="4106" y="3559"/>
                  </a:cubicBezTo>
                  <a:cubicBezTo>
                    <a:pt x="4139" y="3482"/>
                    <a:pt x="4212" y="3432"/>
                    <a:pt x="4282" y="3386"/>
                  </a:cubicBezTo>
                  <a:cubicBezTo>
                    <a:pt x="4357" y="3337"/>
                    <a:pt x="4431" y="3287"/>
                    <a:pt x="4506" y="3239"/>
                  </a:cubicBezTo>
                  <a:cubicBezTo>
                    <a:pt x="4523" y="3226"/>
                    <a:pt x="4542" y="3214"/>
                    <a:pt x="4552" y="3195"/>
                  </a:cubicBezTo>
                  <a:cubicBezTo>
                    <a:pt x="4561" y="3178"/>
                    <a:pt x="4562" y="3157"/>
                    <a:pt x="4561" y="3138"/>
                  </a:cubicBezTo>
                  <a:cubicBezTo>
                    <a:pt x="4466" y="2942"/>
                    <a:pt x="4358" y="2755"/>
                    <a:pt x="4236" y="2576"/>
                  </a:cubicBezTo>
                  <a:cubicBezTo>
                    <a:pt x="4227" y="2574"/>
                    <a:pt x="4217" y="2573"/>
                    <a:pt x="4207" y="2573"/>
                  </a:cubicBezTo>
                  <a:cubicBezTo>
                    <a:pt x="4198" y="2573"/>
                    <a:pt x="4189" y="2574"/>
                    <a:pt x="4180" y="2576"/>
                  </a:cubicBezTo>
                  <a:cubicBezTo>
                    <a:pt x="4116" y="2594"/>
                    <a:pt x="4088" y="2666"/>
                    <a:pt x="4067" y="2729"/>
                  </a:cubicBezTo>
                  <a:cubicBezTo>
                    <a:pt x="4039" y="2808"/>
                    <a:pt x="4006" y="2885"/>
                    <a:pt x="3970" y="2960"/>
                  </a:cubicBezTo>
                  <a:cubicBezTo>
                    <a:pt x="3943" y="3014"/>
                    <a:pt x="3909" y="3072"/>
                    <a:pt x="3852" y="3093"/>
                  </a:cubicBezTo>
                  <a:cubicBezTo>
                    <a:pt x="3838" y="3098"/>
                    <a:pt x="3823" y="3100"/>
                    <a:pt x="3809" y="3100"/>
                  </a:cubicBezTo>
                  <a:cubicBezTo>
                    <a:pt x="3769" y="3100"/>
                    <a:pt x="3728" y="3083"/>
                    <a:pt x="3696" y="3058"/>
                  </a:cubicBezTo>
                  <a:cubicBezTo>
                    <a:pt x="3652" y="3024"/>
                    <a:pt x="3621" y="2976"/>
                    <a:pt x="3592" y="2929"/>
                  </a:cubicBezTo>
                  <a:cubicBezTo>
                    <a:pt x="3567" y="2891"/>
                    <a:pt x="3541" y="2847"/>
                    <a:pt x="3556" y="2804"/>
                  </a:cubicBezTo>
                  <a:cubicBezTo>
                    <a:pt x="3563" y="2779"/>
                    <a:pt x="3581" y="2760"/>
                    <a:pt x="3601" y="2744"/>
                  </a:cubicBezTo>
                  <a:cubicBezTo>
                    <a:pt x="3686" y="2668"/>
                    <a:pt x="3791" y="2612"/>
                    <a:pt x="3902" y="2584"/>
                  </a:cubicBezTo>
                  <a:cubicBezTo>
                    <a:pt x="3931" y="2576"/>
                    <a:pt x="3961" y="2570"/>
                    <a:pt x="3981" y="2550"/>
                  </a:cubicBezTo>
                  <a:cubicBezTo>
                    <a:pt x="3994" y="2537"/>
                    <a:pt x="4002" y="2521"/>
                    <a:pt x="4008" y="2504"/>
                  </a:cubicBezTo>
                  <a:cubicBezTo>
                    <a:pt x="4035" y="2432"/>
                    <a:pt x="4035" y="2353"/>
                    <a:pt x="4017" y="2277"/>
                  </a:cubicBezTo>
                  <a:cubicBezTo>
                    <a:pt x="3881" y="2102"/>
                    <a:pt x="3732" y="1936"/>
                    <a:pt x="3575" y="1776"/>
                  </a:cubicBezTo>
                  <a:cubicBezTo>
                    <a:pt x="3557" y="1784"/>
                    <a:pt x="3538" y="1794"/>
                    <a:pt x="3524" y="1807"/>
                  </a:cubicBezTo>
                  <a:cubicBezTo>
                    <a:pt x="3441" y="1880"/>
                    <a:pt x="3433" y="2001"/>
                    <a:pt x="3417" y="2109"/>
                  </a:cubicBezTo>
                  <a:cubicBezTo>
                    <a:pt x="3398" y="2232"/>
                    <a:pt x="3363" y="2350"/>
                    <a:pt x="3312" y="2461"/>
                  </a:cubicBezTo>
                  <a:cubicBezTo>
                    <a:pt x="3274" y="2542"/>
                    <a:pt x="3217" y="2628"/>
                    <a:pt x="3130" y="2644"/>
                  </a:cubicBezTo>
                  <a:cubicBezTo>
                    <a:pt x="3120" y="2646"/>
                    <a:pt x="3110" y="2647"/>
                    <a:pt x="3101" y="2647"/>
                  </a:cubicBezTo>
                  <a:cubicBezTo>
                    <a:pt x="3004" y="2647"/>
                    <a:pt x="2922" y="2561"/>
                    <a:pt x="2857" y="2484"/>
                  </a:cubicBezTo>
                  <a:cubicBezTo>
                    <a:pt x="2834" y="2454"/>
                    <a:pt x="2808" y="2424"/>
                    <a:pt x="2799" y="2386"/>
                  </a:cubicBezTo>
                  <a:cubicBezTo>
                    <a:pt x="2777" y="2298"/>
                    <a:pt x="2849" y="2216"/>
                    <a:pt x="2915" y="2153"/>
                  </a:cubicBezTo>
                  <a:cubicBezTo>
                    <a:pt x="3007" y="2064"/>
                    <a:pt x="3101" y="1976"/>
                    <a:pt x="3194" y="1887"/>
                  </a:cubicBezTo>
                  <a:cubicBezTo>
                    <a:pt x="3234" y="1849"/>
                    <a:pt x="3275" y="1810"/>
                    <a:pt x="3299" y="1761"/>
                  </a:cubicBezTo>
                  <a:cubicBezTo>
                    <a:pt x="3340" y="1684"/>
                    <a:pt x="3333" y="1597"/>
                    <a:pt x="3305" y="1515"/>
                  </a:cubicBezTo>
                  <a:cubicBezTo>
                    <a:pt x="3110" y="1338"/>
                    <a:pt x="2907" y="1170"/>
                    <a:pt x="2697" y="1008"/>
                  </a:cubicBezTo>
                  <a:cubicBezTo>
                    <a:pt x="2653" y="1023"/>
                    <a:pt x="2611" y="1058"/>
                    <a:pt x="2592" y="1102"/>
                  </a:cubicBezTo>
                  <a:cubicBezTo>
                    <a:pt x="2556" y="1180"/>
                    <a:pt x="2565" y="1270"/>
                    <a:pt x="2569" y="1356"/>
                  </a:cubicBezTo>
                  <a:cubicBezTo>
                    <a:pt x="2578" y="1513"/>
                    <a:pt x="2567" y="1672"/>
                    <a:pt x="2540" y="1828"/>
                  </a:cubicBezTo>
                  <a:cubicBezTo>
                    <a:pt x="2530" y="1875"/>
                    <a:pt x="2518" y="1924"/>
                    <a:pt x="2482" y="1955"/>
                  </a:cubicBezTo>
                  <a:cubicBezTo>
                    <a:pt x="2458" y="1976"/>
                    <a:pt x="2429" y="1984"/>
                    <a:pt x="2399" y="1984"/>
                  </a:cubicBezTo>
                  <a:cubicBezTo>
                    <a:pt x="2348" y="1984"/>
                    <a:pt x="2291" y="1960"/>
                    <a:pt x="2244" y="1936"/>
                  </a:cubicBezTo>
                  <a:cubicBezTo>
                    <a:pt x="2161" y="1891"/>
                    <a:pt x="2072" y="1836"/>
                    <a:pt x="2045" y="1745"/>
                  </a:cubicBezTo>
                  <a:cubicBezTo>
                    <a:pt x="2017" y="1651"/>
                    <a:pt x="2067" y="1550"/>
                    <a:pt x="2133" y="1477"/>
                  </a:cubicBezTo>
                  <a:cubicBezTo>
                    <a:pt x="2198" y="1403"/>
                    <a:pt x="2280" y="1343"/>
                    <a:pt x="2335" y="1262"/>
                  </a:cubicBezTo>
                  <a:cubicBezTo>
                    <a:pt x="2437" y="1111"/>
                    <a:pt x="2423" y="912"/>
                    <a:pt x="2343" y="747"/>
                  </a:cubicBezTo>
                  <a:cubicBezTo>
                    <a:pt x="2173" y="625"/>
                    <a:pt x="2002" y="508"/>
                    <a:pt x="1830" y="395"/>
                  </a:cubicBezTo>
                  <a:cubicBezTo>
                    <a:pt x="1783" y="364"/>
                    <a:pt x="1733" y="333"/>
                    <a:pt x="1684" y="304"/>
                  </a:cubicBezTo>
                  <a:cubicBezTo>
                    <a:pt x="1648" y="321"/>
                    <a:pt x="1619" y="351"/>
                    <a:pt x="1611" y="389"/>
                  </a:cubicBezTo>
                  <a:cubicBezTo>
                    <a:pt x="1600" y="435"/>
                    <a:pt x="1618" y="483"/>
                    <a:pt x="1635" y="527"/>
                  </a:cubicBezTo>
                  <a:cubicBezTo>
                    <a:pt x="1698" y="697"/>
                    <a:pt x="1738" y="878"/>
                    <a:pt x="1752" y="1060"/>
                  </a:cubicBezTo>
                  <a:cubicBezTo>
                    <a:pt x="1754" y="1090"/>
                    <a:pt x="1755" y="1123"/>
                    <a:pt x="1737" y="1149"/>
                  </a:cubicBezTo>
                  <a:cubicBezTo>
                    <a:pt x="1722" y="1171"/>
                    <a:pt x="1698" y="1180"/>
                    <a:pt x="1672" y="1180"/>
                  </a:cubicBezTo>
                  <a:cubicBezTo>
                    <a:pt x="1636" y="1180"/>
                    <a:pt x="1597" y="1164"/>
                    <a:pt x="1569" y="1141"/>
                  </a:cubicBezTo>
                  <a:cubicBezTo>
                    <a:pt x="1337" y="954"/>
                    <a:pt x="1439" y="581"/>
                    <a:pt x="1338" y="302"/>
                  </a:cubicBezTo>
                  <a:cubicBezTo>
                    <a:pt x="1304" y="207"/>
                    <a:pt x="1244" y="125"/>
                    <a:pt x="1168" y="60"/>
                  </a:cubicBezTo>
                  <a:cubicBezTo>
                    <a:pt x="1049" y="23"/>
                    <a:pt x="929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5" name="Google Shape;1355;p12"/>
            <p:cNvSpPr/>
            <p:nvPr/>
          </p:nvSpPr>
          <p:spPr>
            <a:xfrm>
              <a:off x="591229" y="3866150"/>
              <a:ext cx="338877" cy="612391"/>
            </a:xfrm>
            <a:custGeom>
              <a:rect b="b" l="l" r="r" t="t"/>
              <a:pathLst>
                <a:path extrusionOk="0" h="7514" w="4158">
                  <a:moveTo>
                    <a:pt x="3327" y="1"/>
                  </a:moveTo>
                  <a:cubicBezTo>
                    <a:pt x="3154" y="1"/>
                    <a:pt x="2984" y="59"/>
                    <a:pt x="2822" y="151"/>
                  </a:cubicBezTo>
                  <a:cubicBezTo>
                    <a:pt x="2760" y="230"/>
                    <a:pt x="2718" y="323"/>
                    <a:pt x="2705" y="422"/>
                  </a:cubicBezTo>
                  <a:cubicBezTo>
                    <a:pt x="2664" y="716"/>
                    <a:pt x="2839" y="1060"/>
                    <a:pt x="2652" y="1291"/>
                  </a:cubicBezTo>
                  <a:cubicBezTo>
                    <a:pt x="2625" y="1325"/>
                    <a:pt x="2579" y="1353"/>
                    <a:pt x="2539" y="1353"/>
                  </a:cubicBezTo>
                  <a:cubicBezTo>
                    <a:pt x="2520" y="1353"/>
                    <a:pt x="2503" y="1347"/>
                    <a:pt x="2489" y="1334"/>
                  </a:cubicBezTo>
                  <a:cubicBezTo>
                    <a:pt x="2466" y="1313"/>
                    <a:pt x="2461" y="1280"/>
                    <a:pt x="2457" y="1250"/>
                  </a:cubicBezTo>
                  <a:cubicBezTo>
                    <a:pt x="2432" y="1068"/>
                    <a:pt x="2434" y="884"/>
                    <a:pt x="2461" y="703"/>
                  </a:cubicBezTo>
                  <a:cubicBezTo>
                    <a:pt x="2468" y="657"/>
                    <a:pt x="2476" y="606"/>
                    <a:pt x="2456" y="563"/>
                  </a:cubicBezTo>
                  <a:cubicBezTo>
                    <a:pt x="2439" y="528"/>
                    <a:pt x="2405" y="506"/>
                    <a:pt x="2367" y="495"/>
                  </a:cubicBezTo>
                  <a:cubicBezTo>
                    <a:pt x="2324" y="535"/>
                    <a:pt x="2283" y="576"/>
                    <a:pt x="2243" y="616"/>
                  </a:cubicBezTo>
                  <a:cubicBezTo>
                    <a:pt x="2098" y="762"/>
                    <a:pt x="1954" y="912"/>
                    <a:pt x="1814" y="1064"/>
                  </a:cubicBezTo>
                  <a:cubicBezTo>
                    <a:pt x="1769" y="1244"/>
                    <a:pt x="1797" y="1440"/>
                    <a:pt x="1927" y="1567"/>
                  </a:cubicBezTo>
                  <a:cubicBezTo>
                    <a:pt x="1998" y="1636"/>
                    <a:pt x="2091" y="1677"/>
                    <a:pt x="2170" y="1736"/>
                  </a:cubicBezTo>
                  <a:cubicBezTo>
                    <a:pt x="2249" y="1794"/>
                    <a:pt x="2319" y="1883"/>
                    <a:pt x="2311" y="1981"/>
                  </a:cubicBezTo>
                  <a:cubicBezTo>
                    <a:pt x="2304" y="2075"/>
                    <a:pt x="2228" y="2148"/>
                    <a:pt x="2156" y="2208"/>
                  </a:cubicBezTo>
                  <a:cubicBezTo>
                    <a:pt x="2106" y="2249"/>
                    <a:pt x="2043" y="2290"/>
                    <a:pt x="1983" y="2290"/>
                  </a:cubicBezTo>
                  <a:cubicBezTo>
                    <a:pt x="1964" y="2290"/>
                    <a:pt x="1945" y="2286"/>
                    <a:pt x="1927" y="2277"/>
                  </a:cubicBezTo>
                  <a:cubicBezTo>
                    <a:pt x="1885" y="2254"/>
                    <a:pt x="1862" y="2208"/>
                    <a:pt x="1844" y="2163"/>
                  </a:cubicBezTo>
                  <a:cubicBezTo>
                    <a:pt x="1784" y="2017"/>
                    <a:pt x="1741" y="1863"/>
                    <a:pt x="1717" y="1708"/>
                  </a:cubicBezTo>
                  <a:cubicBezTo>
                    <a:pt x="1704" y="1623"/>
                    <a:pt x="1695" y="1533"/>
                    <a:pt x="1643" y="1464"/>
                  </a:cubicBezTo>
                  <a:cubicBezTo>
                    <a:pt x="1615" y="1426"/>
                    <a:pt x="1567" y="1399"/>
                    <a:pt x="1520" y="1394"/>
                  </a:cubicBezTo>
                  <a:cubicBezTo>
                    <a:pt x="1348" y="1595"/>
                    <a:pt x="1185" y="1803"/>
                    <a:pt x="1031" y="2015"/>
                  </a:cubicBezTo>
                  <a:cubicBezTo>
                    <a:pt x="1020" y="2102"/>
                    <a:pt x="1031" y="2188"/>
                    <a:pt x="1086" y="2255"/>
                  </a:cubicBezTo>
                  <a:cubicBezTo>
                    <a:pt x="1121" y="2298"/>
                    <a:pt x="1169" y="2328"/>
                    <a:pt x="1217" y="2357"/>
                  </a:cubicBezTo>
                  <a:cubicBezTo>
                    <a:pt x="1326" y="2425"/>
                    <a:pt x="1435" y="2492"/>
                    <a:pt x="1544" y="2559"/>
                  </a:cubicBezTo>
                  <a:cubicBezTo>
                    <a:pt x="1622" y="2607"/>
                    <a:pt x="1709" y="2673"/>
                    <a:pt x="1705" y="2764"/>
                  </a:cubicBezTo>
                  <a:cubicBezTo>
                    <a:pt x="1704" y="2802"/>
                    <a:pt x="1686" y="2837"/>
                    <a:pt x="1668" y="2871"/>
                  </a:cubicBezTo>
                  <a:cubicBezTo>
                    <a:pt x="1617" y="2969"/>
                    <a:pt x="1546" y="3081"/>
                    <a:pt x="1435" y="3084"/>
                  </a:cubicBezTo>
                  <a:cubicBezTo>
                    <a:pt x="1433" y="3084"/>
                    <a:pt x="1431" y="3084"/>
                    <a:pt x="1429" y="3084"/>
                  </a:cubicBezTo>
                  <a:cubicBezTo>
                    <a:pt x="1342" y="3084"/>
                    <a:pt x="1271" y="3014"/>
                    <a:pt x="1219" y="2943"/>
                  </a:cubicBezTo>
                  <a:cubicBezTo>
                    <a:pt x="1146" y="2844"/>
                    <a:pt x="1086" y="2735"/>
                    <a:pt x="1044" y="2621"/>
                  </a:cubicBezTo>
                  <a:cubicBezTo>
                    <a:pt x="1005" y="2518"/>
                    <a:pt x="972" y="2401"/>
                    <a:pt x="877" y="2347"/>
                  </a:cubicBezTo>
                  <a:cubicBezTo>
                    <a:pt x="859" y="2336"/>
                    <a:pt x="840" y="2331"/>
                    <a:pt x="820" y="2327"/>
                  </a:cubicBezTo>
                  <a:cubicBezTo>
                    <a:pt x="699" y="2515"/>
                    <a:pt x="588" y="2710"/>
                    <a:pt x="491" y="2908"/>
                  </a:cubicBezTo>
                  <a:cubicBezTo>
                    <a:pt x="488" y="2986"/>
                    <a:pt x="505" y="3063"/>
                    <a:pt x="547" y="3129"/>
                  </a:cubicBezTo>
                  <a:cubicBezTo>
                    <a:pt x="556" y="3144"/>
                    <a:pt x="567" y="3158"/>
                    <a:pt x="582" y="3167"/>
                  </a:cubicBezTo>
                  <a:cubicBezTo>
                    <a:pt x="606" y="3183"/>
                    <a:pt x="638" y="3183"/>
                    <a:pt x="666" y="3185"/>
                  </a:cubicBezTo>
                  <a:cubicBezTo>
                    <a:pt x="782" y="3189"/>
                    <a:pt x="895" y="3222"/>
                    <a:pt x="994" y="3278"/>
                  </a:cubicBezTo>
                  <a:cubicBezTo>
                    <a:pt x="1017" y="3291"/>
                    <a:pt x="1039" y="3306"/>
                    <a:pt x="1051" y="3328"/>
                  </a:cubicBezTo>
                  <a:cubicBezTo>
                    <a:pt x="1074" y="3367"/>
                    <a:pt x="1057" y="3416"/>
                    <a:pt x="1042" y="3458"/>
                  </a:cubicBezTo>
                  <a:cubicBezTo>
                    <a:pt x="1021" y="3511"/>
                    <a:pt x="1002" y="3563"/>
                    <a:pt x="966" y="3605"/>
                  </a:cubicBezTo>
                  <a:cubicBezTo>
                    <a:pt x="933" y="3644"/>
                    <a:pt x="886" y="3673"/>
                    <a:pt x="837" y="3673"/>
                  </a:cubicBezTo>
                  <a:cubicBezTo>
                    <a:pt x="831" y="3673"/>
                    <a:pt x="826" y="3673"/>
                    <a:pt x="821" y="3672"/>
                  </a:cubicBezTo>
                  <a:cubicBezTo>
                    <a:pt x="760" y="3664"/>
                    <a:pt x="715" y="3615"/>
                    <a:pt x="678" y="3566"/>
                  </a:cubicBezTo>
                  <a:cubicBezTo>
                    <a:pt x="626" y="3500"/>
                    <a:pt x="579" y="3432"/>
                    <a:pt x="536" y="3360"/>
                  </a:cubicBezTo>
                  <a:cubicBezTo>
                    <a:pt x="501" y="3303"/>
                    <a:pt x="459" y="3238"/>
                    <a:pt x="393" y="3235"/>
                  </a:cubicBezTo>
                  <a:cubicBezTo>
                    <a:pt x="391" y="3235"/>
                    <a:pt x="389" y="3235"/>
                    <a:pt x="387" y="3235"/>
                  </a:cubicBezTo>
                  <a:cubicBezTo>
                    <a:pt x="370" y="3235"/>
                    <a:pt x="353" y="3239"/>
                    <a:pt x="337" y="3246"/>
                  </a:cubicBezTo>
                  <a:cubicBezTo>
                    <a:pt x="256" y="3446"/>
                    <a:pt x="188" y="3652"/>
                    <a:pt x="136" y="3862"/>
                  </a:cubicBezTo>
                  <a:cubicBezTo>
                    <a:pt x="139" y="3883"/>
                    <a:pt x="144" y="3903"/>
                    <a:pt x="156" y="3918"/>
                  </a:cubicBezTo>
                  <a:cubicBezTo>
                    <a:pt x="171" y="3933"/>
                    <a:pt x="191" y="3942"/>
                    <a:pt x="211" y="3950"/>
                  </a:cubicBezTo>
                  <a:cubicBezTo>
                    <a:pt x="294" y="3983"/>
                    <a:pt x="377" y="4016"/>
                    <a:pt x="461" y="4048"/>
                  </a:cubicBezTo>
                  <a:cubicBezTo>
                    <a:pt x="538" y="4078"/>
                    <a:pt x="620" y="4112"/>
                    <a:pt x="668" y="4180"/>
                  </a:cubicBezTo>
                  <a:cubicBezTo>
                    <a:pt x="717" y="4249"/>
                    <a:pt x="711" y="4362"/>
                    <a:pt x="634" y="4397"/>
                  </a:cubicBezTo>
                  <a:cubicBezTo>
                    <a:pt x="618" y="4405"/>
                    <a:pt x="601" y="4409"/>
                    <a:pt x="584" y="4409"/>
                  </a:cubicBezTo>
                  <a:cubicBezTo>
                    <a:pt x="538" y="4409"/>
                    <a:pt x="491" y="4385"/>
                    <a:pt x="450" y="4360"/>
                  </a:cubicBezTo>
                  <a:cubicBezTo>
                    <a:pt x="370" y="4311"/>
                    <a:pt x="297" y="4250"/>
                    <a:pt x="233" y="4182"/>
                  </a:cubicBezTo>
                  <a:cubicBezTo>
                    <a:pt x="203" y="4149"/>
                    <a:pt x="172" y="4113"/>
                    <a:pt x="127" y="4105"/>
                  </a:cubicBezTo>
                  <a:cubicBezTo>
                    <a:pt x="122" y="4104"/>
                    <a:pt x="117" y="4104"/>
                    <a:pt x="111" y="4104"/>
                  </a:cubicBezTo>
                  <a:cubicBezTo>
                    <a:pt x="101" y="4104"/>
                    <a:pt x="91" y="4105"/>
                    <a:pt x="81" y="4108"/>
                  </a:cubicBezTo>
                  <a:cubicBezTo>
                    <a:pt x="50" y="4274"/>
                    <a:pt x="29" y="4439"/>
                    <a:pt x="16" y="4606"/>
                  </a:cubicBezTo>
                  <a:cubicBezTo>
                    <a:pt x="78" y="4640"/>
                    <a:pt x="157" y="4647"/>
                    <a:pt x="228" y="4664"/>
                  </a:cubicBezTo>
                  <a:cubicBezTo>
                    <a:pt x="342" y="4692"/>
                    <a:pt x="446" y="4758"/>
                    <a:pt x="520" y="4850"/>
                  </a:cubicBezTo>
                  <a:cubicBezTo>
                    <a:pt x="539" y="4871"/>
                    <a:pt x="555" y="4896"/>
                    <a:pt x="560" y="4924"/>
                  </a:cubicBezTo>
                  <a:cubicBezTo>
                    <a:pt x="579" y="5009"/>
                    <a:pt x="484" y="5080"/>
                    <a:pt x="395" y="5080"/>
                  </a:cubicBezTo>
                  <a:cubicBezTo>
                    <a:pt x="390" y="5080"/>
                    <a:pt x="385" y="5080"/>
                    <a:pt x="379" y="5079"/>
                  </a:cubicBezTo>
                  <a:cubicBezTo>
                    <a:pt x="288" y="5070"/>
                    <a:pt x="210" y="5009"/>
                    <a:pt x="131" y="4961"/>
                  </a:cubicBezTo>
                  <a:cubicBezTo>
                    <a:pt x="91" y="4938"/>
                    <a:pt x="47" y="4918"/>
                    <a:pt x="3" y="4907"/>
                  </a:cubicBezTo>
                  <a:lnTo>
                    <a:pt x="3" y="4907"/>
                  </a:lnTo>
                  <a:cubicBezTo>
                    <a:pt x="1" y="4987"/>
                    <a:pt x="2" y="5067"/>
                    <a:pt x="4" y="5147"/>
                  </a:cubicBezTo>
                  <a:cubicBezTo>
                    <a:pt x="7" y="5147"/>
                    <a:pt x="10" y="5147"/>
                    <a:pt x="13" y="5147"/>
                  </a:cubicBezTo>
                  <a:cubicBezTo>
                    <a:pt x="165" y="5147"/>
                    <a:pt x="319" y="5200"/>
                    <a:pt x="433" y="5304"/>
                  </a:cubicBezTo>
                  <a:cubicBezTo>
                    <a:pt x="455" y="5324"/>
                    <a:pt x="476" y="5347"/>
                    <a:pt x="482" y="5376"/>
                  </a:cubicBezTo>
                  <a:cubicBezTo>
                    <a:pt x="492" y="5426"/>
                    <a:pt x="451" y="5473"/>
                    <a:pt x="404" y="5488"/>
                  </a:cubicBezTo>
                  <a:cubicBezTo>
                    <a:pt x="385" y="5495"/>
                    <a:pt x="366" y="5497"/>
                    <a:pt x="347" y="5497"/>
                  </a:cubicBezTo>
                  <a:cubicBezTo>
                    <a:pt x="317" y="5497"/>
                    <a:pt x="286" y="5491"/>
                    <a:pt x="256" y="5485"/>
                  </a:cubicBezTo>
                  <a:cubicBezTo>
                    <a:pt x="174" y="5467"/>
                    <a:pt x="94" y="5441"/>
                    <a:pt x="14" y="5410"/>
                  </a:cubicBezTo>
                  <a:lnTo>
                    <a:pt x="14" y="5410"/>
                  </a:lnTo>
                  <a:cubicBezTo>
                    <a:pt x="21" y="5503"/>
                    <a:pt x="28" y="5595"/>
                    <a:pt x="37" y="5688"/>
                  </a:cubicBezTo>
                  <a:cubicBezTo>
                    <a:pt x="117" y="5688"/>
                    <a:pt x="197" y="5691"/>
                    <a:pt x="278" y="5701"/>
                  </a:cubicBezTo>
                  <a:cubicBezTo>
                    <a:pt x="334" y="5708"/>
                    <a:pt x="393" y="5719"/>
                    <a:pt x="436" y="5756"/>
                  </a:cubicBezTo>
                  <a:cubicBezTo>
                    <a:pt x="480" y="5792"/>
                    <a:pt x="500" y="5863"/>
                    <a:pt x="465" y="5907"/>
                  </a:cubicBezTo>
                  <a:cubicBezTo>
                    <a:pt x="444" y="5933"/>
                    <a:pt x="410" y="5945"/>
                    <a:pt x="378" y="5953"/>
                  </a:cubicBezTo>
                  <a:cubicBezTo>
                    <a:pt x="302" y="5973"/>
                    <a:pt x="223" y="5983"/>
                    <a:pt x="144" y="5983"/>
                  </a:cubicBezTo>
                  <a:cubicBezTo>
                    <a:pt x="120" y="5983"/>
                    <a:pt x="95" y="5982"/>
                    <a:pt x="71" y="5980"/>
                  </a:cubicBezTo>
                  <a:lnTo>
                    <a:pt x="71" y="5980"/>
                  </a:lnTo>
                  <a:cubicBezTo>
                    <a:pt x="79" y="6041"/>
                    <a:pt x="87" y="6101"/>
                    <a:pt x="97" y="6162"/>
                  </a:cubicBezTo>
                  <a:cubicBezTo>
                    <a:pt x="155" y="6165"/>
                    <a:pt x="215" y="6168"/>
                    <a:pt x="274" y="6171"/>
                  </a:cubicBezTo>
                  <a:cubicBezTo>
                    <a:pt x="320" y="6173"/>
                    <a:pt x="368" y="6177"/>
                    <a:pt x="406" y="6203"/>
                  </a:cubicBezTo>
                  <a:cubicBezTo>
                    <a:pt x="473" y="6248"/>
                    <a:pt x="479" y="6354"/>
                    <a:pt x="431" y="6419"/>
                  </a:cubicBezTo>
                  <a:cubicBezTo>
                    <a:pt x="384" y="6484"/>
                    <a:pt x="300" y="6512"/>
                    <a:pt x="220" y="6512"/>
                  </a:cubicBezTo>
                  <a:cubicBezTo>
                    <a:pt x="219" y="6512"/>
                    <a:pt x="217" y="6512"/>
                    <a:pt x="216" y="6512"/>
                  </a:cubicBezTo>
                  <a:cubicBezTo>
                    <a:pt x="194" y="6511"/>
                    <a:pt x="174" y="6509"/>
                    <a:pt x="152" y="6504"/>
                  </a:cubicBezTo>
                  <a:lnTo>
                    <a:pt x="152" y="6504"/>
                  </a:lnTo>
                  <a:cubicBezTo>
                    <a:pt x="209" y="6837"/>
                    <a:pt x="257" y="7183"/>
                    <a:pt x="129" y="7492"/>
                  </a:cubicBezTo>
                  <a:lnTo>
                    <a:pt x="451" y="7513"/>
                  </a:lnTo>
                  <a:cubicBezTo>
                    <a:pt x="624" y="7216"/>
                    <a:pt x="815" y="6930"/>
                    <a:pt x="1017" y="6652"/>
                  </a:cubicBezTo>
                  <a:cubicBezTo>
                    <a:pt x="959" y="6598"/>
                    <a:pt x="919" y="6528"/>
                    <a:pt x="956" y="6466"/>
                  </a:cubicBezTo>
                  <a:cubicBezTo>
                    <a:pt x="979" y="6429"/>
                    <a:pt x="1017" y="6415"/>
                    <a:pt x="1059" y="6415"/>
                  </a:cubicBezTo>
                  <a:cubicBezTo>
                    <a:pt x="1096" y="6415"/>
                    <a:pt x="1136" y="6425"/>
                    <a:pt x="1174" y="6439"/>
                  </a:cubicBezTo>
                  <a:cubicBezTo>
                    <a:pt x="1217" y="6382"/>
                    <a:pt x="1260" y="6324"/>
                    <a:pt x="1304" y="6268"/>
                  </a:cubicBezTo>
                  <a:cubicBezTo>
                    <a:pt x="1295" y="6267"/>
                    <a:pt x="1287" y="6265"/>
                    <a:pt x="1277" y="6264"/>
                  </a:cubicBezTo>
                  <a:cubicBezTo>
                    <a:pt x="1182" y="6251"/>
                    <a:pt x="1061" y="6165"/>
                    <a:pt x="1117" y="6087"/>
                  </a:cubicBezTo>
                  <a:cubicBezTo>
                    <a:pt x="1139" y="6056"/>
                    <a:pt x="1179" y="6048"/>
                    <a:pt x="1219" y="6048"/>
                  </a:cubicBezTo>
                  <a:cubicBezTo>
                    <a:pt x="1232" y="6048"/>
                    <a:pt x="1246" y="6049"/>
                    <a:pt x="1260" y="6050"/>
                  </a:cubicBezTo>
                  <a:cubicBezTo>
                    <a:pt x="1322" y="6058"/>
                    <a:pt x="1386" y="6068"/>
                    <a:pt x="1448" y="6083"/>
                  </a:cubicBezTo>
                  <a:cubicBezTo>
                    <a:pt x="1509" y="6006"/>
                    <a:pt x="1569" y="5930"/>
                    <a:pt x="1630" y="5854"/>
                  </a:cubicBezTo>
                  <a:cubicBezTo>
                    <a:pt x="1595" y="5827"/>
                    <a:pt x="1558" y="5802"/>
                    <a:pt x="1524" y="5775"/>
                  </a:cubicBezTo>
                  <a:cubicBezTo>
                    <a:pt x="1428" y="5697"/>
                    <a:pt x="1364" y="5530"/>
                    <a:pt x="1468" y="5465"/>
                  </a:cubicBezTo>
                  <a:cubicBezTo>
                    <a:pt x="1488" y="5451"/>
                    <a:pt x="1510" y="5446"/>
                    <a:pt x="1532" y="5446"/>
                  </a:cubicBezTo>
                  <a:cubicBezTo>
                    <a:pt x="1597" y="5446"/>
                    <a:pt x="1667" y="5494"/>
                    <a:pt x="1714" y="5545"/>
                  </a:cubicBezTo>
                  <a:cubicBezTo>
                    <a:pt x="1743" y="5576"/>
                    <a:pt x="1772" y="5610"/>
                    <a:pt x="1803" y="5640"/>
                  </a:cubicBezTo>
                  <a:cubicBezTo>
                    <a:pt x="1884" y="5539"/>
                    <a:pt x="1965" y="5438"/>
                    <a:pt x="2048" y="5337"/>
                  </a:cubicBezTo>
                  <a:cubicBezTo>
                    <a:pt x="2004" y="5292"/>
                    <a:pt x="1948" y="5257"/>
                    <a:pt x="1889" y="5235"/>
                  </a:cubicBezTo>
                  <a:cubicBezTo>
                    <a:pt x="1815" y="5209"/>
                    <a:pt x="1728" y="5192"/>
                    <a:pt x="1687" y="5125"/>
                  </a:cubicBezTo>
                  <a:cubicBezTo>
                    <a:pt x="1620" y="5014"/>
                    <a:pt x="1758" y="4875"/>
                    <a:pt x="1888" y="4875"/>
                  </a:cubicBezTo>
                  <a:cubicBezTo>
                    <a:pt x="1889" y="4875"/>
                    <a:pt x="1891" y="4875"/>
                    <a:pt x="1893" y="4875"/>
                  </a:cubicBezTo>
                  <a:cubicBezTo>
                    <a:pt x="2025" y="4878"/>
                    <a:pt x="2140" y="4961"/>
                    <a:pt x="2262" y="5008"/>
                  </a:cubicBezTo>
                  <a:cubicBezTo>
                    <a:pt x="2275" y="5013"/>
                    <a:pt x="2288" y="5017"/>
                    <a:pt x="2301" y="5020"/>
                  </a:cubicBezTo>
                  <a:cubicBezTo>
                    <a:pt x="2388" y="4910"/>
                    <a:pt x="2474" y="4800"/>
                    <a:pt x="2560" y="4689"/>
                  </a:cubicBezTo>
                  <a:cubicBezTo>
                    <a:pt x="2533" y="4661"/>
                    <a:pt x="2501" y="4638"/>
                    <a:pt x="2466" y="4622"/>
                  </a:cubicBezTo>
                  <a:cubicBezTo>
                    <a:pt x="2347" y="4570"/>
                    <a:pt x="2210" y="4578"/>
                    <a:pt x="2079" y="4565"/>
                  </a:cubicBezTo>
                  <a:cubicBezTo>
                    <a:pt x="2044" y="4561"/>
                    <a:pt x="2007" y="4553"/>
                    <a:pt x="1984" y="4528"/>
                  </a:cubicBezTo>
                  <a:cubicBezTo>
                    <a:pt x="1950" y="4491"/>
                    <a:pt x="1960" y="4429"/>
                    <a:pt x="1987" y="4386"/>
                  </a:cubicBezTo>
                  <a:cubicBezTo>
                    <a:pt x="2044" y="4294"/>
                    <a:pt x="2156" y="4255"/>
                    <a:pt x="2266" y="4255"/>
                  </a:cubicBezTo>
                  <a:cubicBezTo>
                    <a:pt x="2288" y="4255"/>
                    <a:pt x="2309" y="4257"/>
                    <a:pt x="2329" y="4259"/>
                  </a:cubicBezTo>
                  <a:cubicBezTo>
                    <a:pt x="2457" y="4277"/>
                    <a:pt x="2575" y="4334"/>
                    <a:pt x="2700" y="4369"/>
                  </a:cubicBezTo>
                  <a:cubicBezTo>
                    <a:pt x="2727" y="4378"/>
                    <a:pt x="2756" y="4384"/>
                    <a:pt x="2785" y="4389"/>
                  </a:cubicBezTo>
                  <a:cubicBezTo>
                    <a:pt x="2883" y="4256"/>
                    <a:pt x="2977" y="4122"/>
                    <a:pt x="3069" y="3985"/>
                  </a:cubicBezTo>
                  <a:cubicBezTo>
                    <a:pt x="3025" y="3967"/>
                    <a:pt x="2973" y="3963"/>
                    <a:pt x="2925" y="3961"/>
                  </a:cubicBezTo>
                  <a:cubicBezTo>
                    <a:pt x="2898" y="3960"/>
                    <a:pt x="2871" y="3960"/>
                    <a:pt x="2845" y="3960"/>
                  </a:cubicBezTo>
                  <a:cubicBezTo>
                    <a:pt x="2740" y="3960"/>
                    <a:pt x="2636" y="3966"/>
                    <a:pt x="2533" y="3978"/>
                  </a:cubicBezTo>
                  <a:cubicBezTo>
                    <a:pt x="2517" y="3980"/>
                    <a:pt x="2502" y="3982"/>
                    <a:pt x="2487" y="3982"/>
                  </a:cubicBezTo>
                  <a:cubicBezTo>
                    <a:pt x="2472" y="3982"/>
                    <a:pt x="2458" y="3980"/>
                    <a:pt x="2444" y="3976"/>
                  </a:cubicBezTo>
                  <a:cubicBezTo>
                    <a:pt x="2334" y="3937"/>
                    <a:pt x="2386" y="3758"/>
                    <a:pt x="2489" y="3702"/>
                  </a:cubicBezTo>
                  <a:cubicBezTo>
                    <a:pt x="2559" y="3664"/>
                    <a:pt x="2637" y="3651"/>
                    <a:pt x="2717" y="3651"/>
                  </a:cubicBezTo>
                  <a:cubicBezTo>
                    <a:pt x="2793" y="3651"/>
                    <a:pt x="2871" y="3663"/>
                    <a:pt x="2945" y="3674"/>
                  </a:cubicBezTo>
                  <a:cubicBezTo>
                    <a:pt x="3017" y="3686"/>
                    <a:pt x="3092" y="3696"/>
                    <a:pt x="3166" y="3696"/>
                  </a:cubicBezTo>
                  <a:cubicBezTo>
                    <a:pt x="3197" y="3696"/>
                    <a:pt x="3228" y="3694"/>
                    <a:pt x="3259" y="3690"/>
                  </a:cubicBezTo>
                  <a:cubicBezTo>
                    <a:pt x="3343" y="3556"/>
                    <a:pt x="3423" y="3419"/>
                    <a:pt x="3499" y="3281"/>
                  </a:cubicBezTo>
                  <a:cubicBezTo>
                    <a:pt x="3491" y="3273"/>
                    <a:pt x="3484" y="3266"/>
                    <a:pt x="3475" y="3260"/>
                  </a:cubicBezTo>
                  <a:cubicBezTo>
                    <a:pt x="3434" y="3228"/>
                    <a:pt x="3385" y="3217"/>
                    <a:pt x="3334" y="3217"/>
                  </a:cubicBezTo>
                  <a:cubicBezTo>
                    <a:pt x="3270" y="3217"/>
                    <a:pt x="3202" y="3234"/>
                    <a:pt x="3140" y="3247"/>
                  </a:cubicBezTo>
                  <a:cubicBezTo>
                    <a:pt x="3104" y="3255"/>
                    <a:pt x="3064" y="3260"/>
                    <a:pt x="3026" y="3260"/>
                  </a:cubicBezTo>
                  <a:cubicBezTo>
                    <a:pt x="2943" y="3260"/>
                    <a:pt x="2864" y="3237"/>
                    <a:pt x="2828" y="3166"/>
                  </a:cubicBezTo>
                  <a:cubicBezTo>
                    <a:pt x="2764" y="3039"/>
                    <a:pt x="2918" y="2900"/>
                    <a:pt x="3059" y="2883"/>
                  </a:cubicBezTo>
                  <a:cubicBezTo>
                    <a:pt x="3083" y="2881"/>
                    <a:pt x="3107" y="2880"/>
                    <a:pt x="3131" y="2880"/>
                  </a:cubicBezTo>
                  <a:cubicBezTo>
                    <a:pt x="3201" y="2880"/>
                    <a:pt x="3271" y="2888"/>
                    <a:pt x="3339" y="2888"/>
                  </a:cubicBezTo>
                  <a:cubicBezTo>
                    <a:pt x="3390" y="2888"/>
                    <a:pt x="3439" y="2883"/>
                    <a:pt x="3487" y="2868"/>
                  </a:cubicBezTo>
                  <a:cubicBezTo>
                    <a:pt x="3659" y="2812"/>
                    <a:pt x="3756" y="2636"/>
                    <a:pt x="3836" y="2474"/>
                  </a:cubicBezTo>
                  <a:cubicBezTo>
                    <a:pt x="3851" y="2444"/>
                    <a:pt x="3866" y="2411"/>
                    <a:pt x="3858" y="2379"/>
                  </a:cubicBezTo>
                  <a:cubicBezTo>
                    <a:pt x="3844" y="2328"/>
                    <a:pt x="3781" y="2311"/>
                    <a:pt x="3729" y="2306"/>
                  </a:cubicBezTo>
                  <a:cubicBezTo>
                    <a:pt x="3692" y="2303"/>
                    <a:pt x="3655" y="2301"/>
                    <a:pt x="3618" y="2301"/>
                  </a:cubicBezTo>
                  <a:cubicBezTo>
                    <a:pt x="3521" y="2301"/>
                    <a:pt x="3424" y="2313"/>
                    <a:pt x="3330" y="2337"/>
                  </a:cubicBezTo>
                  <a:cubicBezTo>
                    <a:pt x="3304" y="2344"/>
                    <a:pt x="3275" y="2350"/>
                    <a:pt x="3248" y="2350"/>
                  </a:cubicBezTo>
                  <a:cubicBezTo>
                    <a:pt x="3220" y="2350"/>
                    <a:pt x="3194" y="2343"/>
                    <a:pt x="3177" y="2322"/>
                  </a:cubicBezTo>
                  <a:cubicBezTo>
                    <a:pt x="3162" y="2303"/>
                    <a:pt x="3158" y="2280"/>
                    <a:pt x="3157" y="2256"/>
                  </a:cubicBezTo>
                  <a:cubicBezTo>
                    <a:pt x="3154" y="2196"/>
                    <a:pt x="3171" y="2137"/>
                    <a:pt x="3201" y="2086"/>
                  </a:cubicBezTo>
                  <a:cubicBezTo>
                    <a:pt x="3289" y="1946"/>
                    <a:pt x="3472" y="1903"/>
                    <a:pt x="3636" y="1894"/>
                  </a:cubicBezTo>
                  <a:cubicBezTo>
                    <a:pt x="3782" y="1886"/>
                    <a:pt x="3935" y="1892"/>
                    <a:pt x="4068" y="1840"/>
                  </a:cubicBezTo>
                  <a:cubicBezTo>
                    <a:pt x="4094" y="1732"/>
                    <a:pt x="4118" y="1622"/>
                    <a:pt x="4135" y="1511"/>
                  </a:cubicBezTo>
                  <a:cubicBezTo>
                    <a:pt x="4143" y="1460"/>
                    <a:pt x="4151" y="1409"/>
                    <a:pt x="4157" y="1356"/>
                  </a:cubicBezTo>
                  <a:cubicBezTo>
                    <a:pt x="4127" y="1346"/>
                    <a:pt x="4095" y="1341"/>
                    <a:pt x="4062" y="1341"/>
                  </a:cubicBezTo>
                  <a:cubicBezTo>
                    <a:pt x="3992" y="1341"/>
                    <a:pt x="3917" y="1361"/>
                    <a:pt x="3852" y="1388"/>
                  </a:cubicBezTo>
                  <a:cubicBezTo>
                    <a:pt x="3751" y="1430"/>
                    <a:pt x="3645" y="1482"/>
                    <a:pt x="3539" y="1482"/>
                  </a:cubicBezTo>
                  <a:cubicBezTo>
                    <a:pt x="3513" y="1482"/>
                    <a:pt x="3488" y="1479"/>
                    <a:pt x="3463" y="1472"/>
                  </a:cubicBezTo>
                  <a:cubicBezTo>
                    <a:pt x="3534" y="1234"/>
                    <a:pt x="3752" y="1047"/>
                    <a:pt x="3997" y="1012"/>
                  </a:cubicBezTo>
                  <a:cubicBezTo>
                    <a:pt x="4029" y="1007"/>
                    <a:pt x="4063" y="1004"/>
                    <a:pt x="4090" y="987"/>
                  </a:cubicBezTo>
                  <a:cubicBezTo>
                    <a:pt x="4134" y="959"/>
                    <a:pt x="4148" y="903"/>
                    <a:pt x="4158" y="852"/>
                  </a:cubicBezTo>
                  <a:cubicBezTo>
                    <a:pt x="4149" y="785"/>
                    <a:pt x="4134" y="720"/>
                    <a:pt x="4115" y="655"/>
                  </a:cubicBezTo>
                  <a:cubicBezTo>
                    <a:pt x="4058" y="465"/>
                    <a:pt x="3946" y="287"/>
                    <a:pt x="3793" y="164"/>
                  </a:cubicBezTo>
                  <a:cubicBezTo>
                    <a:pt x="3556" y="251"/>
                    <a:pt x="3499" y="666"/>
                    <a:pt x="3237" y="749"/>
                  </a:cubicBezTo>
                  <a:cubicBezTo>
                    <a:pt x="3139" y="637"/>
                    <a:pt x="3236" y="467"/>
                    <a:pt x="3326" y="345"/>
                  </a:cubicBezTo>
                  <a:cubicBezTo>
                    <a:pt x="3398" y="248"/>
                    <a:pt x="3456" y="99"/>
                    <a:pt x="3408" y="5"/>
                  </a:cubicBezTo>
                  <a:cubicBezTo>
                    <a:pt x="3381" y="2"/>
                    <a:pt x="3354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6" name="Google Shape;1356;p12"/>
            <p:cNvSpPr/>
            <p:nvPr/>
          </p:nvSpPr>
          <p:spPr>
            <a:xfrm>
              <a:off x="632305" y="3997447"/>
              <a:ext cx="191036" cy="445397"/>
            </a:xfrm>
            <a:custGeom>
              <a:rect b="b" l="l" r="r" t="t"/>
              <a:pathLst>
                <a:path extrusionOk="0" h="5465" w="2344">
                  <a:moveTo>
                    <a:pt x="2344" y="1"/>
                  </a:moveTo>
                  <a:cubicBezTo>
                    <a:pt x="2344" y="1"/>
                    <a:pt x="2344" y="1"/>
                    <a:pt x="2344" y="1"/>
                  </a:cubicBezTo>
                  <a:cubicBezTo>
                    <a:pt x="2343" y="2"/>
                    <a:pt x="2335" y="16"/>
                    <a:pt x="2327" y="31"/>
                  </a:cubicBezTo>
                  <a:cubicBezTo>
                    <a:pt x="2321" y="42"/>
                    <a:pt x="2315" y="54"/>
                    <a:pt x="2309" y="65"/>
                  </a:cubicBezTo>
                  <a:cubicBezTo>
                    <a:pt x="2257" y="163"/>
                    <a:pt x="2205" y="259"/>
                    <a:pt x="2151" y="356"/>
                  </a:cubicBezTo>
                  <a:cubicBezTo>
                    <a:pt x="2078" y="488"/>
                    <a:pt x="2005" y="618"/>
                    <a:pt x="1931" y="749"/>
                  </a:cubicBezTo>
                  <a:cubicBezTo>
                    <a:pt x="1824" y="938"/>
                    <a:pt x="1715" y="1126"/>
                    <a:pt x="1609" y="1317"/>
                  </a:cubicBezTo>
                  <a:cubicBezTo>
                    <a:pt x="1531" y="1457"/>
                    <a:pt x="1456" y="1599"/>
                    <a:pt x="1379" y="1741"/>
                  </a:cubicBezTo>
                  <a:cubicBezTo>
                    <a:pt x="1331" y="1830"/>
                    <a:pt x="1282" y="1918"/>
                    <a:pt x="1234" y="2007"/>
                  </a:cubicBezTo>
                  <a:lnTo>
                    <a:pt x="1168" y="2129"/>
                  </a:lnTo>
                  <a:lnTo>
                    <a:pt x="1102" y="2252"/>
                  </a:lnTo>
                  <a:cubicBezTo>
                    <a:pt x="1079" y="2297"/>
                    <a:pt x="1056" y="2341"/>
                    <a:pt x="1033" y="2384"/>
                  </a:cubicBezTo>
                  <a:cubicBezTo>
                    <a:pt x="1010" y="2428"/>
                    <a:pt x="987" y="2471"/>
                    <a:pt x="965" y="2516"/>
                  </a:cubicBezTo>
                  <a:cubicBezTo>
                    <a:pt x="936" y="2573"/>
                    <a:pt x="906" y="2630"/>
                    <a:pt x="877" y="2686"/>
                  </a:cubicBezTo>
                  <a:cubicBezTo>
                    <a:pt x="849" y="2744"/>
                    <a:pt x="821" y="2801"/>
                    <a:pt x="793" y="2858"/>
                  </a:cubicBezTo>
                  <a:cubicBezTo>
                    <a:pt x="768" y="2909"/>
                    <a:pt x="744" y="2960"/>
                    <a:pt x="722" y="3011"/>
                  </a:cubicBezTo>
                  <a:cubicBezTo>
                    <a:pt x="699" y="3060"/>
                    <a:pt x="677" y="3107"/>
                    <a:pt x="655" y="3156"/>
                  </a:cubicBezTo>
                  <a:lnTo>
                    <a:pt x="590" y="3302"/>
                  </a:lnTo>
                  <a:cubicBezTo>
                    <a:pt x="570" y="3352"/>
                    <a:pt x="550" y="3401"/>
                    <a:pt x="530" y="3451"/>
                  </a:cubicBezTo>
                  <a:cubicBezTo>
                    <a:pt x="510" y="3500"/>
                    <a:pt x="491" y="3550"/>
                    <a:pt x="472" y="3600"/>
                  </a:cubicBezTo>
                  <a:lnTo>
                    <a:pt x="450" y="3653"/>
                  </a:lnTo>
                  <a:lnTo>
                    <a:pt x="430" y="3706"/>
                  </a:lnTo>
                  <a:lnTo>
                    <a:pt x="390" y="3813"/>
                  </a:lnTo>
                  <a:cubicBezTo>
                    <a:pt x="376" y="3848"/>
                    <a:pt x="364" y="3883"/>
                    <a:pt x="351" y="3919"/>
                  </a:cubicBezTo>
                  <a:cubicBezTo>
                    <a:pt x="338" y="3955"/>
                    <a:pt x="325" y="3990"/>
                    <a:pt x="313" y="4026"/>
                  </a:cubicBezTo>
                  <a:lnTo>
                    <a:pt x="281" y="4123"/>
                  </a:lnTo>
                  <a:cubicBezTo>
                    <a:pt x="269" y="4156"/>
                    <a:pt x="258" y="4188"/>
                    <a:pt x="249" y="4221"/>
                  </a:cubicBezTo>
                  <a:lnTo>
                    <a:pt x="219" y="4319"/>
                  </a:lnTo>
                  <a:lnTo>
                    <a:pt x="204" y="4367"/>
                  </a:lnTo>
                  <a:lnTo>
                    <a:pt x="190" y="4416"/>
                  </a:lnTo>
                  <a:lnTo>
                    <a:pt x="157" y="4541"/>
                  </a:lnTo>
                  <a:lnTo>
                    <a:pt x="126" y="4665"/>
                  </a:lnTo>
                  <a:lnTo>
                    <a:pt x="112" y="4727"/>
                  </a:lnTo>
                  <a:lnTo>
                    <a:pt x="99" y="4790"/>
                  </a:lnTo>
                  <a:cubicBezTo>
                    <a:pt x="90" y="4832"/>
                    <a:pt x="81" y="4874"/>
                    <a:pt x="73" y="4915"/>
                  </a:cubicBezTo>
                  <a:cubicBezTo>
                    <a:pt x="63" y="4978"/>
                    <a:pt x="51" y="5041"/>
                    <a:pt x="41" y="5104"/>
                  </a:cubicBezTo>
                  <a:cubicBezTo>
                    <a:pt x="33" y="5167"/>
                    <a:pt x="24" y="5230"/>
                    <a:pt x="16" y="5293"/>
                  </a:cubicBezTo>
                  <a:cubicBezTo>
                    <a:pt x="15" y="5306"/>
                    <a:pt x="14" y="5319"/>
                    <a:pt x="12" y="5331"/>
                  </a:cubicBezTo>
                  <a:cubicBezTo>
                    <a:pt x="8" y="5376"/>
                    <a:pt x="3" y="5423"/>
                    <a:pt x="1" y="5464"/>
                  </a:cubicBezTo>
                  <a:cubicBezTo>
                    <a:pt x="1" y="5464"/>
                    <a:pt x="1" y="5465"/>
                    <a:pt x="1" y="5465"/>
                  </a:cubicBezTo>
                  <a:cubicBezTo>
                    <a:pt x="2" y="5465"/>
                    <a:pt x="6" y="5440"/>
                    <a:pt x="13" y="5387"/>
                  </a:cubicBezTo>
                  <a:lnTo>
                    <a:pt x="19" y="5331"/>
                  </a:lnTo>
                  <a:lnTo>
                    <a:pt x="27" y="5278"/>
                  </a:lnTo>
                  <a:lnTo>
                    <a:pt x="35" y="5226"/>
                  </a:lnTo>
                  <a:cubicBezTo>
                    <a:pt x="40" y="5190"/>
                    <a:pt x="45" y="5155"/>
                    <a:pt x="50" y="5120"/>
                  </a:cubicBezTo>
                  <a:cubicBezTo>
                    <a:pt x="54" y="5091"/>
                    <a:pt x="60" y="5063"/>
                    <a:pt x="65" y="5034"/>
                  </a:cubicBezTo>
                  <a:cubicBezTo>
                    <a:pt x="69" y="5005"/>
                    <a:pt x="74" y="4978"/>
                    <a:pt x="79" y="4949"/>
                  </a:cubicBezTo>
                  <a:cubicBezTo>
                    <a:pt x="86" y="4904"/>
                    <a:pt x="97" y="4859"/>
                    <a:pt x="106" y="4815"/>
                  </a:cubicBezTo>
                  <a:cubicBezTo>
                    <a:pt x="116" y="4771"/>
                    <a:pt x="124" y="4726"/>
                    <a:pt x="136" y="4682"/>
                  </a:cubicBezTo>
                  <a:lnTo>
                    <a:pt x="169" y="4549"/>
                  </a:lnTo>
                  <a:lnTo>
                    <a:pt x="205" y="4417"/>
                  </a:lnTo>
                  <a:cubicBezTo>
                    <a:pt x="237" y="4294"/>
                    <a:pt x="274" y="4171"/>
                    <a:pt x="319" y="4052"/>
                  </a:cubicBezTo>
                  <a:cubicBezTo>
                    <a:pt x="333" y="4014"/>
                    <a:pt x="346" y="3975"/>
                    <a:pt x="361" y="3937"/>
                  </a:cubicBezTo>
                  <a:cubicBezTo>
                    <a:pt x="374" y="3898"/>
                    <a:pt x="388" y="3859"/>
                    <a:pt x="401" y="3821"/>
                  </a:cubicBezTo>
                  <a:lnTo>
                    <a:pt x="444" y="3705"/>
                  </a:lnTo>
                  <a:cubicBezTo>
                    <a:pt x="456" y="3672"/>
                    <a:pt x="470" y="3639"/>
                    <a:pt x="482" y="3606"/>
                  </a:cubicBezTo>
                  <a:lnTo>
                    <a:pt x="523" y="3493"/>
                  </a:lnTo>
                  <a:cubicBezTo>
                    <a:pt x="538" y="3456"/>
                    <a:pt x="553" y="3418"/>
                    <a:pt x="569" y="3381"/>
                  </a:cubicBezTo>
                  <a:cubicBezTo>
                    <a:pt x="624" y="3246"/>
                    <a:pt x="682" y="3112"/>
                    <a:pt x="744" y="2980"/>
                  </a:cubicBezTo>
                  <a:cubicBezTo>
                    <a:pt x="776" y="2914"/>
                    <a:pt x="806" y="2847"/>
                    <a:pt x="838" y="2781"/>
                  </a:cubicBezTo>
                  <a:lnTo>
                    <a:pt x="921" y="2612"/>
                  </a:lnTo>
                  <a:lnTo>
                    <a:pt x="1007" y="2446"/>
                  </a:lnTo>
                  <a:cubicBezTo>
                    <a:pt x="1034" y="2391"/>
                    <a:pt x="1063" y="2337"/>
                    <a:pt x="1091" y="2283"/>
                  </a:cubicBezTo>
                  <a:cubicBezTo>
                    <a:pt x="1120" y="2229"/>
                    <a:pt x="1149" y="2175"/>
                    <a:pt x="1176" y="2121"/>
                  </a:cubicBezTo>
                  <a:cubicBezTo>
                    <a:pt x="1218" y="2045"/>
                    <a:pt x="1261" y="1969"/>
                    <a:pt x="1302" y="1891"/>
                  </a:cubicBezTo>
                  <a:cubicBezTo>
                    <a:pt x="1308" y="1879"/>
                    <a:pt x="1316" y="1866"/>
                    <a:pt x="1323" y="1852"/>
                  </a:cubicBezTo>
                  <a:cubicBezTo>
                    <a:pt x="1336" y="1830"/>
                    <a:pt x="1348" y="1807"/>
                    <a:pt x="1362" y="1783"/>
                  </a:cubicBezTo>
                  <a:cubicBezTo>
                    <a:pt x="1378" y="1753"/>
                    <a:pt x="1395" y="1722"/>
                    <a:pt x="1412" y="1690"/>
                  </a:cubicBezTo>
                  <a:cubicBezTo>
                    <a:pt x="1450" y="1623"/>
                    <a:pt x="1488" y="1556"/>
                    <a:pt x="1525" y="1489"/>
                  </a:cubicBezTo>
                  <a:lnTo>
                    <a:pt x="1696" y="1186"/>
                  </a:lnTo>
                  <a:lnTo>
                    <a:pt x="1784" y="1030"/>
                  </a:lnTo>
                  <a:cubicBezTo>
                    <a:pt x="1805" y="994"/>
                    <a:pt x="1824" y="957"/>
                    <a:pt x="1845" y="922"/>
                  </a:cubicBezTo>
                  <a:cubicBezTo>
                    <a:pt x="1925" y="785"/>
                    <a:pt x="2005" y="648"/>
                    <a:pt x="2083" y="509"/>
                  </a:cubicBezTo>
                  <a:cubicBezTo>
                    <a:pt x="2113" y="456"/>
                    <a:pt x="2143" y="401"/>
                    <a:pt x="2171" y="346"/>
                  </a:cubicBezTo>
                  <a:cubicBezTo>
                    <a:pt x="2210" y="269"/>
                    <a:pt x="2251" y="194"/>
                    <a:pt x="2289" y="117"/>
                  </a:cubicBezTo>
                  <a:cubicBezTo>
                    <a:pt x="2304" y="89"/>
                    <a:pt x="2318" y="58"/>
                    <a:pt x="2331" y="29"/>
                  </a:cubicBezTo>
                  <a:cubicBezTo>
                    <a:pt x="2340" y="11"/>
                    <a:pt x="2344" y="1"/>
                    <a:pt x="2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7" name="Google Shape;1357;p12"/>
            <p:cNvSpPr/>
            <p:nvPr/>
          </p:nvSpPr>
          <p:spPr>
            <a:xfrm>
              <a:off x="628474" y="3965417"/>
              <a:ext cx="463653" cy="528690"/>
            </a:xfrm>
            <a:custGeom>
              <a:rect b="b" l="l" r="r" t="t"/>
              <a:pathLst>
                <a:path extrusionOk="0" h="6487" w="5689">
                  <a:moveTo>
                    <a:pt x="4874" y="0"/>
                  </a:moveTo>
                  <a:cubicBezTo>
                    <a:pt x="4777" y="0"/>
                    <a:pt x="4678" y="14"/>
                    <a:pt x="4578" y="38"/>
                  </a:cubicBezTo>
                  <a:cubicBezTo>
                    <a:pt x="4498" y="98"/>
                    <a:pt x="4432" y="176"/>
                    <a:pt x="4392" y="268"/>
                  </a:cubicBezTo>
                  <a:cubicBezTo>
                    <a:pt x="4274" y="541"/>
                    <a:pt x="4350" y="919"/>
                    <a:pt x="4107" y="1090"/>
                  </a:cubicBezTo>
                  <a:cubicBezTo>
                    <a:pt x="4079" y="1110"/>
                    <a:pt x="4042" y="1123"/>
                    <a:pt x="4009" y="1123"/>
                  </a:cubicBezTo>
                  <a:cubicBezTo>
                    <a:pt x="3979" y="1123"/>
                    <a:pt x="3953" y="1113"/>
                    <a:pt x="3937" y="1087"/>
                  </a:cubicBezTo>
                  <a:cubicBezTo>
                    <a:pt x="3922" y="1061"/>
                    <a:pt x="3925" y="1028"/>
                    <a:pt x="3929" y="998"/>
                  </a:cubicBezTo>
                  <a:cubicBezTo>
                    <a:pt x="3955" y="817"/>
                    <a:pt x="4006" y="640"/>
                    <a:pt x="4081" y="472"/>
                  </a:cubicBezTo>
                  <a:cubicBezTo>
                    <a:pt x="4101" y="430"/>
                    <a:pt x="4122" y="384"/>
                    <a:pt x="4115" y="338"/>
                  </a:cubicBezTo>
                  <a:cubicBezTo>
                    <a:pt x="4108" y="299"/>
                    <a:pt x="4081" y="268"/>
                    <a:pt x="4047" y="247"/>
                  </a:cubicBezTo>
                  <a:cubicBezTo>
                    <a:pt x="3996" y="274"/>
                    <a:pt x="3945" y="302"/>
                    <a:pt x="3895" y="329"/>
                  </a:cubicBezTo>
                  <a:cubicBezTo>
                    <a:pt x="3716" y="431"/>
                    <a:pt x="3537" y="536"/>
                    <a:pt x="3360" y="646"/>
                  </a:cubicBezTo>
                  <a:cubicBezTo>
                    <a:pt x="3269" y="807"/>
                    <a:pt x="3243" y="1003"/>
                    <a:pt x="3335" y="1160"/>
                  </a:cubicBezTo>
                  <a:cubicBezTo>
                    <a:pt x="3384" y="1246"/>
                    <a:pt x="3461" y="1311"/>
                    <a:pt x="3522" y="1389"/>
                  </a:cubicBezTo>
                  <a:cubicBezTo>
                    <a:pt x="3583" y="1467"/>
                    <a:pt x="3626" y="1571"/>
                    <a:pt x="3592" y="1662"/>
                  </a:cubicBezTo>
                  <a:cubicBezTo>
                    <a:pt x="3559" y="1751"/>
                    <a:pt x="3466" y="1801"/>
                    <a:pt x="3381" y="1839"/>
                  </a:cubicBezTo>
                  <a:cubicBezTo>
                    <a:pt x="3336" y="1859"/>
                    <a:pt x="3284" y="1877"/>
                    <a:pt x="3235" y="1877"/>
                  </a:cubicBezTo>
                  <a:cubicBezTo>
                    <a:pt x="3200" y="1877"/>
                    <a:pt x="3168" y="1868"/>
                    <a:pt x="3142" y="1843"/>
                  </a:cubicBezTo>
                  <a:cubicBezTo>
                    <a:pt x="3107" y="1810"/>
                    <a:pt x="3099" y="1759"/>
                    <a:pt x="3093" y="1712"/>
                  </a:cubicBezTo>
                  <a:cubicBezTo>
                    <a:pt x="3076" y="1555"/>
                    <a:pt x="3076" y="1396"/>
                    <a:pt x="3094" y="1239"/>
                  </a:cubicBezTo>
                  <a:cubicBezTo>
                    <a:pt x="3104" y="1153"/>
                    <a:pt x="3120" y="1065"/>
                    <a:pt x="3089" y="985"/>
                  </a:cubicBezTo>
                  <a:cubicBezTo>
                    <a:pt x="3071" y="940"/>
                    <a:pt x="3033" y="902"/>
                    <a:pt x="2989" y="884"/>
                  </a:cubicBezTo>
                  <a:cubicBezTo>
                    <a:pt x="2770" y="1031"/>
                    <a:pt x="2555" y="1186"/>
                    <a:pt x="2351" y="1351"/>
                  </a:cubicBezTo>
                  <a:cubicBezTo>
                    <a:pt x="2317" y="1430"/>
                    <a:pt x="2304" y="1516"/>
                    <a:pt x="2338" y="1595"/>
                  </a:cubicBezTo>
                  <a:cubicBezTo>
                    <a:pt x="2361" y="1646"/>
                    <a:pt x="2399" y="1688"/>
                    <a:pt x="2436" y="1729"/>
                  </a:cubicBezTo>
                  <a:cubicBezTo>
                    <a:pt x="2523" y="1824"/>
                    <a:pt x="2610" y="1917"/>
                    <a:pt x="2697" y="2012"/>
                  </a:cubicBezTo>
                  <a:cubicBezTo>
                    <a:pt x="2759" y="2079"/>
                    <a:pt x="2826" y="2166"/>
                    <a:pt x="2797" y="2253"/>
                  </a:cubicBezTo>
                  <a:cubicBezTo>
                    <a:pt x="2786" y="2290"/>
                    <a:pt x="2759" y="2318"/>
                    <a:pt x="2732" y="2346"/>
                  </a:cubicBezTo>
                  <a:cubicBezTo>
                    <a:pt x="2666" y="2416"/>
                    <a:pt x="2582" y="2493"/>
                    <a:pt x="2490" y="2493"/>
                  </a:cubicBezTo>
                  <a:cubicBezTo>
                    <a:pt x="2477" y="2493"/>
                    <a:pt x="2464" y="2491"/>
                    <a:pt x="2450" y="2488"/>
                  </a:cubicBezTo>
                  <a:cubicBezTo>
                    <a:pt x="2364" y="2466"/>
                    <a:pt x="2312" y="2377"/>
                    <a:pt x="2281" y="2294"/>
                  </a:cubicBezTo>
                  <a:cubicBezTo>
                    <a:pt x="2236" y="2180"/>
                    <a:pt x="2209" y="2058"/>
                    <a:pt x="2198" y="1936"/>
                  </a:cubicBezTo>
                  <a:cubicBezTo>
                    <a:pt x="2189" y="1827"/>
                    <a:pt x="2189" y="1704"/>
                    <a:pt x="2112" y="1627"/>
                  </a:cubicBezTo>
                  <a:cubicBezTo>
                    <a:pt x="2098" y="1613"/>
                    <a:pt x="2081" y="1602"/>
                    <a:pt x="2063" y="1593"/>
                  </a:cubicBezTo>
                  <a:cubicBezTo>
                    <a:pt x="1896" y="1741"/>
                    <a:pt x="1737" y="1898"/>
                    <a:pt x="1588" y="2063"/>
                  </a:cubicBezTo>
                  <a:cubicBezTo>
                    <a:pt x="1566" y="2137"/>
                    <a:pt x="1561" y="2217"/>
                    <a:pt x="1583" y="2292"/>
                  </a:cubicBezTo>
                  <a:cubicBezTo>
                    <a:pt x="1588" y="2308"/>
                    <a:pt x="1595" y="2325"/>
                    <a:pt x="1606" y="2338"/>
                  </a:cubicBezTo>
                  <a:cubicBezTo>
                    <a:pt x="1625" y="2360"/>
                    <a:pt x="1655" y="2368"/>
                    <a:pt x="1683" y="2377"/>
                  </a:cubicBezTo>
                  <a:cubicBezTo>
                    <a:pt x="1792" y="2412"/>
                    <a:pt x="1893" y="2475"/>
                    <a:pt x="1974" y="2556"/>
                  </a:cubicBezTo>
                  <a:cubicBezTo>
                    <a:pt x="1992" y="2574"/>
                    <a:pt x="2009" y="2594"/>
                    <a:pt x="2015" y="2619"/>
                  </a:cubicBezTo>
                  <a:cubicBezTo>
                    <a:pt x="2026" y="2663"/>
                    <a:pt x="1997" y="2706"/>
                    <a:pt x="1970" y="2742"/>
                  </a:cubicBezTo>
                  <a:cubicBezTo>
                    <a:pt x="1937" y="2786"/>
                    <a:pt x="1903" y="2832"/>
                    <a:pt x="1858" y="2863"/>
                  </a:cubicBezTo>
                  <a:cubicBezTo>
                    <a:pt x="1827" y="2884"/>
                    <a:pt x="1789" y="2898"/>
                    <a:pt x="1753" y="2898"/>
                  </a:cubicBezTo>
                  <a:cubicBezTo>
                    <a:pt x="1734" y="2898"/>
                    <a:pt x="1716" y="2895"/>
                    <a:pt x="1700" y="2887"/>
                  </a:cubicBezTo>
                  <a:cubicBezTo>
                    <a:pt x="1644" y="2863"/>
                    <a:pt x="1614" y="2804"/>
                    <a:pt x="1591" y="2747"/>
                  </a:cubicBezTo>
                  <a:cubicBezTo>
                    <a:pt x="1560" y="2670"/>
                    <a:pt x="1532" y="2591"/>
                    <a:pt x="1510" y="2511"/>
                  </a:cubicBezTo>
                  <a:cubicBezTo>
                    <a:pt x="1492" y="2447"/>
                    <a:pt x="1469" y="2372"/>
                    <a:pt x="1406" y="2351"/>
                  </a:cubicBezTo>
                  <a:cubicBezTo>
                    <a:pt x="1395" y="2347"/>
                    <a:pt x="1383" y="2346"/>
                    <a:pt x="1371" y="2346"/>
                  </a:cubicBezTo>
                  <a:cubicBezTo>
                    <a:pt x="1364" y="2346"/>
                    <a:pt x="1357" y="2346"/>
                    <a:pt x="1350" y="2347"/>
                  </a:cubicBezTo>
                  <a:cubicBezTo>
                    <a:pt x="1217" y="2517"/>
                    <a:pt x="1097" y="2697"/>
                    <a:pt x="989" y="2886"/>
                  </a:cubicBezTo>
                  <a:cubicBezTo>
                    <a:pt x="987" y="2906"/>
                    <a:pt x="986" y="2926"/>
                    <a:pt x="994" y="2945"/>
                  </a:cubicBezTo>
                  <a:cubicBezTo>
                    <a:pt x="1003" y="2963"/>
                    <a:pt x="1021" y="2978"/>
                    <a:pt x="1037" y="2990"/>
                  </a:cubicBezTo>
                  <a:cubicBezTo>
                    <a:pt x="1109" y="3044"/>
                    <a:pt x="1180" y="3098"/>
                    <a:pt x="1252" y="3152"/>
                  </a:cubicBezTo>
                  <a:cubicBezTo>
                    <a:pt x="1318" y="3203"/>
                    <a:pt x="1388" y="3257"/>
                    <a:pt x="1416" y="3335"/>
                  </a:cubicBezTo>
                  <a:cubicBezTo>
                    <a:pt x="1444" y="3415"/>
                    <a:pt x="1407" y="3522"/>
                    <a:pt x="1325" y="3536"/>
                  </a:cubicBezTo>
                  <a:cubicBezTo>
                    <a:pt x="1319" y="3537"/>
                    <a:pt x="1312" y="3538"/>
                    <a:pt x="1306" y="3538"/>
                  </a:cubicBezTo>
                  <a:cubicBezTo>
                    <a:pt x="1249" y="3538"/>
                    <a:pt x="1197" y="3494"/>
                    <a:pt x="1158" y="3450"/>
                  </a:cubicBezTo>
                  <a:cubicBezTo>
                    <a:pt x="1094" y="3381"/>
                    <a:pt x="1040" y="3303"/>
                    <a:pt x="997" y="3219"/>
                  </a:cubicBezTo>
                  <a:cubicBezTo>
                    <a:pt x="977" y="3180"/>
                    <a:pt x="956" y="3137"/>
                    <a:pt x="916" y="3117"/>
                  </a:cubicBezTo>
                  <a:cubicBezTo>
                    <a:pt x="902" y="3111"/>
                    <a:pt x="889" y="3108"/>
                    <a:pt x="875" y="3108"/>
                  </a:cubicBezTo>
                  <a:cubicBezTo>
                    <a:pt x="873" y="3108"/>
                    <a:pt x="872" y="3108"/>
                    <a:pt x="870" y="3108"/>
                  </a:cubicBezTo>
                  <a:cubicBezTo>
                    <a:pt x="796" y="3258"/>
                    <a:pt x="731" y="3413"/>
                    <a:pt x="673" y="3570"/>
                  </a:cubicBezTo>
                  <a:cubicBezTo>
                    <a:pt x="724" y="3618"/>
                    <a:pt x="798" y="3646"/>
                    <a:pt x="861" y="3682"/>
                  </a:cubicBezTo>
                  <a:cubicBezTo>
                    <a:pt x="963" y="3741"/>
                    <a:pt x="1046" y="3832"/>
                    <a:pt x="1093" y="3940"/>
                  </a:cubicBezTo>
                  <a:cubicBezTo>
                    <a:pt x="1104" y="3966"/>
                    <a:pt x="1113" y="3994"/>
                    <a:pt x="1111" y="4022"/>
                  </a:cubicBezTo>
                  <a:cubicBezTo>
                    <a:pt x="1107" y="4093"/>
                    <a:pt x="1032" y="4135"/>
                    <a:pt x="959" y="4135"/>
                  </a:cubicBezTo>
                  <a:cubicBezTo>
                    <a:pt x="937" y="4135"/>
                    <a:pt x="915" y="4131"/>
                    <a:pt x="895" y="4123"/>
                  </a:cubicBezTo>
                  <a:cubicBezTo>
                    <a:pt x="809" y="4088"/>
                    <a:pt x="750" y="4009"/>
                    <a:pt x="687" y="3942"/>
                  </a:cubicBezTo>
                  <a:cubicBezTo>
                    <a:pt x="656" y="3909"/>
                    <a:pt x="619" y="3877"/>
                    <a:pt x="579" y="3856"/>
                  </a:cubicBezTo>
                  <a:cubicBezTo>
                    <a:pt x="555" y="3932"/>
                    <a:pt x="534" y="4009"/>
                    <a:pt x="515" y="4086"/>
                  </a:cubicBezTo>
                  <a:cubicBezTo>
                    <a:pt x="665" y="4126"/>
                    <a:pt x="803" y="4221"/>
                    <a:pt x="885" y="4354"/>
                  </a:cubicBezTo>
                  <a:cubicBezTo>
                    <a:pt x="900" y="4379"/>
                    <a:pt x="915" y="4407"/>
                    <a:pt x="913" y="4437"/>
                  </a:cubicBezTo>
                  <a:cubicBezTo>
                    <a:pt x="909" y="4486"/>
                    <a:pt x="857" y="4521"/>
                    <a:pt x="808" y="4524"/>
                  </a:cubicBezTo>
                  <a:cubicBezTo>
                    <a:pt x="806" y="4524"/>
                    <a:pt x="804" y="4524"/>
                    <a:pt x="801" y="4524"/>
                  </a:cubicBezTo>
                  <a:cubicBezTo>
                    <a:pt x="753" y="4524"/>
                    <a:pt x="708" y="4503"/>
                    <a:pt x="666" y="4480"/>
                  </a:cubicBezTo>
                  <a:cubicBezTo>
                    <a:pt x="592" y="4440"/>
                    <a:pt x="521" y="4394"/>
                    <a:pt x="454" y="4343"/>
                  </a:cubicBezTo>
                  <a:cubicBezTo>
                    <a:pt x="435" y="4434"/>
                    <a:pt x="416" y="4524"/>
                    <a:pt x="401" y="4616"/>
                  </a:cubicBezTo>
                  <a:cubicBezTo>
                    <a:pt x="478" y="4638"/>
                    <a:pt x="554" y="4663"/>
                    <a:pt x="628" y="4694"/>
                  </a:cubicBezTo>
                  <a:cubicBezTo>
                    <a:pt x="680" y="4717"/>
                    <a:pt x="735" y="4742"/>
                    <a:pt x="767" y="4790"/>
                  </a:cubicBezTo>
                  <a:cubicBezTo>
                    <a:pt x="799" y="4837"/>
                    <a:pt x="799" y="4910"/>
                    <a:pt x="752" y="4943"/>
                  </a:cubicBezTo>
                  <a:cubicBezTo>
                    <a:pt x="726" y="4962"/>
                    <a:pt x="691" y="4965"/>
                    <a:pt x="657" y="4965"/>
                  </a:cubicBezTo>
                  <a:cubicBezTo>
                    <a:pt x="554" y="4962"/>
                    <a:pt x="451" y="4943"/>
                    <a:pt x="353" y="4907"/>
                  </a:cubicBezTo>
                  <a:cubicBezTo>
                    <a:pt x="345" y="4968"/>
                    <a:pt x="337" y="5028"/>
                    <a:pt x="330" y="5089"/>
                  </a:cubicBezTo>
                  <a:cubicBezTo>
                    <a:pt x="385" y="5107"/>
                    <a:pt x="442" y="5127"/>
                    <a:pt x="497" y="5147"/>
                  </a:cubicBezTo>
                  <a:cubicBezTo>
                    <a:pt x="542" y="5161"/>
                    <a:pt x="587" y="5177"/>
                    <a:pt x="617" y="5212"/>
                  </a:cubicBezTo>
                  <a:cubicBezTo>
                    <a:pt x="669" y="5274"/>
                    <a:pt x="645" y="5377"/>
                    <a:pt x="582" y="5427"/>
                  </a:cubicBezTo>
                  <a:cubicBezTo>
                    <a:pt x="542" y="5459"/>
                    <a:pt x="492" y="5472"/>
                    <a:pt x="442" y="5472"/>
                  </a:cubicBezTo>
                  <a:cubicBezTo>
                    <a:pt x="411" y="5472"/>
                    <a:pt x="380" y="5467"/>
                    <a:pt x="350" y="5458"/>
                  </a:cubicBezTo>
                  <a:cubicBezTo>
                    <a:pt x="330" y="5451"/>
                    <a:pt x="310" y="5443"/>
                    <a:pt x="291" y="5433"/>
                  </a:cubicBezTo>
                  <a:cubicBezTo>
                    <a:pt x="255" y="5770"/>
                    <a:pt x="207" y="6115"/>
                    <a:pt x="1" y="6378"/>
                  </a:cubicBezTo>
                  <a:lnTo>
                    <a:pt x="305" y="6487"/>
                  </a:lnTo>
                  <a:cubicBezTo>
                    <a:pt x="552" y="6246"/>
                    <a:pt x="813" y="6023"/>
                    <a:pt x="1082" y="5810"/>
                  </a:cubicBezTo>
                  <a:cubicBezTo>
                    <a:pt x="1042" y="5742"/>
                    <a:pt x="1022" y="5664"/>
                    <a:pt x="1075" y="5614"/>
                  </a:cubicBezTo>
                  <a:cubicBezTo>
                    <a:pt x="1096" y="5594"/>
                    <a:pt x="1121" y="5586"/>
                    <a:pt x="1146" y="5586"/>
                  </a:cubicBezTo>
                  <a:cubicBezTo>
                    <a:pt x="1193" y="5586"/>
                    <a:pt x="1245" y="5614"/>
                    <a:pt x="1291" y="5646"/>
                  </a:cubicBezTo>
                  <a:cubicBezTo>
                    <a:pt x="1349" y="5603"/>
                    <a:pt x="1405" y="5560"/>
                    <a:pt x="1463" y="5518"/>
                  </a:cubicBezTo>
                  <a:cubicBezTo>
                    <a:pt x="1455" y="5514"/>
                    <a:pt x="1447" y="5510"/>
                    <a:pt x="1438" y="5506"/>
                  </a:cubicBezTo>
                  <a:cubicBezTo>
                    <a:pt x="1350" y="5468"/>
                    <a:pt x="1257" y="5353"/>
                    <a:pt x="1332" y="5293"/>
                  </a:cubicBezTo>
                  <a:cubicBezTo>
                    <a:pt x="1349" y="5279"/>
                    <a:pt x="1369" y="5274"/>
                    <a:pt x="1390" y="5274"/>
                  </a:cubicBezTo>
                  <a:cubicBezTo>
                    <a:pt x="1419" y="5274"/>
                    <a:pt x="1451" y="5284"/>
                    <a:pt x="1479" y="5296"/>
                  </a:cubicBezTo>
                  <a:cubicBezTo>
                    <a:pt x="1538" y="5320"/>
                    <a:pt x="1596" y="5348"/>
                    <a:pt x="1652" y="5378"/>
                  </a:cubicBezTo>
                  <a:cubicBezTo>
                    <a:pt x="1730" y="5320"/>
                    <a:pt x="1810" y="5264"/>
                    <a:pt x="1889" y="5207"/>
                  </a:cubicBezTo>
                  <a:cubicBezTo>
                    <a:pt x="1862" y="5171"/>
                    <a:pt x="1833" y="5137"/>
                    <a:pt x="1809" y="5102"/>
                  </a:cubicBezTo>
                  <a:cubicBezTo>
                    <a:pt x="1737" y="5002"/>
                    <a:pt x="1719" y="4824"/>
                    <a:pt x="1837" y="4788"/>
                  </a:cubicBezTo>
                  <a:cubicBezTo>
                    <a:pt x="1849" y="4784"/>
                    <a:pt x="1860" y="4783"/>
                    <a:pt x="1871" y="4783"/>
                  </a:cubicBezTo>
                  <a:cubicBezTo>
                    <a:pt x="1948" y="4783"/>
                    <a:pt x="2016" y="4859"/>
                    <a:pt x="2053" y="4933"/>
                  </a:cubicBezTo>
                  <a:cubicBezTo>
                    <a:pt x="2073" y="4970"/>
                    <a:pt x="2091" y="5011"/>
                    <a:pt x="2113" y="5047"/>
                  </a:cubicBezTo>
                  <a:cubicBezTo>
                    <a:pt x="2219" y="4972"/>
                    <a:pt x="2325" y="4897"/>
                    <a:pt x="2431" y="4822"/>
                  </a:cubicBezTo>
                  <a:cubicBezTo>
                    <a:pt x="2401" y="4766"/>
                    <a:pt x="2357" y="4718"/>
                    <a:pt x="2305" y="4682"/>
                  </a:cubicBezTo>
                  <a:cubicBezTo>
                    <a:pt x="2242" y="4635"/>
                    <a:pt x="2161" y="4596"/>
                    <a:pt x="2141" y="4520"/>
                  </a:cubicBezTo>
                  <a:cubicBezTo>
                    <a:pt x="2111" y="4412"/>
                    <a:pt x="2232" y="4326"/>
                    <a:pt x="2347" y="4326"/>
                  </a:cubicBezTo>
                  <a:cubicBezTo>
                    <a:pt x="2367" y="4326"/>
                    <a:pt x="2388" y="4329"/>
                    <a:pt x="2407" y="4335"/>
                  </a:cubicBezTo>
                  <a:cubicBezTo>
                    <a:pt x="2534" y="4374"/>
                    <a:pt x="2621" y="4484"/>
                    <a:pt x="2727" y="4563"/>
                  </a:cubicBezTo>
                  <a:cubicBezTo>
                    <a:pt x="2737" y="4572"/>
                    <a:pt x="2749" y="4579"/>
                    <a:pt x="2760" y="4586"/>
                  </a:cubicBezTo>
                  <a:cubicBezTo>
                    <a:pt x="2874" y="4504"/>
                    <a:pt x="2987" y="4420"/>
                    <a:pt x="3099" y="4337"/>
                  </a:cubicBezTo>
                  <a:cubicBezTo>
                    <a:pt x="3081" y="4303"/>
                    <a:pt x="3056" y="4271"/>
                    <a:pt x="3027" y="4248"/>
                  </a:cubicBezTo>
                  <a:cubicBezTo>
                    <a:pt x="2926" y="4164"/>
                    <a:pt x="2793" y="4136"/>
                    <a:pt x="2671" y="4087"/>
                  </a:cubicBezTo>
                  <a:cubicBezTo>
                    <a:pt x="2638" y="4074"/>
                    <a:pt x="2604" y="4057"/>
                    <a:pt x="2588" y="4026"/>
                  </a:cubicBezTo>
                  <a:cubicBezTo>
                    <a:pt x="2565" y="3980"/>
                    <a:pt x="2592" y="3925"/>
                    <a:pt x="2629" y="3891"/>
                  </a:cubicBezTo>
                  <a:cubicBezTo>
                    <a:pt x="2681" y="3843"/>
                    <a:pt x="2749" y="3823"/>
                    <a:pt x="2820" y="3823"/>
                  </a:cubicBezTo>
                  <a:cubicBezTo>
                    <a:pt x="2879" y="3823"/>
                    <a:pt x="2939" y="3838"/>
                    <a:pt x="2993" y="3861"/>
                  </a:cubicBezTo>
                  <a:cubicBezTo>
                    <a:pt x="3112" y="3911"/>
                    <a:pt x="3210" y="3999"/>
                    <a:pt x="3319" y="4067"/>
                  </a:cubicBezTo>
                  <a:cubicBezTo>
                    <a:pt x="3344" y="4082"/>
                    <a:pt x="3371" y="4097"/>
                    <a:pt x="3397" y="4109"/>
                  </a:cubicBezTo>
                  <a:cubicBezTo>
                    <a:pt x="3526" y="4007"/>
                    <a:pt x="3655" y="3903"/>
                    <a:pt x="3780" y="3796"/>
                  </a:cubicBezTo>
                  <a:cubicBezTo>
                    <a:pt x="3742" y="3767"/>
                    <a:pt x="3694" y="3749"/>
                    <a:pt x="3647" y="3735"/>
                  </a:cubicBezTo>
                  <a:cubicBezTo>
                    <a:pt x="3523" y="3695"/>
                    <a:pt x="3395" y="3666"/>
                    <a:pt x="3266" y="3645"/>
                  </a:cubicBezTo>
                  <a:cubicBezTo>
                    <a:pt x="3236" y="3640"/>
                    <a:pt x="3206" y="3636"/>
                    <a:pt x="3181" y="3619"/>
                  </a:cubicBezTo>
                  <a:cubicBezTo>
                    <a:pt x="3085" y="3552"/>
                    <a:pt x="3184" y="3393"/>
                    <a:pt x="3298" y="3367"/>
                  </a:cubicBezTo>
                  <a:cubicBezTo>
                    <a:pt x="3326" y="3361"/>
                    <a:pt x="3354" y="3358"/>
                    <a:pt x="3383" y="3358"/>
                  </a:cubicBezTo>
                  <a:cubicBezTo>
                    <a:pt x="3507" y="3358"/>
                    <a:pt x="3629" y="3412"/>
                    <a:pt x="3744" y="3464"/>
                  </a:cubicBezTo>
                  <a:cubicBezTo>
                    <a:pt x="3840" y="3508"/>
                    <a:pt x="3940" y="3551"/>
                    <a:pt x="4043" y="3565"/>
                  </a:cubicBezTo>
                  <a:cubicBezTo>
                    <a:pt x="4159" y="3458"/>
                    <a:pt x="4274" y="3348"/>
                    <a:pt x="4384" y="3236"/>
                  </a:cubicBezTo>
                  <a:cubicBezTo>
                    <a:pt x="4379" y="3226"/>
                    <a:pt x="4373" y="3217"/>
                    <a:pt x="4367" y="3208"/>
                  </a:cubicBezTo>
                  <a:cubicBezTo>
                    <a:pt x="4298" y="3115"/>
                    <a:pt x="4163" y="3112"/>
                    <a:pt x="4047" y="3106"/>
                  </a:cubicBezTo>
                  <a:cubicBezTo>
                    <a:pt x="3931" y="3099"/>
                    <a:pt x="3791" y="3057"/>
                    <a:pt x="3770" y="2944"/>
                  </a:cubicBezTo>
                  <a:cubicBezTo>
                    <a:pt x="3745" y="2818"/>
                    <a:pt x="3891" y="2730"/>
                    <a:pt x="4023" y="2730"/>
                  </a:cubicBezTo>
                  <a:cubicBezTo>
                    <a:pt x="4039" y="2730"/>
                    <a:pt x="4054" y="2731"/>
                    <a:pt x="4069" y="2734"/>
                  </a:cubicBezTo>
                  <a:cubicBezTo>
                    <a:pt x="4205" y="2756"/>
                    <a:pt x="4332" y="2835"/>
                    <a:pt x="4469" y="2835"/>
                  </a:cubicBezTo>
                  <a:cubicBezTo>
                    <a:pt x="4474" y="2835"/>
                    <a:pt x="4479" y="2835"/>
                    <a:pt x="4484" y="2835"/>
                  </a:cubicBezTo>
                  <a:cubicBezTo>
                    <a:pt x="4664" y="2827"/>
                    <a:pt x="4806" y="2683"/>
                    <a:pt x="4928" y="2550"/>
                  </a:cubicBezTo>
                  <a:cubicBezTo>
                    <a:pt x="4949" y="2525"/>
                    <a:pt x="4973" y="2497"/>
                    <a:pt x="4973" y="2464"/>
                  </a:cubicBezTo>
                  <a:cubicBezTo>
                    <a:pt x="4974" y="2412"/>
                    <a:pt x="4918" y="2378"/>
                    <a:pt x="4869" y="2360"/>
                  </a:cubicBezTo>
                  <a:cubicBezTo>
                    <a:pt x="4744" y="2311"/>
                    <a:pt x="4610" y="2284"/>
                    <a:pt x="4476" y="2281"/>
                  </a:cubicBezTo>
                  <a:cubicBezTo>
                    <a:pt x="4422" y="2280"/>
                    <a:pt x="4355" y="2275"/>
                    <a:pt x="4333" y="2226"/>
                  </a:cubicBezTo>
                  <a:cubicBezTo>
                    <a:pt x="4324" y="2204"/>
                    <a:pt x="4326" y="2180"/>
                    <a:pt x="4332" y="2156"/>
                  </a:cubicBezTo>
                  <a:cubicBezTo>
                    <a:pt x="4346" y="2098"/>
                    <a:pt x="4376" y="2045"/>
                    <a:pt x="4421" y="2005"/>
                  </a:cubicBezTo>
                  <a:cubicBezTo>
                    <a:pt x="4495" y="1937"/>
                    <a:pt x="4593" y="1914"/>
                    <a:pt x="4695" y="1914"/>
                  </a:cubicBezTo>
                  <a:cubicBezTo>
                    <a:pt x="4761" y="1914"/>
                    <a:pt x="4828" y="1924"/>
                    <a:pt x="4892" y="1938"/>
                  </a:cubicBezTo>
                  <a:cubicBezTo>
                    <a:pt x="5015" y="1965"/>
                    <a:pt x="5141" y="2005"/>
                    <a:pt x="5266" y="2005"/>
                  </a:cubicBezTo>
                  <a:cubicBezTo>
                    <a:pt x="5285" y="2005"/>
                    <a:pt x="5304" y="2004"/>
                    <a:pt x="5323" y="2002"/>
                  </a:cubicBezTo>
                  <a:cubicBezTo>
                    <a:pt x="5376" y="1905"/>
                    <a:pt x="5429" y="1806"/>
                    <a:pt x="5475" y="1704"/>
                  </a:cubicBezTo>
                  <a:cubicBezTo>
                    <a:pt x="5497" y="1657"/>
                    <a:pt x="5518" y="1609"/>
                    <a:pt x="5538" y="1559"/>
                  </a:cubicBezTo>
                  <a:cubicBezTo>
                    <a:pt x="5478" y="1518"/>
                    <a:pt x="5399" y="1503"/>
                    <a:pt x="5319" y="1503"/>
                  </a:cubicBezTo>
                  <a:cubicBezTo>
                    <a:pt x="5291" y="1503"/>
                    <a:pt x="5263" y="1505"/>
                    <a:pt x="5235" y="1508"/>
                  </a:cubicBezTo>
                  <a:cubicBezTo>
                    <a:pt x="5166" y="1516"/>
                    <a:pt x="5093" y="1528"/>
                    <a:pt x="5023" y="1528"/>
                  </a:cubicBezTo>
                  <a:cubicBezTo>
                    <a:pt x="4958" y="1528"/>
                    <a:pt x="4894" y="1518"/>
                    <a:pt x="4838" y="1483"/>
                  </a:cubicBezTo>
                  <a:cubicBezTo>
                    <a:pt x="4956" y="1296"/>
                    <a:pt x="5176" y="1180"/>
                    <a:pt x="5396" y="1180"/>
                  </a:cubicBezTo>
                  <a:cubicBezTo>
                    <a:pt x="5423" y="1180"/>
                    <a:pt x="5450" y="1181"/>
                    <a:pt x="5477" y="1185"/>
                  </a:cubicBezTo>
                  <a:cubicBezTo>
                    <a:pt x="5497" y="1188"/>
                    <a:pt x="5518" y="1191"/>
                    <a:pt x="5538" y="1191"/>
                  </a:cubicBezTo>
                  <a:cubicBezTo>
                    <a:pt x="5550" y="1191"/>
                    <a:pt x="5562" y="1190"/>
                    <a:pt x="5574" y="1186"/>
                  </a:cubicBezTo>
                  <a:cubicBezTo>
                    <a:pt x="5623" y="1172"/>
                    <a:pt x="5652" y="1121"/>
                    <a:pt x="5675" y="1075"/>
                  </a:cubicBezTo>
                  <a:cubicBezTo>
                    <a:pt x="5684" y="1008"/>
                    <a:pt x="5689" y="941"/>
                    <a:pt x="5688" y="873"/>
                  </a:cubicBezTo>
                  <a:cubicBezTo>
                    <a:pt x="5684" y="675"/>
                    <a:pt x="5624" y="473"/>
                    <a:pt x="5510" y="314"/>
                  </a:cubicBezTo>
                  <a:cubicBezTo>
                    <a:pt x="5259" y="333"/>
                    <a:pt x="5090" y="718"/>
                    <a:pt x="4817" y="727"/>
                  </a:cubicBezTo>
                  <a:cubicBezTo>
                    <a:pt x="4752" y="593"/>
                    <a:pt x="4893" y="455"/>
                    <a:pt x="5011" y="362"/>
                  </a:cubicBezTo>
                  <a:cubicBezTo>
                    <a:pt x="5107" y="287"/>
                    <a:pt x="5203" y="161"/>
                    <a:pt x="5183" y="56"/>
                  </a:cubicBezTo>
                  <a:cubicBezTo>
                    <a:pt x="5084" y="17"/>
                    <a:pt x="4981" y="0"/>
                    <a:pt x="4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8" name="Google Shape;1358;p12"/>
            <p:cNvSpPr/>
            <p:nvPr/>
          </p:nvSpPr>
          <p:spPr>
            <a:xfrm>
              <a:off x="667105" y="4083755"/>
              <a:ext cx="304484" cy="377100"/>
            </a:xfrm>
            <a:custGeom>
              <a:rect b="b" l="l" r="r" t="t"/>
              <a:pathLst>
                <a:path extrusionOk="0" h="4627" w="3736">
                  <a:moveTo>
                    <a:pt x="3734" y="0"/>
                  </a:moveTo>
                  <a:cubicBezTo>
                    <a:pt x="3734" y="0"/>
                    <a:pt x="3734" y="0"/>
                    <a:pt x="3734" y="0"/>
                  </a:cubicBezTo>
                  <a:cubicBezTo>
                    <a:pt x="3733" y="2"/>
                    <a:pt x="3723" y="12"/>
                    <a:pt x="3710" y="25"/>
                  </a:cubicBezTo>
                  <a:cubicBezTo>
                    <a:pt x="3701" y="34"/>
                    <a:pt x="3692" y="44"/>
                    <a:pt x="3683" y="53"/>
                  </a:cubicBezTo>
                  <a:cubicBezTo>
                    <a:pt x="3607" y="133"/>
                    <a:pt x="3530" y="211"/>
                    <a:pt x="3453" y="290"/>
                  </a:cubicBezTo>
                  <a:cubicBezTo>
                    <a:pt x="3347" y="397"/>
                    <a:pt x="3241" y="503"/>
                    <a:pt x="3135" y="609"/>
                  </a:cubicBezTo>
                  <a:cubicBezTo>
                    <a:pt x="2980" y="763"/>
                    <a:pt x="2825" y="915"/>
                    <a:pt x="2671" y="1069"/>
                  </a:cubicBezTo>
                  <a:cubicBezTo>
                    <a:pt x="2558" y="1183"/>
                    <a:pt x="2447" y="1299"/>
                    <a:pt x="2335" y="1416"/>
                  </a:cubicBezTo>
                  <a:cubicBezTo>
                    <a:pt x="2264" y="1488"/>
                    <a:pt x="2194" y="1560"/>
                    <a:pt x="2123" y="1632"/>
                  </a:cubicBezTo>
                  <a:lnTo>
                    <a:pt x="2027" y="1732"/>
                  </a:lnTo>
                  <a:lnTo>
                    <a:pt x="1930" y="1833"/>
                  </a:lnTo>
                  <a:cubicBezTo>
                    <a:pt x="1896" y="1868"/>
                    <a:pt x="1862" y="1905"/>
                    <a:pt x="1828" y="1941"/>
                  </a:cubicBezTo>
                  <a:cubicBezTo>
                    <a:pt x="1793" y="1977"/>
                    <a:pt x="1759" y="2013"/>
                    <a:pt x="1726" y="2049"/>
                  </a:cubicBezTo>
                  <a:cubicBezTo>
                    <a:pt x="1683" y="2095"/>
                    <a:pt x="1639" y="2143"/>
                    <a:pt x="1596" y="2190"/>
                  </a:cubicBezTo>
                  <a:cubicBezTo>
                    <a:pt x="1554" y="2237"/>
                    <a:pt x="1510" y="2284"/>
                    <a:pt x="1468" y="2332"/>
                  </a:cubicBezTo>
                  <a:cubicBezTo>
                    <a:pt x="1431" y="2374"/>
                    <a:pt x="1394" y="2416"/>
                    <a:pt x="1358" y="2459"/>
                  </a:cubicBezTo>
                  <a:cubicBezTo>
                    <a:pt x="1324" y="2501"/>
                    <a:pt x="1289" y="2541"/>
                    <a:pt x="1255" y="2581"/>
                  </a:cubicBezTo>
                  <a:lnTo>
                    <a:pt x="1154" y="2704"/>
                  </a:lnTo>
                  <a:cubicBezTo>
                    <a:pt x="1121" y="2746"/>
                    <a:pt x="1088" y="2789"/>
                    <a:pt x="1055" y="2831"/>
                  </a:cubicBezTo>
                  <a:cubicBezTo>
                    <a:pt x="1022" y="2874"/>
                    <a:pt x="991" y="2917"/>
                    <a:pt x="958" y="2959"/>
                  </a:cubicBezTo>
                  <a:lnTo>
                    <a:pt x="924" y="3004"/>
                  </a:lnTo>
                  <a:lnTo>
                    <a:pt x="890" y="3050"/>
                  </a:lnTo>
                  <a:lnTo>
                    <a:pt x="822" y="3141"/>
                  </a:lnTo>
                  <a:cubicBezTo>
                    <a:pt x="800" y="3172"/>
                    <a:pt x="778" y="3203"/>
                    <a:pt x="757" y="3234"/>
                  </a:cubicBezTo>
                  <a:cubicBezTo>
                    <a:pt x="734" y="3265"/>
                    <a:pt x="711" y="3296"/>
                    <a:pt x="691" y="3326"/>
                  </a:cubicBezTo>
                  <a:lnTo>
                    <a:pt x="633" y="3412"/>
                  </a:lnTo>
                  <a:cubicBezTo>
                    <a:pt x="614" y="3439"/>
                    <a:pt x="594" y="3467"/>
                    <a:pt x="577" y="3496"/>
                  </a:cubicBezTo>
                  <a:lnTo>
                    <a:pt x="521" y="3582"/>
                  </a:lnTo>
                  <a:lnTo>
                    <a:pt x="493" y="3626"/>
                  </a:lnTo>
                  <a:lnTo>
                    <a:pt x="468" y="3669"/>
                  </a:lnTo>
                  <a:lnTo>
                    <a:pt x="402" y="3779"/>
                  </a:lnTo>
                  <a:lnTo>
                    <a:pt x="339" y="3891"/>
                  </a:lnTo>
                  <a:lnTo>
                    <a:pt x="307" y="3948"/>
                  </a:lnTo>
                  <a:lnTo>
                    <a:pt x="278" y="4004"/>
                  </a:lnTo>
                  <a:cubicBezTo>
                    <a:pt x="259" y="4042"/>
                    <a:pt x="238" y="4080"/>
                    <a:pt x="220" y="4118"/>
                  </a:cubicBezTo>
                  <a:cubicBezTo>
                    <a:pt x="192" y="4176"/>
                    <a:pt x="164" y="4232"/>
                    <a:pt x="137" y="4291"/>
                  </a:cubicBezTo>
                  <a:cubicBezTo>
                    <a:pt x="112" y="4350"/>
                    <a:pt x="86" y="4407"/>
                    <a:pt x="62" y="4467"/>
                  </a:cubicBezTo>
                  <a:cubicBezTo>
                    <a:pt x="58" y="4478"/>
                    <a:pt x="53" y="4491"/>
                    <a:pt x="48" y="4503"/>
                  </a:cubicBezTo>
                  <a:cubicBezTo>
                    <a:pt x="33" y="4544"/>
                    <a:pt x="15" y="4588"/>
                    <a:pt x="1" y="4626"/>
                  </a:cubicBezTo>
                  <a:cubicBezTo>
                    <a:pt x="1" y="4627"/>
                    <a:pt x="1" y="4627"/>
                    <a:pt x="1" y="4627"/>
                  </a:cubicBezTo>
                  <a:cubicBezTo>
                    <a:pt x="2" y="4627"/>
                    <a:pt x="13" y="4605"/>
                    <a:pt x="34" y="4555"/>
                  </a:cubicBezTo>
                  <a:lnTo>
                    <a:pt x="55" y="4504"/>
                  </a:lnTo>
                  <a:lnTo>
                    <a:pt x="77" y="4455"/>
                  </a:lnTo>
                  <a:lnTo>
                    <a:pt x="98" y="4405"/>
                  </a:lnTo>
                  <a:cubicBezTo>
                    <a:pt x="114" y="4373"/>
                    <a:pt x="128" y="4340"/>
                    <a:pt x="143" y="4308"/>
                  </a:cubicBezTo>
                  <a:cubicBezTo>
                    <a:pt x="154" y="4282"/>
                    <a:pt x="167" y="4256"/>
                    <a:pt x="179" y="4230"/>
                  </a:cubicBezTo>
                  <a:cubicBezTo>
                    <a:pt x="191" y="4204"/>
                    <a:pt x="203" y="4178"/>
                    <a:pt x="216" y="4151"/>
                  </a:cubicBezTo>
                  <a:cubicBezTo>
                    <a:pt x="235" y="4110"/>
                    <a:pt x="258" y="4071"/>
                    <a:pt x="278" y="4030"/>
                  </a:cubicBezTo>
                  <a:cubicBezTo>
                    <a:pt x="300" y="3990"/>
                    <a:pt x="321" y="3950"/>
                    <a:pt x="343" y="3909"/>
                  </a:cubicBezTo>
                  <a:lnTo>
                    <a:pt x="411" y="3791"/>
                  </a:lnTo>
                  <a:lnTo>
                    <a:pt x="481" y="3674"/>
                  </a:lnTo>
                  <a:cubicBezTo>
                    <a:pt x="546" y="3564"/>
                    <a:pt x="615" y="3456"/>
                    <a:pt x="690" y="3353"/>
                  </a:cubicBezTo>
                  <a:cubicBezTo>
                    <a:pt x="713" y="3320"/>
                    <a:pt x="737" y="3286"/>
                    <a:pt x="761" y="3253"/>
                  </a:cubicBezTo>
                  <a:cubicBezTo>
                    <a:pt x="784" y="3219"/>
                    <a:pt x="808" y="3185"/>
                    <a:pt x="832" y="3153"/>
                  </a:cubicBezTo>
                  <a:lnTo>
                    <a:pt x="905" y="3053"/>
                  </a:lnTo>
                  <a:cubicBezTo>
                    <a:pt x="925" y="3024"/>
                    <a:pt x="947" y="2995"/>
                    <a:pt x="967" y="2967"/>
                  </a:cubicBezTo>
                  <a:lnTo>
                    <a:pt x="1038" y="2870"/>
                  </a:lnTo>
                  <a:cubicBezTo>
                    <a:pt x="1062" y="2838"/>
                    <a:pt x="1087" y="2806"/>
                    <a:pt x="1111" y="2774"/>
                  </a:cubicBezTo>
                  <a:cubicBezTo>
                    <a:pt x="1201" y="2659"/>
                    <a:pt x="1293" y="2546"/>
                    <a:pt x="1389" y="2436"/>
                  </a:cubicBezTo>
                  <a:cubicBezTo>
                    <a:pt x="1437" y="2380"/>
                    <a:pt x="1485" y="2325"/>
                    <a:pt x="1533" y="2270"/>
                  </a:cubicBezTo>
                  <a:lnTo>
                    <a:pt x="1659" y="2130"/>
                  </a:lnTo>
                  <a:lnTo>
                    <a:pt x="1786" y="1993"/>
                  </a:lnTo>
                  <a:cubicBezTo>
                    <a:pt x="1827" y="1947"/>
                    <a:pt x="1869" y="1903"/>
                    <a:pt x="1911" y="1859"/>
                  </a:cubicBezTo>
                  <a:cubicBezTo>
                    <a:pt x="1954" y="1815"/>
                    <a:pt x="1996" y="1770"/>
                    <a:pt x="2037" y="1726"/>
                  </a:cubicBezTo>
                  <a:cubicBezTo>
                    <a:pt x="2098" y="1663"/>
                    <a:pt x="2159" y="1602"/>
                    <a:pt x="2219" y="1539"/>
                  </a:cubicBezTo>
                  <a:cubicBezTo>
                    <a:pt x="2229" y="1529"/>
                    <a:pt x="2241" y="1517"/>
                    <a:pt x="2251" y="1507"/>
                  </a:cubicBezTo>
                  <a:cubicBezTo>
                    <a:pt x="2269" y="1489"/>
                    <a:pt x="2288" y="1470"/>
                    <a:pt x="2306" y="1452"/>
                  </a:cubicBezTo>
                  <a:cubicBezTo>
                    <a:pt x="2331" y="1426"/>
                    <a:pt x="2356" y="1400"/>
                    <a:pt x="2380" y="1375"/>
                  </a:cubicBezTo>
                  <a:cubicBezTo>
                    <a:pt x="2435" y="1320"/>
                    <a:pt x="2489" y="1266"/>
                    <a:pt x="2544" y="1212"/>
                  </a:cubicBezTo>
                  <a:lnTo>
                    <a:pt x="2791" y="966"/>
                  </a:lnTo>
                  <a:lnTo>
                    <a:pt x="2917" y="840"/>
                  </a:lnTo>
                  <a:cubicBezTo>
                    <a:pt x="2947" y="810"/>
                    <a:pt x="2975" y="780"/>
                    <a:pt x="3005" y="751"/>
                  </a:cubicBezTo>
                  <a:cubicBezTo>
                    <a:pt x="3120" y="642"/>
                    <a:pt x="3234" y="532"/>
                    <a:pt x="3346" y="419"/>
                  </a:cubicBezTo>
                  <a:cubicBezTo>
                    <a:pt x="3389" y="376"/>
                    <a:pt x="3433" y="332"/>
                    <a:pt x="3475" y="286"/>
                  </a:cubicBezTo>
                  <a:cubicBezTo>
                    <a:pt x="3533" y="223"/>
                    <a:pt x="3592" y="161"/>
                    <a:pt x="3650" y="97"/>
                  </a:cubicBezTo>
                  <a:cubicBezTo>
                    <a:pt x="3671" y="73"/>
                    <a:pt x="3694" y="48"/>
                    <a:pt x="3715" y="24"/>
                  </a:cubicBezTo>
                  <a:cubicBezTo>
                    <a:pt x="3728" y="9"/>
                    <a:pt x="3735" y="0"/>
                    <a:pt x="3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9" name="Google Shape;1359;p12"/>
            <p:cNvSpPr/>
            <p:nvPr/>
          </p:nvSpPr>
          <p:spPr>
            <a:xfrm>
              <a:off x="238092" y="4021815"/>
              <a:ext cx="278567" cy="396497"/>
            </a:xfrm>
            <a:custGeom>
              <a:rect b="b" l="l" r="r" t="t"/>
              <a:pathLst>
                <a:path extrusionOk="0" h="4865" w="34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11" y="14"/>
                    <a:pt x="21" y="28"/>
                  </a:cubicBezTo>
                  <a:cubicBezTo>
                    <a:pt x="29" y="38"/>
                    <a:pt x="37" y="48"/>
                    <a:pt x="46" y="58"/>
                  </a:cubicBezTo>
                  <a:cubicBezTo>
                    <a:pt x="114" y="143"/>
                    <a:pt x="185" y="229"/>
                    <a:pt x="255" y="314"/>
                  </a:cubicBezTo>
                  <a:cubicBezTo>
                    <a:pt x="352" y="429"/>
                    <a:pt x="449" y="543"/>
                    <a:pt x="546" y="658"/>
                  </a:cubicBezTo>
                  <a:cubicBezTo>
                    <a:pt x="687" y="823"/>
                    <a:pt x="829" y="988"/>
                    <a:pt x="974" y="1151"/>
                  </a:cubicBezTo>
                  <a:cubicBezTo>
                    <a:pt x="1081" y="1272"/>
                    <a:pt x="1190" y="1390"/>
                    <a:pt x="1296" y="1511"/>
                  </a:cubicBezTo>
                  <a:cubicBezTo>
                    <a:pt x="1362" y="1586"/>
                    <a:pt x="1428" y="1663"/>
                    <a:pt x="1494" y="1740"/>
                  </a:cubicBezTo>
                  <a:lnTo>
                    <a:pt x="1583" y="1846"/>
                  </a:lnTo>
                  <a:lnTo>
                    <a:pt x="1672" y="1953"/>
                  </a:lnTo>
                  <a:cubicBezTo>
                    <a:pt x="1704" y="1991"/>
                    <a:pt x="1735" y="2031"/>
                    <a:pt x="1766" y="2069"/>
                  </a:cubicBezTo>
                  <a:cubicBezTo>
                    <a:pt x="1798" y="2107"/>
                    <a:pt x="1829" y="2146"/>
                    <a:pt x="1860" y="2185"/>
                  </a:cubicBezTo>
                  <a:cubicBezTo>
                    <a:pt x="1899" y="2234"/>
                    <a:pt x="1939" y="2285"/>
                    <a:pt x="1977" y="2335"/>
                  </a:cubicBezTo>
                  <a:cubicBezTo>
                    <a:pt x="2016" y="2385"/>
                    <a:pt x="2055" y="2436"/>
                    <a:pt x="2093" y="2487"/>
                  </a:cubicBezTo>
                  <a:cubicBezTo>
                    <a:pt x="2127" y="2532"/>
                    <a:pt x="2162" y="2576"/>
                    <a:pt x="2195" y="2622"/>
                  </a:cubicBezTo>
                  <a:cubicBezTo>
                    <a:pt x="2226" y="2664"/>
                    <a:pt x="2258" y="2707"/>
                    <a:pt x="2288" y="2750"/>
                  </a:cubicBezTo>
                  <a:lnTo>
                    <a:pt x="2380" y="2880"/>
                  </a:lnTo>
                  <a:lnTo>
                    <a:pt x="2473" y="3012"/>
                  </a:lnTo>
                  <a:cubicBezTo>
                    <a:pt x="2503" y="3055"/>
                    <a:pt x="2533" y="3100"/>
                    <a:pt x="2562" y="3144"/>
                  </a:cubicBezTo>
                  <a:lnTo>
                    <a:pt x="2594" y="3192"/>
                  </a:lnTo>
                  <a:lnTo>
                    <a:pt x="2624" y="3239"/>
                  </a:lnTo>
                  <a:lnTo>
                    <a:pt x="2683" y="3336"/>
                  </a:lnTo>
                  <a:cubicBezTo>
                    <a:pt x="2704" y="3368"/>
                    <a:pt x="2722" y="3400"/>
                    <a:pt x="2742" y="3433"/>
                  </a:cubicBezTo>
                  <a:cubicBezTo>
                    <a:pt x="2762" y="3466"/>
                    <a:pt x="2781" y="3498"/>
                    <a:pt x="2800" y="3531"/>
                  </a:cubicBezTo>
                  <a:cubicBezTo>
                    <a:pt x="2866" y="3649"/>
                    <a:pt x="2931" y="3769"/>
                    <a:pt x="2994" y="3890"/>
                  </a:cubicBezTo>
                  <a:lnTo>
                    <a:pt x="3052" y="4003"/>
                  </a:lnTo>
                  <a:lnTo>
                    <a:pt x="3107" y="4118"/>
                  </a:lnTo>
                  <a:lnTo>
                    <a:pt x="3135" y="4176"/>
                  </a:lnTo>
                  <a:lnTo>
                    <a:pt x="3161" y="4234"/>
                  </a:lnTo>
                  <a:lnTo>
                    <a:pt x="3214" y="4351"/>
                  </a:lnTo>
                  <a:lnTo>
                    <a:pt x="3287" y="4527"/>
                  </a:lnTo>
                  <a:cubicBezTo>
                    <a:pt x="3311" y="4585"/>
                    <a:pt x="3334" y="4645"/>
                    <a:pt x="3358" y="4703"/>
                  </a:cubicBezTo>
                  <a:cubicBezTo>
                    <a:pt x="3362" y="4716"/>
                    <a:pt x="3366" y="4728"/>
                    <a:pt x="3370" y="4740"/>
                  </a:cubicBezTo>
                  <a:cubicBezTo>
                    <a:pt x="3386" y="4782"/>
                    <a:pt x="3401" y="4826"/>
                    <a:pt x="3417" y="4864"/>
                  </a:cubicBezTo>
                  <a:cubicBezTo>
                    <a:pt x="3417" y="4864"/>
                    <a:pt x="3417" y="4864"/>
                    <a:pt x="3417" y="4864"/>
                  </a:cubicBezTo>
                  <a:cubicBezTo>
                    <a:pt x="3418" y="4864"/>
                    <a:pt x="3410" y="4841"/>
                    <a:pt x="3394" y="4789"/>
                  </a:cubicBezTo>
                  <a:lnTo>
                    <a:pt x="3377" y="4735"/>
                  </a:lnTo>
                  <a:lnTo>
                    <a:pt x="3359" y="4685"/>
                  </a:lnTo>
                  <a:lnTo>
                    <a:pt x="3341" y="4635"/>
                  </a:lnTo>
                  <a:cubicBezTo>
                    <a:pt x="3328" y="4602"/>
                    <a:pt x="3316" y="4569"/>
                    <a:pt x="3304" y="4535"/>
                  </a:cubicBezTo>
                  <a:cubicBezTo>
                    <a:pt x="3283" y="4481"/>
                    <a:pt x="3258" y="4429"/>
                    <a:pt x="3237" y="4375"/>
                  </a:cubicBezTo>
                  <a:cubicBezTo>
                    <a:pt x="3220" y="4333"/>
                    <a:pt x="3201" y="4292"/>
                    <a:pt x="3182" y="4250"/>
                  </a:cubicBezTo>
                  <a:cubicBezTo>
                    <a:pt x="3164" y="4209"/>
                    <a:pt x="3145" y="4167"/>
                    <a:pt x="3126" y="4125"/>
                  </a:cubicBezTo>
                  <a:lnTo>
                    <a:pt x="3066" y="4002"/>
                  </a:lnTo>
                  <a:lnTo>
                    <a:pt x="3004" y="3881"/>
                  </a:lnTo>
                  <a:cubicBezTo>
                    <a:pt x="2945" y="3768"/>
                    <a:pt x="2883" y="3656"/>
                    <a:pt x="2822" y="3544"/>
                  </a:cubicBezTo>
                  <a:cubicBezTo>
                    <a:pt x="2804" y="3507"/>
                    <a:pt x="2782" y="3472"/>
                    <a:pt x="2762" y="3437"/>
                  </a:cubicBezTo>
                  <a:cubicBezTo>
                    <a:pt x="2740" y="3402"/>
                    <a:pt x="2719" y="3366"/>
                    <a:pt x="2697" y="3332"/>
                  </a:cubicBezTo>
                  <a:lnTo>
                    <a:pt x="2631" y="3228"/>
                  </a:lnTo>
                  <a:cubicBezTo>
                    <a:pt x="2612" y="3198"/>
                    <a:pt x="2593" y="3168"/>
                    <a:pt x="2572" y="3139"/>
                  </a:cubicBezTo>
                  <a:lnTo>
                    <a:pt x="2504" y="3039"/>
                  </a:lnTo>
                  <a:cubicBezTo>
                    <a:pt x="2481" y="3008"/>
                    <a:pt x="2457" y="2975"/>
                    <a:pt x="2435" y="2942"/>
                  </a:cubicBezTo>
                  <a:cubicBezTo>
                    <a:pt x="2351" y="2821"/>
                    <a:pt x="2264" y="2705"/>
                    <a:pt x="2177" y="2586"/>
                  </a:cubicBezTo>
                  <a:cubicBezTo>
                    <a:pt x="2134" y="2527"/>
                    <a:pt x="2089" y="2470"/>
                    <a:pt x="2045" y="2412"/>
                  </a:cubicBezTo>
                  <a:lnTo>
                    <a:pt x="1930" y="2264"/>
                  </a:lnTo>
                  <a:lnTo>
                    <a:pt x="1812" y="2117"/>
                  </a:lnTo>
                  <a:cubicBezTo>
                    <a:pt x="1773" y="2070"/>
                    <a:pt x="1735" y="2022"/>
                    <a:pt x="1696" y="1975"/>
                  </a:cubicBezTo>
                  <a:cubicBezTo>
                    <a:pt x="1657" y="1929"/>
                    <a:pt x="1618" y="1881"/>
                    <a:pt x="1579" y="1835"/>
                  </a:cubicBezTo>
                  <a:cubicBezTo>
                    <a:pt x="1522" y="1768"/>
                    <a:pt x="1468" y="1700"/>
                    <a:pt x="1409" y="1636"/>
                  </a:cubicBezTo>
                  <a:cubicBezTo>
                    <a:pt x="1400" y="1625"/>
                    <a:pt x="1391" y="1613"/>
                    <a:pt x="1380" y="1602"/>
                  </a:cubicBezTo>
                  <a:cubicBezTo>
                    <a:pt x="1364" y="1582"/>
                    <a:pt x="1346" y="1562"/>
                    <a:pt x="1330" y="1542"/>
                  </a:cubicBezTo>
                  <a:cubicBezTo>
                    <a:pt x="1306" y="1515"/>
                    <a:pt x="1283" y="1489"/>
                    <a:pt x="1259" y="1462"/>
                  </a:cubicBezTo>
                  <a:lnTo>
                    <a:pt x="1109" y="1287"/>
                  </a:lnTo>
                  <a:lnTo>
                    <a:pt x="879" y="1026"/>
                  </a:lnTo>
                  <a:lnTo>
                    <a:pt x="760" y="890"/>
                  </a:lnTo>
                  <a:cubicBezTo>
                    <a:pt x="734" y="859"/>
                    <a:pt x="706" y="829"/>
                    <a:pt x="679" y="798"/>
                  </a:cubicBezTo>
                  <a:cubicBezTo>
                    <a:pt x="577" y="676"/>
                    <a:pt x="475" y="554"/>
                    <a:pt x="374" y="432"/>
                  </a:cubicBezTo>
                  <a:cubicBezTo>
                    <a:pt x="335" y="385"/>
                    <a:pt x="294" y="338"/>
                    <a:pt x="253" y="292"/>
                  </a:cubicBezTo>
                  <a:cubicBezTo>
                    <a:pt x="197" y="227"/>
                    <a:pt x="141" y="162"/>
                    <a:pt x="86" y="96"/>
                  </a:cubicBezTo>
                  <a:cubicBezTo>
                    <a:pt x="64" y="72"/>
                    <a:pt x="42" y="47"/>
                    <a:pt x="21" y="23"/>
                  </a:cubicBezTo>
                  <a:cubicBezTo>
                    <a:pt x="9" y="9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0" name="Google Shape;1360;p12"/>
            <p:cNvSpPr/>
            <p:nvPr/>
          </p:nvSpPr>
          <p:spPr>
            <a:xfrm>
              <a:off x="630995" y="4411548"/>
              <a:ext cx="263979" cy="731951"/>
            </a:xfrm>
            <a:custGeom>
              <a:rect b="b" l="l" r="r" t="t"/>
              <a:pathLst>
                <a:path extrusionOk="0" h="8981" w="3239">
                  <a:moveTo>
                    <a:pt x="1026" y="1"/>
                  </a:moveTo>
                  <a:cubicBezTo>
                    <a:pt x="1607" y="3004"/>
                    <a:pt x="1238" y="6183"/>
                    <a:pt x="0" y="8981"/>
                  </a:cubicBezTo>
                  <a:lnTo>
                    <a:pt x="1937" y="8981"/>
                  </a:lnTo>
                  <a:cubicBezTo>
                    <a:pt x="2249" y="8981"/>
                    <a:pt x="2509" y="8742"/>
                    <a:pt x="2535" y="8432"/>
                  </a:cubicBezTo>
                  <a:lnTo>
                    <a:pt x="3209" y="654"/>
                  </a:lnTo>
                  <a:cubicBezTo>
                    <a:pt x="3239" y="302"/>
                    <a:pt x="2962" y="1"/>
                    <a:pt x="2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1" name="Google Shape;1361;p12"/>
            <p:cNvSpPr/>
            <p:nvPr/>
          </p:nvSpPr>
          <p:spPr>
            <a:xfrm>
              <a:off x="274848" y="4411548"/>
              <a:ext cx="495928" cy="731951"/>
            </a:xfrm>
            <a:custGeom>
              <a:rect b="b" l="l" r="r" t="t"/>
              <a:pathLst>
                <a:path extrusionOk="0" h="8981" w="6085">
                  <a:moveTo>
                    <a:pt x="630" y="1"/>
                  </a:moveTo>
                  <a:cubicBezTo>
                    <a:pt x="277" y="1"/>
                    <a:pt x="1" y="303"/>
                    <a:pt x="32" y="654"/>
                  </a:cubicBezTo>
                  <a:lnTo>
                    <a:pt x="704" y="8432"/>
                  </a:lnTo>
                  <a:cubicBezTo>
                    <a:pt x="731" y="8742"/>
                    <a:pt x="991" y="8981"/>
                    <a:pt x="1303" y="8981"/>
                  </a:cubicBezTo>
                  <a:lnTo>
                    <a:pt x="4478" y="8981"/>
                  </a:lnTo>
                  <a:cubicBezTo>
                    <a:pt x="5716" y="6183"/>
                    <a:pt x="6085" y="3004"/>
                    <a:pt x="5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362" name="Google Shape;1362;p12"/>
          <p:cNvSpPr/>
          <p:nvPr/>
        </p:nvSpPr>
        <p:spPr>
          <a:xfrm>
            <a:off x="7478300" y="539490"/>
            <a:ext cx="694889" cy="626224"/>
          </a:xfrm>
          <a:custGeom>
            <a:rect b="b" l="l" r="r" t="t"/>
            <a:pathLst>
              <a:path extrusionOk="0" h="9494" w="10535">
                <a:moveTo>
                  <a:pt x="5269" y="1550"/>
                </a:moveTo>
                <a:cubicBezTo>
                  <a:pt x="5546" y="1550"/>
                  <a:pt x="5827" y="1587"/>
                  <a:pt x="6107" y="1663"/>
                </a:cubicBezTo>
                <a:cubicBezTo>
                  <a:pt x="7807" y="2126"/>
                  <a:pt x="8814" y="3886"/>
                  <a:pt x="8351" y="5586"/>
                </a:cubicBezTo>
                <a:cubicBezTo>
                  <a:pt x="7965" y="7007"/>
                  <a:pt x="6673" y="7944"/>
                  <a:pt x="5267" y="7944"/>
                </a:cubicBezTo>
                <a:cubicBezTo>
                  <a:pt x="4989" y="7944"/>
                  <a:pt x="4708" y="7908"/>
                  <a:pt x="4428" y="7831"/>
                </a:cubicBezTo>
                <a:cubicBezTo>
                  <a:pt x="2727" y="7369"/>
                  <a:pt x="1720" y="5608"/>
                  <a:pt x="2183" y="3907"/>
                </a:cubicBezTo>
                <a:cubicBezTo>
                  <a:pt x="2569" y="2487"/>
                  <a:pt x="3862" y="1550"/>
                  <a:pt x="5269" y="1550"/>
                </a:cubicBezTo>
                <a:close/>
                <a:moveTo>
                  <a:pt x="5265" y="0"/>
                </a:moveTo>
                <a:cubicBezTo>
                  <a:pt x="3177" y="0"/>
                  <a:pt x="1263" y="1389"/>
                  <a:pt x="689" y="3501"/>
                </a:cubicBezTo>
                <a:cubicBezTo>
                  <a:pt x="1" y="6030"/>
                  <a:pt x="1492" y="8638"/>
                  <a:pt x="4021" y="9326"/>
                </a:cubicBezTo>
                <a:cubicBezTo>
                  <a:pt x="4438" y="9439"/>
                  <a:pt x="4857" y="9493"/>
                  <a:pt x="5270" y="9493"/>
                </a:cubicBezTo>
                <a:cubicBezTo>
                  <a:pt x="7358" y="9493"/>
                  <a:pt x="9271" y="8105"/>
                  <a:pt x="9846" y="5994"/>
                </a:cubicBezTo>
                <a:cubicBezTo>
                  <a:pt x="10535" y="3465"/>
                  <a:pt x="9042" y="857"/>
                  <a:pt x="6514" y="168"/>
                </a:cubicBezTo>
                <a:cubicBezTo>
                  <a:pt x="6096" y="54"/>
                  <a:pt x="5677" y="0"/>
                  <a:pt x="52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3" name="Google Shape;1363;p12"/>
          <p:cNvSpPr/>
          <p:nvPr/>
        </p:nvSpPr>
        <p:spPr>
          <a:xfrm rot="8100000">
            <a:off x="7792309" y="772072"/>
            <a:ext cx="169976" cy="161072"/>
          </a:xfrm>
          <a:custGeom>
            <a:rect b="b" l="l" r="r" t="t"/>
            <a:pathLst>
              <a:path extrusionOk="0" h="2442" w="2577">
                <a:moveTo>
                  <a:pt x="2361" y="0"/>
                </a:moveTo>
                <a:cubicBezTo>
                  <a:pt x="2276" y="0"/>
                  <a:pt x="2199" y="57"/>
                  <a:pt x="2176" y="143"/>
                </a:cubicBezTo>
                <a:lnTo>
                  <a:pt x="1708" y="1858"/>
                </a:lnTo>
                <a:lnTo>
                  <a:pt x="360" y="383"/>
                </a:lnTo>
                <a:cubicBezTo>
                  <a:pt x="321" y="341"/>
                  <a:pt x="269" y="320"/>
                  <a:pt x="216" y="320"/>
                </a:cubicBezTo>
                <a:cubicBezTo>
                  <a:pt x="170" y="320"/>
                  <a:pt x="123" y="336"/>
                  <a:pt x="85" y="370"/>
                </a:cubicBezTo>
                <a:cubicBezTo>
                  <a:pt x="7" y="442"/>
                  <a:pt x="1" y="566"/>
                  <a:pt x="74" y="644"/>
                </a:cubicBezTo>
                <a:lnTo>
                  <a:pt x="1660" y="2379"/>
                </a:lnTo>
                <a:cubicBezTo>
                  <a:pt x="1697" y="2420"/>
                  <a:pt x="1749" y="2442"/>
                  <a:pt x="1803" y="2442"/>
                </a:cubicBezTo>
                <a:cubicBezTo>
                  <a:pt x="1818" y="2442"/>
                  <a:pt x="1834" y="2440"/>
                  <a:pt x="1849" y="2436"/>
                </a:cubicBezTo>
                <a:cubicBezTo>
                  <a:pt x="1917" y="2420"/>
                  <a:pt x="1971" y="2367"/>
                  <a:pt x="1990" y="2300"/>
                </a:cubicBezTo>
                <a:lnTo>
                  <a:pt x="2549" y="245"/>
                </a:lnTo>
                <a:cubicBezTo>
                  <a:pt x="2577" y="141"/>
                  <a:pt x="2516" y="35"/>
                  <a:pt x="2413" y="7"/>
                </a:cubicBezTo>
                <a:cubicBezTo>
                  <a:pt x="2396" y="2"/>
                  <a:pt x="2378" y="0"/>
                  <a:pt x="23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4" name="Google Shape;1364;p12"/>
          <p:cNvSpPr/>
          <p:nvPr/>
        </p:nvSpPr>
        <p:spPr>
          <a:xfrm flipH="1">
            <a:off x="5410421" y="445025"/>
            <a:ext cx="1603007" cy="234078"/>
          </a:xfrm>
          <a:custGeom>
            <a:rect b="b" l="l" r="r" t="t"/>
            <a:pathLst>
              <a:path extrusionOk="0" h="4244" w="29065">
                <a:moveTo>
                  <a:pt x="17626" y="0"/>
                </a:moveTo>
                <a:cubicBezTo>
                  <a:pt x="17606" y="0"/>
                  <a:pt x="17586" y="1"/>
                  <a:pt x="17565" y="2"/>
                </a:cubicBezTo>
                <a:cubicBezTo>
                  <a:pt x="17066" y="29"/>
                  <a:pt x="16649" y="380"/>
                  <a:pt x="16275" y="716"/>
                </a:cubicBezTo>
                <a:lnTo>
                  <a:pt x="14289" y="2491"/>
                </a:lnTo>
                <a:cubicBezTo>
                  <a:pt x="14179" y="2274"/>
                  <a:pt x="14049" y="2071"/>
                  <a:pt x="13881" y="1896"/>
                </a:cubicBezTo>
                <a:cubicBezTo>
                  <a:pt x="13614" y="1620"/>
                  <a:pt x="13228" y="1434"/>
                  <a:pt x="12855" y="1434"/>
                </a:cubicBezTo>
                <a:cubicBezTo>
                  <a:pt x="12684" y="1434"/>
                  <a:pt x="12516" y="1473"/>
                  <a:pt x="12364" y="1561"/>
                </a:cubicBezTo>
                <a:cubicBezTo>
                  <a:pt x="12047" y="1743"/>
                  <a:pt x="11812" y="2114"/>
                  <a:pt x="11447" y="2125"/>
                </a:cubicBezTo>
                <a:cubicBezTo>
                  <a:pt x="11442" y="2125"/>
                  <a:pt x="11437" y="2125"/>
                  <a:pt x="11431" y="2125"/>
                </a:cubicBezTo>
                <a:cubicBezTo>
                  <a:pt x="11272" y="2125"/>
                  <a:pt x="11121" y="2053"/>
                  <a:pt x="10969" y="2002"/>
                </a:cubicBezTo>
                <a:cubicBezTo>
                  <a:pt x="10798" y="1945"/>
                  <a:pt x="10620" y="1919"/>
                  <a:pt x="10442" y="1919"/>
                </a:cubicBezTo>
                <a:cubicBezTo>
                  <a:pt x="9772" y="1919"/>
                  <a:pt x="9099" y="2297"/>
                  <a:pt x="8790" y="2900"/>
                </a:cubicBezTo>
                <a:cubicBezTo>
                  <a:pt x="8708" y="3061"/>
                  <a:pt x="8625" y="3256"/>
                  <a:pt x="8452" y="3301"/>
                </a:cubicBezTo>
                <a:cubicBezTo>
                  <a:pt x="8427" y="3307"/>
                  <a:pt x="8403" y="3310"/>
                  <a:pt x="8379" y="3310"/>
                </a:cubicBezTo>
                <a:cubicBezTo>
                  <a:pt x="8189" y="3310"/>
                  <a:pt x="8020" y="3131"/>
                  <a:pt x="7832" y="3062"/>
                </a:cubicBezTo>
                <a:cubicBezTo>
                  <a:pt x="7765" y="3039"/>
                  <a:pt x="7698" y="3029"/>
                  <a:pt x="7630" y="3029"/>
                </a:cubicBezTo>
                <a:cubicBezTo>
                  <a:pt x="7335" y="3029"/>
                  <a:pt x="7029" y="3215"/>
                  <a:pt x="6721" y="3215"/>
                </a:cubicBezTo>
                <a:cubicBezTo>
                  <a:pt x="6712" y="3215"/>
                  <a:pt x="6702" y="3215"/>
                  <a:pt x="6693" y="3215"/>
                </a:cubicBezTo>
                <a:cubicBezTo>
                  <a:pt x="6167" y="3195"/>
                  <a:pt x="5779" y="2616"/>
                  <a:pt x="5252" y="2616"/>
                </a:cubicBezTo>
                <a:cubicBezTo>
                  <a:pt x="5251" y="2616"/>
                  <a:pt x="5251" y="2616"/>
                  <a:pt x="5250" y="2616"/>
                </a:cubicBezTo>
                <a:cubicBezTo>
                  <a:pt x="4594" y="2618"/>
                  <a:pt x="4191" y="3505"/>
                  <a:pt x="3537" y="3505"/>
                </a:cubicBezTo>
                <a:cubicBezTo>
                  <a:pt x="3532" y="3505"/>
                  <a:pt x="3526" y="3505"/>
                  <a:pt x="3520" y="3505"/>
                </a:cubicBezTo>
                <a:cubicBezTo>
                  <a:pt x="3309" y="3500"/>
                  <a:pt x="3112" y="3397"/>
                  <a:pt x="2912" y="3329"/>
                </a:cubicBezTo>
                <a:cubicBezTo>
                  <a:pt x="2702" y="3258"/>
                  <a:pt x="2484" y="3226"/>
                  <a:pt x="2264" y="3226"/>
                </a:cubicBezTo>
                <a:cubicBezTo>
                  <a:pt x="1797" y="3226"/>
                  <a:pt x="1323" y="3371"/>
                  <a:pt x="908" y="3597"/>
                </a:cubicBezTo>
                <a:cubicBezTo>
                  <a:pt x="580" y="3775"/>
                  <a:pt x="283" y="3999"/>
                  <a:pt x="0" y="4243"/>
                </a:cubicBezTo>
                <a:lnTo>
                  <a:pt x="29064" y="4243"/>
                </a:lnTo>
                <a:cubicBezTo>
                  <a:pt x="28832" y="4050"/>
                  <a:pt x="28598" y="3855"/>
                  <a:pt x="28365" y="3661"/>
                </a:cubicBezTo>
                <a:cubicBezTo>
                  <a:pt x="28114" y="3452"/>
                  <a:pt x="27839" y="3234"/>
                  <a:pt x="27514" y="3215"/>
                </a:cubicBezTo>
                <a:cubicBezTo>
                  <a:pt x="27497" y="3214"/>
                  <a:pt x="27480" y="3213"/>
                  <a:pt x="27463" y="3213"/>
                </a:cubicBezTo>
                <a:cubicBezTo>
                  <a:pt x="27282" y="3213"/>
                  <a:pt x="27102" y="3268"/>
                  <a:pt x="26921" y="3275"/>
                </a:cubicBezTo>
                <a:cubicBezTo>
                  <a:pt x="26907" y="3276"/>
                  <a:pt x="26892" y="3276"/>
                  <a:pt x="26878" y="3276"/>
                </a:cubicBezTo>
                <a:cubicBezTo>
                  <a:pt x="26450" y="3276"/>
                  <a:pt x="26062" y="3026"/>
                  <a:pt x="25658" y="2876"/>
                </a:cubicBezTo>
                <a:cubicBezTo>
                  <a:pt x="25495" y="2816"/>
                  <a:pt x="25309" y="2778"/>
                  <a:pt x="25131" y="2778"/>
                </a:cubicBezTo>
                <a:cubicBezTo>
                  <a:pt x="24852" y="2778"/>
                  <a:pt x="24590" y="2869"/>
                  <a:pt x="24450" y="3102"/>
                </a:cubicBezTo>
                <a:cubicBezTo>
                  <a:pt x="24378" y="2666"/>
                  <a:pt x="23909" y="2457"/>
                  <a:pt x="23451" y="2457"/>
                </a:cubicBezTo>
                <a:cubicBezTo>
                  <a:pt x="23333" y="2457"/>
                  <a:pt x="23215" y="2471"/>
                  <a:pt x="23104" y="2499"/>
                </a:cubicBezTo>
                <a:cubicBezTo>
                  <a:pt x="22881" y="2554"/>
                  <a:pt x="22666" y="2644"/>
                  <a:pt x="22451" y="2731"/>
                </a:cubicBezTo>
                <a:cubicBezTo>
                  <a:pt x="22162" y="2345"/>
                  <a:pt x="21874" y="1958"/>
                  <a:pt x="21586" y="1571"/>
                </a:cubicBezTo>
                <a:cubicBezTo>
                  <a:pt x="21338" y="1239"/>
                  <a:pt x="20974" y="875"/>
                  <a:pt x="20601" y="875"/>
                </a:cubicBezTo>
                <a:cubicBezTo>
                  <a:pt x="20520" y="875"/>
                  <a:pt x="20438" y="892"/>
                  <a:pt x="20358" y="931"/>
                </a:cubicBezTo>
                <a:cubicBezTo>
                  <a:pt x="20097" y="1055"/>
                  <a:pt x="19889" y="1389"/>
                  <a:pt x="19632" y="1389"/>
                </a:cubicBezTo>
                <a:cubicBezTo>
                  <a:pt x="19599" y="1389"/>
                  <a:pt x="19564" y="1383"/>
                  <a:pt x="19529" y="1371"/>
                </a:cubicBezTo>
                <a:cubicBezTo>
                  <a:pt x="19426" y="1334"/>
                  <a:pt x="19353" y="1245"/>
                  <a:pt x="19285" y="1160"/>
                </a:cubicBezTo>
                <a:cubicBezTo>
                  <a:pt x="18850" y="610"/>
                  <a:pt x="18314" y="0"/>
                  <a:pt x="176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5" name="Google Shape;1365;p12"/>
          <p:cNvSpPr/>
          <p:nvPr/>
        </p:nvSpPr>
        <p:spPr>
          <a:xfrm flipH="1">
            <a:off x="3181571" y="258925"/>
            <a:ext cx="1603007" cy="234078"/>
          </a:xfrm>
          <a:custGeom>
            <a:rect b="b" l="l" r="r" t="t"/>
            <a:pathLst>
              <a:path extrusionOk="0" h="4244" w="29065">
                <a:moveTo>
                  <a:pt x="17626" y="0"/>
                </a:moveTo>
                <a:cubicBezTo>
                  <a:pt x="17606" y="0"/>
                  <a:pt x="17586" y="1"/>
                  <a:pt x="17565" y="2"/>
                </a:cubicBezTo>
                <a:cubicBezTo>
                  <a:pt x="17066" y="29"/>
                  <a:pt x="16649" y="380"/>
                  <a:pt x="16275" y="716"/>
                </a:cubicBezTo>
                <a:lnTo>
                  <a:pt x="14289" y="2491"/>
                </a:lnTo>
                <a:cubicBezTo>
                  <a:pt x="14179" y="2274"/>
                  <a:pt x="14049" y="2071"/>
                  <a:pt x="13881" y="1896"/>
                </a:cubicBezTo>
                <a:cubicBezTo>
                  <a:pt x="13614" y="1620"/>
                  <a:pt x="13228" y="1434"/>
                  <a:pt x="12855" y="1434"/>
                </a:cubicBezTo>
                <a:cubicBezTo>
                  <a:pt x="12684" y="1434"/>
                  <a:pt x="12516" y="1473"/>
                  <a:pt x="12364" y="1561"/>
                </a:cubicBezTo>
                <a:cubicBezTo>
                  <a:pt x="12047" y="1743"/>
                  <a:pt x="11812" y="2114"/>
                  <a:pt x="11447" y="2125"/>
                </a:cubicBezTo>
                <a:cubicBezTo>
                  <a:pt x="11442" y="2125"/>
                  <a:pt x="11437" y="2125"/>
                  <a:pt x="11431" y="2125"/>
                </a:cubicBezTo>
                <a:cubicBezTo>
                  <a:pt x="11272" y="2125"/>
                  <a:pt x="11121" y="2053"/>
                  <a:pt x="10969" y="2002"/>
                </a:cubicBezTo>
                <a:cubicBezTo>
                  <a:pt x="10798" y="1945"/>
                  <a:pt x="10620" y="1919"/>
                  <a:pt x="10442" y="1919"/>
                </a:cubicBezTo>
                <a:cubicBezTo>
                  <a:pt x="9772" y="1919"/>
                  <a:pt x="9099" y="2297"/>
                  <a:pt x="8790" y="2900"/>
                </a:cubicBezTo>
                <a:cubicBezTo>
                  <a:pt x="8708" y="3061"/>
                  <a:pt x="8625" y="3256"/>
                  <a:pt x="8452" y="3301"/>
                </a:cubicBezTo>
                <a:cubicBezTo>
                  <a:pt x="8427" y="3307"/>
                  <a:pt x="8403" y="3310"/>
                  <a:pt x="8379" y="3310"/>
                </a:cubicBezTo>
                <a:cubicBezTo>
                  <a:pt x="8189" y="3310"/>
                  <a:pt x="8020" y="3131"/>
                  <a:pt x="7832" y="3062"/>
                </a:cubicBezTo>
                <a:cubicBezTo>
                  <a:pt x="7765" y="3039"/>
                  <a:pt x="7698" y="3029"/>
                  <a:pt x="7630" y="3029"/>
                </a:cubicBezTo>
                <a:cubicBezTo>
                  <a:pt x="7335" y="3029"/>
                  <a:pt x="7029" y="3215"/>
                  <a:pt x="6721" y="3215"/>
                </a:cubicBezTo>
                <a:cubicBezTo>
                  <a:pt x="6712" y="3215"/>
                  <a:pt x="6702" y="3215"/>
                  <a:pt x="6693" y="3215"/>
                </a:cubicBezTo>
                <a:cubicBezTo>
                  <a:pt x="6167" y="3195"/>
                  <a:pt x="5779" y="2616"/>
                  <a:pt x="5252" y="2616"/>
                </a:cubicBezTo>
                <a:cubicBezTo>
                  <a:pt x="5251" y="2616"/>
                  <a:pt x="5251" y="2616"/>
                  <a:pt x="5250" y="2616"/>
                </a:cubicBezTo>
                <a:cubicBezTo>
                  <a:pt x="4594" y="2618"/>
                  <a:pt x="4191" y="3505"/>
                  <a:pt x="3537" y="3505"/>
                </a:cubicBezTo>
                <a:cubicBezTo>
                  <a:pt x="3532" y="3505"/>
                  <a:pt x="3526" y="3505"/>
                  <a:pt x="3520" y="3505"/>
                </a:cubicBezTo>
                <a:cubicBezTo>
                  <a:pt x="3309" y="3500"/>
                  <a:pt x="3112" y="3397"/>
                  <a:pt x="2912" y="3329"/>
                </a:cubicBezTo>
                <a:cubicBezTo>
                  <a:pt x="2702" y="3258"/>
                  <a:pt x="2484" y="3226"/>
                  <a:pt x="2264" y="3226"/>
                </a:cubicBezTo>
                <a:cubicBezTo>
                  <a:pt x="1797" y="3226"/>
                  <a:pt x="1323" y="3371"/>
                  <a:pt x="908" y="3597"/>
                </a:cubicBezTo>
                <a:cubicBezTo>
                  <a:pt x="580" y="3775"/>
                  <a:pt x="283" y="3999"/>
                  <a:pt x="0" y="4243"/>
                </a:cubicBezTo>
                <a:lnTo>
                  <a:pt x="29064" y="4243"/>
                </a:lnTo>
                <a:cubicBezTo>
                  <a:pt x="28832" y="4050"/>
                  <a:pt x="28598" y="3855"/>
                  <a:pt x="28365" y="3661"/>
                </a:cubicBezTo>
                <a:cubicBezTo>
                  <a:pt x="28114" y="3452"/>
                  <a:pt x="27839" y="3234"/>
                  <a:pt x="27514" y="3215"/>
                </a:cubicBezTo>
                <a:cubicBezTo>
                  <a:pt x="27497" y="3214"/>
                  <a:pt x="27480" y="3213"/>
                  <a:pt x="27463" y="3213"/>
                </a:cubicBezTo>
                <a:cubicBezTo>
                  <a:pt x="27282" y="3213"/>
                  <a:pt x="27102" y="3268"/>
                  <a:pt x="26921" y="3275"/>
                </a:cubicBezTo>
                <a:cubicBezTo>
                  <a:pt x="26907" y="3276"/>
                  <a:pt x="26892" y="3276"/>
                  <a:pt x="26878" y="3276"/>
                </a:cubicBezTo>
                <a:cubicBezTo>
                  <a:pt x="26450" y="3276"/>
                  <a:pt x="26062" y="3026"/>
                  <a:pt x="25658" y="2876"/>
                </a:cubicBezTo>
                <a:cubicBezTo>
                  <a:pt x="25495" y="2816"/>
                  <a:pt x="25309" y="2778"/>
                  <a:pt x="25131" y="2778"/>
                </a:cubicBezTo>
                <a:cubicBezTo>
                  <a:pt x="24852" y="2778"/>
                  <a:pt x="24590" y="2869"/>
                  <a:pt x="24450" y="3102"/>
                </a:cubicBezTo>
                <a:cubicBezTo>
                  <a:pt x="24378" y="2666"/>
                  <a:pt x="23909" y="2457"/>
                  <a:pt x="23451" y="2457"/>
                </a:cubicBezTo>
                <a:cubicBezTo>
                  <a:pt x="23333" y="2457"/>
                  <a:pt x="23215" y="2471"/>
                  <a:pt x="23104" y="2499"/>
                </a:cubicBezTo>
                <a:cubicBezTo>
                  <a:pt x="22881" y="2554"/>
                  <a:pt x="22666" y="2644"/>
                  <a:pt x="22451" y="2731"/>
                </a:cubicBezTo>
                <a:cubicBezTo>
                  <a:pt x="22162" y="2345"/>
                  <a:pt x="21874" y="1958"/>
                  <a:pt x="21586" y="1571"/>
                </a:cubicBezTo>
                <a:cubicBezTo>
                  <a:pt x="21338" y="1239"/>
                  <a:pt x="20974" y="875"/>
                  <a:pt x="20601" y="875"/>
                </a:cubicBezTo>
                <a:cubicBezTo>
                  <a:pt x="20520" y="875"/>
                  <a:pt x="20438" y="892"/>
                  <a:pt x="20358" y="931"/>
                </a:cubicBezTo>
                <a:cubicBezTo>
                  <a:pt x="20097" y="1055"/>
                  <a:pt x="19889" y="1389"/>
                  <a:pt x="19632" y="1389"/>
                </a:cubicBezTo>
                <a:cubicBezTo>
                  <a:pt x="19599" y="1389"/>
                  <a:pt x="19564" y="1383"/>
                  <a:pt x="19529" y="1371"/>
                </a:cubicBezTo>
                <a:cubicBezTo>
                  <a:pt x="19426" y="1334"/>
                  <a:pt x="19353" y="1245"/>
                  <a:pt x="19285" y="1160"/>
                </a:cubicBezTo>
                <a:cubicBezTo>
                  <a:pt x="18850" y="610"/>
                  <a:pt x="18314" y="0"/>
                  <a:pt x="176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Studying " id="1366" name="Google Shape;13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7223" y="1328068"/>
            <a:ext cx="1036872" cy="1036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t " id="1367" name="Google Shape;13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2160" y="1172577"/>
            <a:ext cx="1090958" cy="1090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udying " id="1368" name="Google Shape;136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4224" y="1202249"/>
            <a:ext cx="1123831" cy="1123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eaning spray " id="1369" name="Google Shape;136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5368" y="1316295"/>
            <a:ext cx="867151" cy="86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214565ed868_0_0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214565ed868_0_4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14565ed868_0_8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214565ed868_0_12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14565ed868_0_16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14565ed868_0_20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14565ed868_0_24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"/>
          <p:cNvSpPr txBox="1"/>
          <p:nvPr>
            <p:ph idx="5" type="title"/>
          </p:nvPr>
        </p:nvSpPr>
        <p:spPr>
          <a:xfrm>
            <a:off x="5622192" y="1928298"/>
            <a:ext cx="2754931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Hệ thống lí lẽ, dẫn chứng cho đề tài được yêu cầu.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2"/>
          <p:cNvSpPr txBox="1"/>
          <p:nvPr>
            <p:ph type="title"/>
          </p:nvPr>
        </p:nvSpPr>
        <p:spPr>
          <a:xfrm>
            <a:off x="4638588" y="3017550"/>
            <a:ext cx="9333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04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2"/>
          <p:cNvSpPr txBox="1"/>
          <p:nvPr>
            <p:ph idx="2" type="title"/>
          </p:nvPr>
        </p:nvSpPr>
        <p:spPr>
          <a:xfrm>
            <a:off x="749614" y="1928298"/>
            <a:ext cx="2691981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Những yêu cầu đối với bài văn nghị luận trình bày ý kiến phản đối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2"/>
          <p:cNvSpPr txBox="1"/>
          <p:nvPr>
            <p:ph idx="3" type="title"/>
          </p:nvPr>
        </p:nvSpPr>
        <p:spPr>
          <a:xfrm>
            <a:off x="794025" y="3674604"/>
            <a:ext cx="2691981" cy="726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Viết bài văn thể hiện ý kiến phản đối một cách thuyết phục.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2"/>
          <p:cNvSpPr txBox="1"/>
          <p:nvPr>
            <p:ph idx="4" type="title"/>
          </p:nvPr>
        </p:nvSpPr>
        <p:spPr>
          <a:xfrm>
            <a:off x="1324806" y="3238950"/>
            <a:ext cx="21612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HS thực hành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2"/>
          <p:cNvSpPr txBox="1"/>
          <p:nvPr>
            <p:ph idx="6" type="title"/>
          </p:nvPr>
        </p:nvSpPr>
        <p:spPr>
          <a:xfrm>
            <a:off x="5659272" y="3674604"/>
            <a:ext cx="2757227" cy="726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Tự đánh giá và đánh giá các bài viết theo tiêu chí có sẵn.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2"/>
          <p:cNvSpPr txBox="1"/>
          <p:nvPr>
            <p:ph idx="7" type="title"/>
          </p:nvPr>
        </p:nvSpPr>
        <p:spPr>
          <a:xfrm>
            <a:off x="5659273" y="3238950"/>
            <a:ext cx="21612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Hs phản hồi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2"/>
          <p:cNvSpPr txBox="1"/>
          <p:nvPr>
            <p:ph idx="8" type="title"/>
          </p:nvPr>
        </p:nvSpPr>
        <p:spPr>
          <a:xfrm>
            <a:off x="3582737" y="3017550"/>
            <a:ext cx="9333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03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0" name="Google Shape;280;p2"/>
          <p:cNvSpPr txBox="1"/>
          <p:nvPr>
            <p:ph idx="9" type="title"/>
          </p:nvPr>
        </p:nvSpPr>
        <p:spPr>
          <a:xfrm>
            <a:off x="4638588" y="1371700"/>
            <a:ext cx="9333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02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p2"/>
          <p:cNvSpPr txBox="1"/>
          <p:nvPr>
            <p:ph idx="13" type="title"/>
          </p:nvPr>
        </p:nvSpPr>
        <p:spPr>
          <a:xfrm>
            <a:off x="3591332" y="1371700"/>
            <a:ext cx="9333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01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2" name="Google Shape;282;p2"/>
          <p:cNvSpPr txBox="1"/>
          <p:nvPr>
            <p:ph idx="14" type="title"/>
          </p:nvPr>
        </p:nvSpPr>
        <p:spPr>
          <a:xfrm>
            <a:off x="720000" y="4450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MỤC TIÊU BÀI HỌC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3" name="Google Shape;283;p2"/>
          <p:cNvSpPr txBox="1"/>
          <p:nvPr>
            <p:ph idx="15" type="title"/>
          </p:nvPr>
        </p:nvSpPr>
        <p:spPr>
          <a:xfrm>
            <a:off x="1317651" y="1593100"/>
            <a:ext cx="21612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HS trình bày được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4" name="Google Shape;284;p2"/>
          <p:cNvSpPr txBox="1"/>
          <p:nvPr>
            <p:ph idx="16" type="title"/>
          </p:nvPr>
        </p:nvSpPr>
        <p:spPr>
          <a:xfrm>
            <a:off x="5659273" y="1593100"/>
            <a:ext cx="21594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HS phân tích được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5" name="Google Shape;285;p2"/>
          <p:cNvGrpSpPr/>
          <p:nvPr/>
        </p:nvGrpSpPr>
        <p:grpSpPr>
          <a:xfrm rot="-5400000">
            <a:off x="-2385592" y="2296118"/>
            <a:ext cx="4669399" cy="2307146"/>
            <a:chOff x="3182800" y="2112100"/>
            <a:chExt cx="5021939" cy="2481335"/>
          </a:xfrm>
        </p:grpSpPr>
        <p:sp>
          <p:nvSpPr>
            <p:cNvPr id="286" name="Google Shape;286;p2"/>
            <p:cNvSpPr/>
            <p:nvPr/>
          </p:nvSpPr>
          <p:spPr>
            <a:xfrm>
              <a:off x="3182800" y="2112244"/>
              <a:ext cx="5021939" cy="2481191"/>
            </a:xfrm>
            <a:custGeom>
              <a:rect b="b" l="l" r="r" t="t"/>
              <a:pathLst>
                <a:path extrusionOk="0" h="17206" w="34825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339984" y="2112244"/>
              <a:ext cx="4707716" cy="2326748"/>
            </a:xfrm>
            <a:custGeom>
              <a:rect b="b" l="l" r="r" t="t"/>
              <a:pathLst>
                <a:path extrusionOk="0" h="16135" w="32646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497025" y="2112244"/>
              <a:ext cx="4393494" cy="2172160"/>
            </a:xfrm>
            <a:custGeom>
              <a:rect b="b" l="l" r="r" t="t"/>
              <a:pathLst>
                <a:path extrusionOk="0" h="15063" w="30467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54209" y="2112100"/>
              <a:ext cx="4079271" cy="2017572"/>
            </a:xfrm>
            <a:custGeom>
              <a:rect b="b" l="l" r="r" t="t"/>
              <a:pathLst>
                <a:path extrusionOk="0" h="13991" w="28288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11249" y="2112244"/>
              <a:ext cx="3765048" cy="1862984"/>
            </a:xfrm>
            <a:custGeom>
              <a:rect b="b" l="l" r="r" t="t"/>
              <a:pathLst>
                <a:path extrusionOk="0" h="12919" w="26109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1" name="Google Shape;291;p2"/>
          <p:cNvGrpSpPr/>
          <p:nvPr/>
        </p:nvGrpSpPr>
        <p:grpSpPr>
          <a:xfrm>
            <a:off x="637850" y="494300"/>
            <a:ext cx="464826" cy="620700"/>
            <a:chOff x="637850" y="494300"/>
            <a:chExt cx="464826" cy="620700"/>
          </a:xfrm>
        </p:grpSpPr>
        <p:sp>
          <p:nvSpPr>
            <p:cNvPr id="292" name="Google Shape;292;p2"/>
            <p:cNvSpPr/>
            <p:nvPr/>
          </p:nvSpPr>
          <p:spPr>
            <a:xfrm>
              <a:off x="1024686" y="1006689"/>
              <a:ext cx="60744" cy="79901"/>
            </a:xfrm>
            <a:custGeom>
              <a:rect b="b" l="l" r="r" t="t"/>
              <a:pathLst>
                <a:path extrusionOk="0" h="1668" w="1268">
                  <a:moveTo>
                    <a:pt x="276" y="0"/>
                  </a:moveTo>
                  <a:cubicBezTo>
                    <a:pt x="273" y="0"/>
                    <a:pt x="271" y="0"/>
                    <a:pt x="269" y="1"/>
                  </a:cubicBezTo>
                  <a:cubicBezTo>
                    <a:pt x="264" y="2"/>
                    <a:pt x="259" y="3"/>
                    <a:pt x="255" y="4"/>
                  </a:cubicBezTo>
                  <a:cubicBezTo>
                    <a:pt x="243" y="7"/>
                    <a:pt x="229" y="11"/>
                    <a:pt x="218" y="20"/>
                  </a:cubicBezTo>
                  <a:cubicBezTo>
                    <a:pt x="120" y="95"/>
                    <a:pt x="206" y="319"/>
                    <a:pt x="293" y="491"/>
                  </a:cubicBezTo>
                  <a:cubicBezTo>
                    <a:pt x="278" y="483"/>
                    <a:pt x="263" y="480"/>
                    <a:pt x="250" y="478"/>
                  </a:cubicBezTo>
                  <a:cubicBezTo>
                    <a:pt x="246" y="478"/>
                    <a:pt x="242" y="479"/>
                    <a:pt x="237" y="479"/>
                  </a:cubicBezTo>
                  <a:cubicBezTo>
                    <a:pt x="228" y="479"/>
                    <a:pt x="221" y="480"/>
                    <a:pt x="214" y="483"/>
                  </a:cubicBezTo>
                  <a:cubicBezTo>
                    <a:pt x="209" y="484"/>
                    <a:pt x="205" y="487"/>
                    <a:pt x="201" y="489"/>
                  </a:cubicBezTo>
                  <a:cubicBezTo>
                    <a:pt x="194" y="492"/>
                    <a:pt x="189" y="496"/>
                    <a:pt x="184" y="500"/>
                  </a:cubicBezTo>
                  <a:cubicBezTo>
                    <a:pt x="180" y="505"/>
                    <a:pt x="177" y="509"/>
                    <a:pt x="173" y="513"/>
                  </a:cubicBezTo>
                  <a:cubicBezTo>
                    <a:pt x="170" y="517"/>
                    <a:pt x="167" y="522"/>
                    <a:pt x="165" y="527"/>
                  </a:cubicBezTo>
                  <a:cubicBezTo>
                    <a:pt x="159" y="536"/>
                    <a:pt x="156" y="546"/>
                    <a:pt x="153" y="556"/>
                  </a:cubicBezTo>
                  <a:cubicBezTo>
                    <a:pt x="151" y="561"/>
                    <a:pt x="150" y="566"/>
                    <a:pt x="149" y="572"/>
                  </a:cubicBezTo>
                  <a:cubicBezTo>
                    <a:pt x="147" y="583"/>
                    <a:pt x="147" y="594"/>
                    <a:pt x="147" y="605"/>
                  </a:cubicBezTo>
                  <a:cubicBezTo>
                    <a:pt x="147" y="613"/>
                    <a:pt x="147" y="619"/>
                    <a:pt x="148" y="625"/>
                  </a:cubicBezTo>
                  <a:cubicBezTo>
                    <a:pt x="150" y="637"/>
                    <a:pt x="153" y="651"/>
                    <a:pt x="157" y="663"/>
                  </a:cubicBezTo>
                  <a:cubicBezTo>
                    <a:pt x="159" y="669"/>
                    <a:pt x="161" y="675"/>
                    <a:pt x="163" y="681"/>
                  </a:cubicBezTo>
                  <a:cubicBezTo>
                    <a:pt x="171" y="700"/>
                    <a:pt x="181" y="719"/>
                    <a:pt x="194" y="736"/>
                  </a:cubicBezTo>
                  <a:cubicBezTo>
                    <a:pt x="171" y="722"/>
                    <a:pt x="148" y="716"/>
                    <a:pt x="128" y="716"/>
                  </a:cubicBezTo>
                  <a:cubicBezTo>
                    <a:pt x="48" y="716"/>
                    <a:pt x="0" y="816"/>
                    <a:pt x="19" y="924"/>
                  </a:cubicBezTo>
                  <a:cubicBezTo>
                    <a:pt x="21" y="933"/>
                    <a:pt x="23" y="943"/>
                    <a:pt x="25" y="952"/>
                  </a:cubicBezTo>
                  <a:lnTo>
                    <a:pt x="901" y="1668"/>
                  </a:lnTo>
                  <a:cubicBezTo>
                    <a:pt x="910" y="1515"/>
                    <a:pt x="969" y="1381"/>
                    <a:pt x="1089" y="1343"/>
                  </a:cubicBezTo>
                  <a:cubicBezTo>
                    <a:pt x="1108" y="1337"/>
                    <a:pt x="1128" y="1334"/>
                    <a:pt x="1150" y="1334"/>
                  </a:cubicBezTo>
                  <a:cubicBezTo>
                    <a:pt x="1187" y="1334"/>
                    <a:pt x="1227" y="1342"/>
                    <a:pt x="1267" y="1357"/>
                  </a:cubicBezTo>
                  <a:lnTo>
                    <a:pt x="836" y="279"/>
                  </a:lnTo>
                  <a:lnTo>
                    <a:pt x="801" y="231"/>
                  </a:lnTo>
                  <a:cubicBezTo>
                    <a:pt x="780" y="223"/>
                    <a:pt x="759" y="219"/>
                    <a:pt x="739" y="219"/>
                  </a:cubicBezTo>
                  <a:cubicBezTo>
                    <a:pt x="705" y="219"/>
                    <a:pt x="675" y="232"/>
                    <a:pt x="658" y="260"/>
                  </a:cubicBezTo>
                  <a:cubicBezTo>
                    <a:pt x="643" y="242"/>
                    <a:pt x="626" y="225"/>
                    <a:pt x="609" y="207"/>
                  </a:cubicBezTo>
                  <a:cubicBezTo>
                    <a:pt x="603" y="201"/>
                    <a:pt x="597" y="196"/>
                    <a:pt x="590" y="190"/>
                  </a:cubicBezTo>
                  <a:cubicBezTo>
                    <a:pt x="579" y="179"/>
                    <a:pt x="568" y="167"/>
                    <a:pt x="555" y="157"/>
                  </a:cubicBezTo>
                  <a:cubicBezTo>
                    <a:pt x="548" y="150"/>
                    <a:pt x="540" y="143"/>
                    <a:pt x="532" y="135"/>
                  </a:cubicBezTo>
                  <a:cubicBezTo>
                    <a:pt x="521" y="126"/>
                    <a:pt x="511" y="118"/>
                    <a:pt x="501" y="110"/>
                  </a:cubicBezTo>
                  <a:cubicBezTo>
                    <a:pt x="493" y="103"/>
                    <a:pt x="483" y="95"/>
                    <a:pt x="474" y="88"/>
                  </a:cubicBezTo>
                  <a:cubicBezTo>
                    <a:pt x="465" y="81"/>
                    <a:pt x="456" y="75"/>
                    <a:pt x="446" y="68"/>
                  </a:cubicBezTo>
                  <a:cubicBezTo>
                    <a:pt x="437" y="61"/>
                    <a:pt x="427" y="54"/>
                    <a:pt x="418" y="49"/>
                  </a:cubicBezTo>
                  <a:cubicBezTo>
                    <a:pt x="409" y="44"/>
                    <a:pt x="401" y="39"/>
                    <a:pt x="392" y="35"/>
                  </a:cubicBezTo>
                  <a:cubicBezTo>
                    <a:pt x="375" y="25"/>
                    <a:pt x="360" y="18"/>
                    <a:pt x="345" y="13"/>
                  </a:cubicBezTo>
                  <a:cubicBezTo>
                    <a:pt x="335" y="10"/>
                    <a:pt x="326" y="6"/>
                    <a:pt x="317" y="4"/>
                  </a:cubicBezTo>
                  <a:cubicBezTo>
                    <a:pt x="309" y="2"/>
                    <a:pt x="300" y="2"/>
                    <a:pt x="293" y="2"/>
                  </a:cubicBezTo>
                  <a:cubicBezTo>
                    <a:pt x="287" y="1"/>
                    <a:pt x="282" y="0"/>
                    <a:pt x="276" y="0"/>
                  </a:cubicBezTo>
                  <a:close/>
                </a:path>
              </a:pathLst>
            </a:custGeom>
            <a:solidFill>
              <a:srgbClr val="FFF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067801" y="1070594"/>
              <a:ext cx="34875" cy="44406"/>
            </a:xfrm>
            <a:custGeom>
              <a:rect b="b" l="l" r="r" t="t"/>
              <a:pathLst>
                <a:path extrusionOk="0" h="927" w="728">
                  <a:moveTo>
                    <a:pt x="250" y="0"/>
                  </a:moveTo>
                  <a:cubicBezTo>
                    <a:pt x="228" y="0"/>
                    <a:pt x="208" y="3"/>
                    <a:pt x="189" y="9"/>
                  </a:cubicBezTo>
                  <a:cubicBezTo>
                    <a:pt x="69" y="47"/>
                    <a:pt x="10" y="179"/>
                    <a:pt x="1" y="334"/>
                  </a:cubicBezTo>
                  <a:lnTo>
                    <a:pt x="727" y="926"/>
                  </a:lnTo>
                  <a:lnTo>
                    <a:pt x="367" y="23"/>
                  </a:lnTo>
                  <a:cubicBezTo>
                    <a:pt x="327" y="8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038722" y="1006737"/>
              <a:ext cx="1150" cy="144"/>
            </a:xfrm>
            <a:custGeom>
              <a:rect b="b" l="l" r="r" t="t"/>
              <a:pathLst>
                <a:path extrusionOk="0" h="3" w="24">
                  <a:moveTo>
                    <a:pt x="24" y="3"/>
                  </a:moveTo>
                  <a:cubicBezTo>
                    <a:pt x="16" y="1"/>
                    <a:pt x="7" y="1"/>
                    <a:pt x="0" y="1"/>
                  </a:cubicBezTo>
                  <a:cubicBezTo>
                    <a:pt x="7" y="1"/>
                    <a:pt x="16" y="1"/>
                    <a:pt x="24" y="3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050124" y="1013156"/>
              <a:ext cx="1198" cy="1054"/>
            </a:xfrm>
            <a:custGeom>
              <a:rect b="b" l="l" r="r" t="t"/>
              <a:pathLst>
                <a:path extrusionOk="0" h="22" w="25">
                  <a:moveTo>
                    <a:pt x="24" y="22"/>
                  </a:moveTo>
                  <a:cubicBezTo>
                    <a:pt x="17" y="15"/>
                    <a:pt x="9" y="8"/>
                    <a:pt x="1" y="0"/>
                  </a:cubicBezTo>
                  <a:cubicBezTo>
                    <a:pt x="9" y="8"/>
                    <a:pt x="17" y="15"/>
                    <a:pt x="24" y="22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052950" y="1015743"/>
              <a:ext cx="910" cy="910"/>
            </a:xfrm>
            <a:custGeom>
              <a:rect b="b" l="l" r="r" t="t"/>
              <a:pathLst>
                <a:path extrusionOk="0" h="19" w="19">
                  <a:moveTo>
                    <a:pt x="19" y="18"/>
                  </a:moveTo>
                  <a:cubicBezTo>
                    <a:pt x="13" y="12"/>
                    <a:pt x="7" y="7"/>
                    <a:pt x="0" y="1"/>
                  </a:cubicBezTo>
                  <a:cubicBezTo>
                    <a:pt x="7" y="7"/>
                    <a:pt x="13" y="12"/>
                    <a:pt x="19" y="18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041165" y="1007312"/>
              <a:ext cx="2299" cy="1054"/>
            </a:xfrm>
            <a:custGeom>
              <a:rect b="b" l="l" r="r" t="t"/>
              <a:pathLst>
                <a:path extrusionOk="0" h="22" w="48">
                  <a:moveTo>
                    <a:pt x="48" y="22"/>
                  </a:moveTo>
                  <a:cubicBezTo>
                    <a:pt x="31" y="12"/>
                    <a:pt x="16" y="5"/>
                    <a:pt x="1" y="0"/>
                  </a:cubicBezTo>
                  <a:cubicBezTo>
                    <a:pt x="16" y="5"/>
                    <a:pt x="31" y="12"/>
                    <a:pt x="48" y="22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047393" y="1010904"/>
              <a:ext cx="1341" cy="1054"/>
            </a:xfrm>
            <a:custGeom>
              <a:rect b="b" l="l" r="r" t="t"/>
              <a:pathLst>
                <a:path extrusionOk="0" h="22" w="28">
                  <a:moveTo>
                    <a:pt x="28" y="22"/>
                  </a:moveTo>
                  <a:cubicBezTo>
                    <a:pt x="19" y="15"/>
                    <a:pt x="9" y="7"/>
                    <a:pt x="0" y="0"/>
                  </a:cubicBezTo>
                  <a:cubicBezTo>
                    <a:pt x="9" y="7"/>
                    <a:pt x="19" y="15"/>
                    <a:pt x="28" y="22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044663" y="1009036"/>
              <a:ext cx="1437" cy="910"/>
            </a:xfrm>
            <a:custGeom>
              <a:rect b="b" l="l" r="r" t="t"/>
              <a:pathLst>
                <a:path extrusionOk="0" h="19" w="30">
                  <a:moveTo>
                    <a:pt x="1" y="0"/>
                  </a:moveTo>
                  <a:cubicBezTo>
                    <a:pt x="10" y="6"/>
                    <a:pt x="20" y="12"/>
                    <a:pt x="29" y="19"/>
                  </a:cubicBezTo>
                  <a:cubicBezTo>
                    <a:pt x="20" y="12"/>
                    <a:pt x="10" y="5"/>
                    <a:pt x="1" y="0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031728" y="1034090"/>
              <a:ext cx="144" cy="1629"/>
            </a:xfrm>
            <a:custGeom>
              <a:rect b="b" l="l" r="r" t="t"/>
              <a:pathLst>
                <a:path extrusionOk="0" h="34" w="3">
                  <a:moveTo>
                    <a:pt x="2" y="0"/>
                  </a:moveTo>
                  <a:cubicBezTo>
                    <a:pt x="0" y="11"/>
                    <a:pt x="0" y="22"/>
                    <a:pt x="0" y="33"/>
                  </a:cubicBezTo>
                  <a:cubicBezTo>
                    <a:pt x="0" y="22"/>
                    <a:pt x="0" y="11"/>
                    <a:pt x="2" y="0"/>
                  </a:cubicBezTo>
                  <a:close/>
                </a:path>
              </a:pathLst>
            </a:custGeom>
            <a:solidFill>
              <a:srgbClr val="FFD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032015" y="1031935"/>
              <a:ext cx="575" cy="1341"/>
            </a:xfrm>
            <a:custGeom>
              <a:rect b="b" l="l" r="r" t="t"/>
              <a:pathLst>
                <a:path extrusionOk="0" h="28" w="12">
                  <a:moveTo>
                    <a:pt x="12" y="0"/>
                  </a:moveTo>
                  <a:cubicBezTo>
                    <a:pt x="6" y="10"/>
                    <a:pt x="2" y="18"/>
                    <a:pt x="0" y="28"/>
                  </a:cubicBezTo>
                  <a:cubicBezTo>
                    <a:pt x="2" y="19"/>
                    <a:pt x="6" y="10"/>
                    <a:pt x="12" y="0"/>
                  </a:cubicBezTo>
                  <a:close/>
                </a:path>
              </a:pathLst>
            </a:custGeom>
            <a:solidFill>
              <a:srgbClr val="FFD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031776" y="1036581"/>
              <a:ext cx="479" cy="1868"/>
            </a:xfrm>
            <a:custGeom>
              <a:rect b="b" l="l" r="r" t="t"/>
              <a:pathLst>
                <a:path extrusionOk="0" h="39" w="10">
                  <a:moveTo>
                    <a:pt x="0" y="1"/>
                  </a:moveTo>
                  <a:cubicBezTo>
                    <a:pt x="1" y="13"/>
                    <a:pt x="5" y="26"/>
                    <a:pt x="9" y="39"/>
                  </a:cubicBezTo>
                  <a:cubicBezTo>
                    <a:pt x="5" y="26"/>
                    <a:pt x="2" y="13"/>
                    <a:pt x="0" y="1"/>
                  </a:cubicBezTo>
                  <a:close/>
                </a:path>
              </a:pathLst>
            </a:custGeom>
            <a:solidFill>
              <a:srgbClr val="FFD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032447" y="1039264"/>
              <a:ext cx="1581" cy="2683"/>
            </a:xfrm>
            <a:custGeom>
              <a:rect b="b" l="l" r="r" t="t"/>
              <a:pathLst>
                <a:path extrusionOk="0" h="56" w="33">
                  <a:moveTo>
                    <a:pt x="1" y="0"/>
                  </a:moveTo>
                  <a:cubicBezTo>
                    <a:pt x="9" y="20"/>
                    <a:pt x="19" y="39"/>
                    <a:pt x="32" y="56"/>
                  </a:cubicBezTo>
                  <a:cubicBezTo>
                    <a:pt x="19" y="39"/>
                    <a:pt x="9" y="20"/>
                    <a:pt x="1" y="0"/>
                  </a:cubicBezTo>
                  <a:close/>
                </a:path>
              </a:pathLst>
            </a:custGeom>
            <a:solidFill>
              <a:srgbClr val="FFD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37850" y="494300"/>
              <a:ext cx="74540" cy="75686"/>
            </a:xfrm>
            <a:custGeom>
              <a:rect b="b" l="l" r="r" t="t"/>
              <a:pathLst>
                <a:path extrusionOk="0" h="1580" w="1556">
                  <a:moveTo>
                    <a:pt x="728" y="0"/>
                  </a:moveTo>
                  <a:cubicBezTo>
                    <a:pt x="666" y="0"/>
                    <a:pt x="600" y="22"/>
                    <a:pt x="544" y="65"/>
                  </a:cubicBezTo>
                  <a:lnTo>
                    <a:pt x="233" y="304"/>
                  </a:lnTo>
                  <a:lnTo>
                    <a:pt x="161" y="359"/>
                  </a:lnTo>
                  <a:cubicBezTo>
                    <a:pt x="34" y="457"/>
                    <a:pt x="0" y="631"/>
                    <a:pt x="85" y="747"/>
                  </a:cubicBezTo>
                  <a:lnTo>
                    <a:pt x="697" y="1580"/>
                  </a:lnTo>
                  <a:lnTo>
                    <a:pt x="1005" y="1356"/>
                  </a:lnTo>
                  <a:lnTo>
                    <a:pt x="1323" y="1124"/>
                  </a:lnTo>
                  <a:lnTo>
                    <a:pt x="1556" y="954"/>
                  </a:lnTo>
                  <a:lnTo>
                    <a:pt x="927" y="98"/>
                  </a:lnTo>
                  <a:cubicBezTo>
                    <a:pt x="880" y="33"/>
                    <a:pt x="806" y="0"/>
                    <a:pt x="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034267" y="1029827"/>
              <a:ext cx="671" cy="335"/>
            </a:xfrm>
            <a:custGeom>
              <a:rect b="b" l="l" r="r" t="t"/>
              <a:pathLst>
                <a:path extrusionOk="0" h="7" w="14">
                  <a:moveTo>
                    <a:pt x="14" y="0"/>
                  </a:moveTo>
                  <a:lnTo>
                    <a:pt x="14" y="0"/>
                  </a:lnTo>
                  <a:cubicBezTo>
                    <a:pt x="9" y="1"/>
                    <a:pt x="5" y="3"/>
                    <a:pt x="1" y="6"/>
                  </a:cubicBezTo>
                  <a:cubicBezTo>
                    <a:pt x="5" y="4"/>
                    <a:pt x="9" y="1"/>
                    <a:pt x="14" y="0"/>
                  </a:cubicBezTo>
                  <a:close/>
                </a:path>
              </a:pathLst>
            </a:custGeom>
            <a:solidFill>
              <a:srgbClr val="F2C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036902" y="1006689"/>
              <a:ext cx="671" cy="192"/>
            </a:xfrm>
            <a:custGeom>
              <a:rect b="b" l="l" r="r" t="t"/>
              <a:pathLst>
                <a:path extrusionOk="0" h="4" w="14">
                  <a:moveTo>
                    <a:pt x="13" y="1"/>
                  </a:moveTo>
                  <a:lnTo>
                    <a:pt x="13" y="1"/>
                  </a:lnTo>
                  <a:cubicBezTo>
                    <a:pt x="9" y="2"/>
                    <a:pt x="4" y="3"/>
                    <a:pt x="0" y="4"/>
                  </a:cubicBezTo>
                  <a:cubicBezTo>
                    <a:pt x="5" y="3"/>
                    <a:pt x="9" y="2"/>
                    <a:pt x="13" y="1"/>
                  </a:cubicBezTo>
                  <a:close/>
                </a:path>
              </a:pathLst>
            </a:custGeom>
            <a:solidFill>
              <a:srgbClr val="F2C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1032926" y="1030641"/>
              <a:ext cx="623" cy="623"/>
            </a:xfrm>
            <a:custGeom>
              <a:rect b="b" l="l" r="r" t="t"/>
              <a:pathLst>
                <a:path extrusionOk="0" h="13" w="13">
                  <a:moveTo>
                    <a:pt x="1" y="13"/>
                  </a:moveTo>
                  <a:cubicBezTo>
                    <a:pt x="5" y="9"/>
                    <a:pt x="8" y="5"/>
                    <a:pt x="12" y="0"/>
                  </a:cubicBezTo>
                  <a:cubicBezTo>
                    <a:pt x="8" y="5"/>
                    <a:pt x="5" y="9"/>
                    <a:pt x="1" y="13"/>
                  </a:cubicBezTo>
                  <a:close/>
                </a:path>
              </a:pathLst>
            </a:custGeom>
            <a:solidFill>
              <a:srgbClr val="F2C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1035992" y="1029539"/>
              <a:ext cx="671" cy="96"/>
            </a:xfrm>
            <a:custGeom>
              <a:rect b="b" l="l" r="r" t="t"/>
              <a:pathLst>
                <a:path extrusionOk="0" h="2" w="14">
                  <a:moveTo>
                    <a:pt x="14" y="1"/>
                  </a:moveTo>
                  <a:cubicBezTo>
                    <a:pt x="9" y="1"/>
                    <a:pt x="5" y="2"/>
                    <a:pt x="1" y="2"/>
                  </a:cubicBezTo>
                  <a:cubicBezTo>
                    <a:pt x="6" y="2"/>
                    <a:pt x="9" y="1"/>
                    <a:pt x="14" y="1"/>
                  </a:cubicBezTo>
                  <a:close/>
                </a:path>
              </a:pathLst>
            </a:custGeom>
            <a:solidFill>
              <a:srgbClr val="F2C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731265" y="580912"/>
              <a:ext cx="331838" cy="438212"/>
            </a:xfrm>
            <a:custGeom>
              <a:rect b="b" l="l" r="r" t="t"/>
              <a:pathLst>
                <a:path extrusionOk="0" h="9148" w="6927">
                  <a:moveTo>
                    <a:pt x="232" y="0"/>
                  </a:moveTo>
                  <a:lnTo>
                    <a:pt x="1" y="173"/>
                  </a:lnTo>
                  <a:lnTo>
                    <a:pt x="6399" y="8888"/>
                  </a:lnTo>
                  <a:cubicBezTo>
                    <a:pt x="6405" y="8888"/>
                    <a:pt x="6412" y="8889"/>
                    <a:pt x="6418" y="8890"/>
                  </a:cubicBezTo>
                  <a:cubicBezTo>
                    <a:pt x="6425" y="8890"/>
                    <a:pt x="6434" y="8890"/>
                    <a:pt x="6442" y="8892"/>
                  </a:cubicBezTo>
                  <a:cubicBezTo>
                    <a:pt x="6450" y="8894"/>
                    <a:pt x="6460" y="8898"/>
                    <a:pt x="6470" y="8901"/>
                  </a:cubicBezTo>
                  <a:cubicBezTo>
                    <a:pt x="6485" y="8906"/>
                    <a:pt x="6500" y="8913"/>
                    <a:pt x="6517" y="8923"/>
                  </a:cubicBezTo>
                  <a:cubicBezTo>
                    <a:pt x="6525" y="8927"/>
                    <a:pt x="6534" y="8932"/>
                    <a:pt x="6543" y="8937"/>
                  </a:cubicBezTo>
                  <a:cubicBezTo>
                    <a:pt x="6552" y="8942"/>
                    <a:pt x="6562" y="8949"/>
                    <a:pt x="6571" y="8956"/>
                  </a:cubicBezTo>
                  <a:cubicBezTo>
                    <a:pt x="6581" y="8963"/>
                    <a:pt x="6590" y="8969"/>
                    <a:pt x="6599" y="8976"/>
                  </a:cubicBezTo>
                  <a:cubicBezTo>
                    <a:pt x="6608" y="8983"/>
                    <a:pt x="6617" y="8989"/>
                    <a:pt x="6626" y="8998"/>
                  </a:cubicBezTo>
                  <a:cubicBezTo>
                    <a:pt x="6636" y="9006"/>
                    <a:pt x="6646" y="9014"/>
                    <a:pt x="6657" y="9023"/>
                  </a:cubicBezTo>
                  <a:cubicBezTo>
                    <a:pt x="6665" y="9030"/>
                    <a:pt x="6672" y="9037"/>
                    <a:pt x="6680" y="9045"/>
                  </a:cubicBezTo>
                  <a:cubicBezTo>
                    <a:pt x="6693" y="9055"/>
                    <a:pt x="6704" y="9067"/>
                    <a:pt x="6715" y="9078"/>
                  </a:cubicBezTo>
                  <a:cubicBezTo>
                    <a:pt x="6722" y="9083"/>
                    <a:pt x="6728" y="9089"/>
                    <a:pt x="6734" y="9095"/>
                  </a:cubicBezTo>
                  <a:cubicBezTo>
                    <a:pt x="6750" y="9113"/>
                    <a:pt x="6768" y="9130"/>
                    <a:pt x="6783" y="9148"/>
                  </a:cubicBezTo>
                  <a:cubicBezTo>
                    <a:pt x="6800" y="9120"/>
                    <a:pt x="6829" y="9107"/>
                    <a:pt x="6864" y="9107"/>
                  </a:cubicBezTo>
                  <a:cubicBezTo>
                    <a:pt x="6883" y="9107"/>
                    <a:pt x="6904" y="9111"/>
                    <a:pt x="6926" y="9119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701612" y="600457"/>
              <a:ext cx="332413" cy="451816"/>
            </a:xfrm>
            <a:custGeom>
              <a:rect b="b" l="l" r="r" t="t"/>
              <a:pathLst>
                <a:path extrusionOk="0" h="9432" w="6939">
                  <a:moveTo>
                    <a:pt x="306" y="0"/>
                  </a:moveTo>
                  <a:lnTo>
                    <a:pt x="1" y="229"/>
                  </a:lnTo>
                  <a:lnTo>
                    <a:pt x="6738" y="9407"/>
                  </a:lnTo>
                  <a:lnTo>
                    <a:pt x="6769" y="9432"/>
                  </a:lnTo>
                  <a:cubicBezTo>
                    <a:pt x="6767" y="9423"/>
                    <a:pt x="6765" y="9413"/>
                    <a:pt x="6763" y="9404"/>
                  </a:cubicBezTo>
                  <a:cubicBezTo>
                    <a:pt x="6744" y="9296"/>
                    <a:pt x="6792" y="9196"/>
                    <a:pt x="6872" y="9196"/>
                  </a:cubicBezTo>
                  <a:cubicBezTo>
                    <a:pt x="6892" y="9196"/>
                    <a:pt x="6915" y="9202"/>
                    <a:pt x="6938" y="9216"/>
                  </a:cubicBezTo>
                  <a:cubicBezTo>
                    <a:pt x="6925" y="9199"/>
                    <a:pt x="6915" y="9180"/>
                    <a:pt x="6907" y="9160"/>
                  </a:cubicBezTo>
                  <a:cubicBezTo>
                    <a:pt x="6905" y="9154"/>
                    <a:pt x="6903" y="9149"/>
                    <a:pt x="6901" y="9143"/>
                  </a:cubicBezTo>
                  <a:cubicBezTo>
                    <a:pt x="6897" y="9130"/>
                    <a:pt x="6893" y="9117"/>
                    <a:pt x="6892" y="9105"/>
                  </a:cubicBezTo>
                  <a:cubicBezTo>
                    <a:pt x="6891" y="9098"/>
                    <a:pt x="6891" y="9092"/>
                    <a:pt x="6891" y="9085"/>
                  </a:cubicBezTo>
                  <a:cubicBezTo>
                    <a:pt x="6891" y="9074"/>
                    <a:pt x="6891" y="9063"/>
                    <a:pt x="6893" y="9052"/>
                  </a:cubicBezTo>
                  <a:cubicBezTo>
                    <a:pt x="6894" y="9046"/>
                    <a:pt x="6895" y="9041"/>
                    <a:pt x="6897" y="9035"/>
                  </a:cubicBezTo>
                  <a:cubicBezTo>
                    <a:pt x="6899" y="9025"/>
                    <a:pt x="6903" y="9015"/>
                    <a:pt x="6909" y="9007"/>
                  </a:cubicBezTo>
                  <a:cubicBezTo>
                    <a:pt x="6910" y="9005"/>
                    <a:pt x="6910" y="9001"/>
                    <a:pt x="6912" y="8999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83600" y="556289"/>
              <a:ext cx="49821" cy="42873"/>
            </a:xfrm>
            <a:custGeom>
              <a:rect b="b" l="l" r="r" t="t"/>
              <a:pathLst>
                <a:path extrusionOk="0" h="895" w="1040">
                  <a:moveTo>
                    <a:pt x="851" y="1"/>
                  </a:moveTo>
                  <a:lnTo>
                    <a:pt x="620" y="175"/>
                  </a:lnTo>
                  <a:lnTo>
                    <a:pt x="306" y="410"/>
                  </a:lnTo>
                  <a:lnTo>
                    <a:pt x="0" y="639"/>
                  </a:lnTo>
                  <a:lnTo>
                    <a:pt x="189" y="895"/>
                  </a:lnTo>
                  <a:lnTo>
                    <a:pt x="494" y="666"/>
                  </a:lnTo>
                  <a:lnTo>
                    <a:pt x="808" y="431"/>
                  </a:lnTo>
                  <a:lnTo>
                    <a:pt x="1039" y="258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92606" y="568648"/>
              <a:ext cx="49821" cy="42777"/>
            </a:xfrm>
            <a:custGeom>
              <a:rect b="b" l="l" r="r" t="t"/>
              <a:pathLst>
                <a:path extrusionOk="0" h="893" w="1040">
                  <a:moveTo>
                    <a:pt x="851" y="0"/>
                  </a:moveTo>
                  <a:lnTo>
                    <a:pt x="620" y="173"/>
                  </a:lnTo>
                  <a:lnTo>
                    <a:pt x="306" y="408"/>
                  </a:lnTo>
                  <a:lnTo>
                    <a:pt x="1" y="637"/>
                  </a:lnTo>
                  <a:lnTo>
                    <a:pt x="189" y="893"/>
                  </a:lnTo>
                  <a:lnTo>
                    <a:pt x="494" y="664"/>
                  </a:lnTo>
                  <a:lnTo>
                    <a:pt x="808" y="429"/>
                  </a:lnTo>
                  <a:lnTo>
                    <a:pt x="1039" y="256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716271" y="589151"/>
              <a:ext cx="322449" cy="442380"/>
            </a:xfrm>
            <a:custGeom>
              <a:rect b="b" l="l" r="r" t="t"/>
              <a:pathLst>
                <a:path extrusionOk="0" h="9235" w="6731">
                  <a:moveTo>
                    <a:pt x="314" y="1"/>
                  </a:moveTo>
                  <a:lnTo>
                    <a:pt x="0" y="236"/>
                  </a:lnTo>
                  <a:lnTo>
                    <a:pt x="6606" y="9235"/>
                  </a:lnTo>
                  <a:cubicBezTo>
                    <a:pt x="6607" y="9233"/>
                    <a:pt x="6610" y="9231"/>
                    <a:pt x="6611" y="9229"/>
                  </a:cubicBezTo>
                  <a:cubicBezTo>
                    <a:pt x="6615" y="9225"/>
                    <a:pt x="6618" y="9221"/>
                    <a:pt x="6622" y="9216"/>
                  </a:cubicBezTo>
                  <a:cubicBezTo>
                    <a:pt x="6627" y="9212"/>
                    <a:pt x="6632" y="9208"/>
                    <a:pt x="6639" y="9205"/>
                  </a:cubicBezTo>
                  <a:cubicBezTo>
                    <a:pt x="6643" y="9202"/>
                    <a:pt x="6647" y="9200"/>
                    <a:pt x="6652" y="9198"/>
                  </a:cubicBezTo>
                  <a:cubicBezTo>
                    <a:pt x="6659" y="9196"/>
                    <a:pt x="6666" y="9195"/>
                    <a:pt x="6675" y="9195"/>
                  </a:cubicBezTo>
                  <a:cubicBezTo>
                    <a:pt x="6680" y="9195"/>
                    <a:pt x="6683" y="9194"/>
                    <a:pt x="6688" y="9194"/>
                  </a:cubicBezTo>
                  <a:cubicBezTo>
                    <a:pt x="6701" y="9196"/>
                    <a:pt x="6716" y="9199"/>
                    <a:pt x="6730" y="9207"/>
                  </a:cubicBezTo>
                  <a:cubicBezTo>
                    <a:pt x="6644" y="9035"/>
                    <a:pt x="6558" y="8811"/>
                    <a:pt x="6656" y="8735"/>
                  </a:cubicBezTo>
                  <a:cubicBezTo>
                    <a:pt x="6667" y="8727"/>
                    <a:pt x="6680" y="8723"/>
                    <a:pt x="6693" y="8720"/>
                  </a:cubicBezTo>
                  <a:cubicBezTo>
                    <a:pt x="6697" y="8719"/>
                    <a:pt x="6702" y="8718"/>
                    <a:pt x="6707" y="8717"/>
                  </a:cubicBezTo>
                  <a:cubicBezTo>
                    <a:pt x="6709" y="8717"/>
                    <a:pt x="6711" y="8716"/>
                    <a:pt x="6712" y="8716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71240" y="539953"/>
              <a:ext cx="53127" cy="46944"/>
            </a:xfrm>
            <a:custGeom>
              <a:rect b="b" l="l" r="r" t="t"/>
              <a:pathLst>
                <a:path extrusionOk="0" h="980" w="1109">
                  <a:moveTo>
                    <a:pt x="859" y="1"/>
                  </a:moveTo>
                  <a:lnTo>
                    <a:pt x="626" y="171"/>
                  </a:lnTo>
                  <a:lnTo>
                    <a:pt x="308" y="403"/>
                  </a:lnTo>
                  <a:lnTo>
                    <a:pt x="0" y="627"/>
                  </a:lnTo>
                  <a:lnTo>
                    <a:pt x="258" y="980"/>
                  </a:lnTo>
                  <a:lnTo>
                    <a:pt x="564" y="751"/>
                  </a:lnTo>
                  <a:lnTo>
                    <a:pt x="878" y="516"/>
                  </a:lnTo>
                  <a:lnTo>
                    <a:pt x="1109" y="342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5" name="Google Shape;315;p2"/>
          <p:cNvGrpSpPr/>
          <p:nvPr/>
        </p:nvGrpSpPr>
        <p:grpSpPr>
          <a:xfrm>
            <a:off x="7957344" y="4401010"/>
            <a:ext cx="946861" cy="523361"/>
            <a:chOff x="7957344" y="4401010"/>
            <a:chExt cx="946861" cy="523361"/>
          </a:xfrm>
        </p:grpSpPr>
        <p:sp>
          <p:nvSpPr>
            <p:cNvPr id="316" name="Google Shape;316;p2"/>
            <p:cNvSpPr/>
            <p:nvPr/>
          </p:nvSpPr>
          <p:spPr>
            <a:xfrm rot="464373">
              <a:off x="8379297" y="4430049"/>
              <a:ext cx="462426" cy="460721"/>
            </a:xfrm>
            <a:custGeom>
              <a:rect b="b" l="l" r="r" t="t"/>
              <a:pathLst>
                <a:path extrusionOk="0" h="8202" w="8232">
                  <a:moveTo>
                    <a:pt x="2519" y="1"/>
                  </a:moveTo>
                  <a:cubicBezTo>
                    <a:pt x="2175" y="1"/>
                    <a:pt x="1802" y="396"/>
                    <a:pt x="1684" y="883"/>
                  </a:cubicBezTo>
                  <a:lnTo>
                    <a:pt x="118" y="7320"/>
                  </a:lnTo>
                  <a:cubicBezTo>
                    <a:pt x="0" y="7806"/>
                    <a:pt x="182" y="8201"/>
                    <a:pt x="526" y="8201"/>
                  </a:cubicBezTo>
                  <a:lnTo>
                    <a:pt x="5713" y="8201"/>
                  </a:lnTo>
                  <a:cubicBezTo>
                    <a:pt x="6057" y="8201"/>
                    <a:pt x="6431" y="7806"/>
                    <a:pt x="6549" y="7320"/>
                  </a:cubicBezTo>
                  <a:lnTo>
                    <a:pt x="8113" y="883"/>
                  </a:lnTo>
                  <a:cubicBezTo>
                    <a:pt x="8232" y="396"/>
                    <a:pt x="8050" y="1"/>
                    <a:pt x="7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464373">
              <a:off x="8393458" y="4433298"/>
              <a:ext cx="481919" cy="460721"/>
            </a:xfrm>
            <a:custGeom>
              <a:rect b="b" l="l" r="r" t="t"/>
              <a:pathLst>
                <a:path extrusionOk="0" h="8202" w="8579">
                  <a:moveTo>
                    <a:pt x="2625" y="1"/>
                  </a:moveTo>
                  <a:cubicBezTo>
                    <a:pt x="2268" y="1"/>
                    <a:pt x="1878" y="396"/>
                    <a:pt x="1755" y="883"/>
                  </a:cubicBezTo>
                  <a:lnTo>
                    <a:pt x="124" y="7320"/>
                  </a:lnTo>
                  <a:cubicBezTo>
                    <a:pt x="0" y="7806"/>
                    <a:pt x="191" y="8201"/>
                    <a:pt x="548" y="8201"/>
                  </a:cubicBezTo>
                  <a:lnTo>
                    <a:pt x="5954" y="8201"/>
                  </a:lnTo>
                  <a:cubicBezTo>
                    <a:pt x="6312" y="8201"/>
                    <a:pt x="6701" y="7806"/>
                    <a:pt x="6825" y="7320"/>
                  </a:cubicBezTo>
                  <a:lnTo>
                    <a:pt x="8455" y="883"/>
                  </a:lnTo>
                  <a:cubicBezTo>
                    <a:pt x="8578" y="396"/>
                    <a:pt x="8388" y="1"/>
                    <a:pt x="8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rot="464373">
              <a:off x="8610882" y="4601388"/>
              <a:ext cx="103248" cy="125375"/>
            </a:xfrm>
            <a:custGeom>
              <a:rect b="b" l="l" r="r" t="t"/>
              <a:pathLst>
                <a:path extrusionOk="0" h="2232" w="1838">
                  <a:moveTo>
                    <a:pt x="1182" y="1"/>
                  </a:moveTo>
                  <a:cubicBezTo>
                    <a:pt x="807" y="1"/>
                    <a:pt x="385" y="409"/>
                    <a:pt x="201" y="969"/>
                  </a:cubicBezTo>
                  <a:cubicBezTo>
                    <a:pt x="0" y="1579"/>
                    <a:pt x="160" y="2141"/>
                    <a:pt x="555" y="2222"/>
                  </a:cubicBezTo>
                  <a:cubicBezTo>
                    <a:pt x="588" y="2228"/>
                    <a:pt x="621" y="2232"/>
                    <a:pt x="654" y="2232"/>
                  </a:cubicBezTo>
                  <a:cubicBezTo>
                    <a:pt x="1030" y="2232"/>
                    <a:pt x="1453" y="1824"/>
                    <a:pt x="1637" y="1263"/>
                  </a:cubicBezTo>
                  <a:cubicBezTo>
                    <a:pt x="1838" y="652"/>
                    <a:pt x="1678" y="92"/>
                    <a:pt x="1282" y="11"/>
                  </a:cubicBezTo>
                  <a:cubicBezTo>
                    <a:pt x="1249" y="4"/>
                    <a:pt x="1215" y="1"/>
                    <a:pt x="1182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rot="464373">
              <a:off x="7957254" y="4805430"/>
              <a:ext cx="419958" cy="27075"/>
            </a:xfrm>
            <a:custGeom>
              <a:rect b="b" l="l" r="r" t="t"/>
              <a:pathLst>
                <a:path extrusionOk="0" h="482" w="7476">
                  <a:moveTo>
                    <a:pt x="7143" y="1"/>
                  </a:moveTo>
                  <a:lnTo>
                    <a:pt x="291" y="270"/>
                  </a:lnTo>
                  <a:cubicBezTo>
                    <a:pt x="291" y="270"/>
                    <a:pt x="0" y="481"/>
                    <a:pt x="1346" y="481"/>
                  </a:cubicBezTo>
                  <a:lnTo>
                    <a:pt x="7476" y="481"/>
                  </a:lnTo>
                  <a:lnTo>
                    <a:pt x="7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214565ed868_0_28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14565ed868_0_32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214565ed868_0_36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214565ed868_0_40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214565ed868_0_44"/>
          <p:cNvSpPr txBox="1"/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1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2. Tìm ý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35" name="Google Shape;1435;p13"/>
          <p:cNvGrpSpPr/>
          <p:nvPr/>
        </p:nvGrpSpPr>
        <p:grpSpPr>
          <a:xfrm>
            <a:off x="2743248" y="2347626"/>
            <a:ext cx="1338913" cy="712957"/>
            <a:chOff x="2741796" y="1817266"/>
            <a:chExt cx="1364567" cy="726618"/>
          </a:xfrm>
        </p:grpSpPr>
        <p:cxnSp>
          <p:nvCxnSpPr>
            <p:cNvPr id="1436" name="Google Shape;1436;p13"/>
            <p:cNvCxnSpPr/>
            <p:nvPr/>
          </p:nvCxnSpPr>
          <p:spPr>
            <a:xfrm>
              <a:off x="3339563" y="2432550"/>
              <a:ext cx="7668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437" name="Google Shape;1437;p13"/>
            <p:cNvGrpSpPr/>
            <p:nvPr/>
          </p:nvGrpSpPr>
          <p:grpSpPr>
            <a:xfrm>
              <a:off x="2741796" y="1817266"/>
              <a:ext cx="726692" cy="726618"/>
              <a:chOff x="2543222" y="2802319"/>
              <a:chExt cx="492172" cy="492122"/>
            </a:xfrm>
          </p:grpSpPr>
          <p:sp>
            <p:nvSpPr>
              <p:cNvPr id="1438" name="Google Shape;1438;p13"/>
              <p:cNvSpPr/>
              <p:nvPr/>
            </p:nvSpPr>
            <p:spPr>
              <a:xfrm>
                <a:off x="2712955" y="2802319"/>
                <a:ext cx="151969" cy="43028"/>
              </a:xfrm>
              <a:custGeom>
                <a:rect b="b" l="l" r="r" t="t"/>
                <a:pathLst>
                  <a:path extrusionOk="0" h="2668" w="9423">
                    <a:moveTo>
                      <a:pt x="4725" y="0"/>
                    </a:moveTo>
                    <a:cubicBezTo>
                      <a:pt x="3131" y="0"/>
                      <a:pt x="1537" y="250"/>
                      <a:pt x="0" y="750"/>
                    </a:cubicBezTo>
                    <a:lnTo>
                      <a:pt x="620" y="2667"/>
                    </a:lnTo>
                    <a:cubicBezTo>
                      <a:pt x="1920" y="2253"/>
                      <a:pt x="3274" y="2024"/>
                      <a:pt x="4629" y="2024"/>
                    </a:cubicBezTo>
                    <a:cubicBezTo>
                      <a:pt x="4662" y="2024"/>
                      <a:pt x="4696" y="2024"/>
                      <a:pt x="4729" y="2024"/>
                    </a:cubicBezTo>
                    <a:cubicBezTo>
                      <a:pt x="4764" y="2024"/>
                      <a:pt x="4798" y="2024"/>
                      <a:pt x="4833" y="2024"/>
                    </a:cubicBezTo>
                    <a:cubicBezTo>
                      <a:pt x="6186" y="2024"/>
                      <a:pt x="7516" y="2242"/>
                      <a:pt x="8803" y="2656"/>
                    </a:cubicBezTo>
                    <a:lnTo>
                      <a:pt x="9423" y="739"/>
                    </a:lnTo>
                    <a:cubicBezTo>
                      <a:pt x="7895" y="247"/>
                      <a:pt x="6310" y="0"/>
                      <a:pt x="4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13"/>
              <p:cNvSpPr/>
              <p:nvPr/>
            </p:nvSpPr>
            <p:spPr>
              <a:xfrm>
                <a:off x="2854917" y="2814237"/>
                <a:ext cx="133278" cy="108667"/>
              </a:xfrm>
              <a:custGeom>
                <a:rect b="b" l="l" r="r" t="t"/>
                <a:pathLst>
                  <a:path extrusionOk="0" h="6738" w="8264">
                    <a:moveTo>
                      <a:pt x="631" y="0"/>
                    </a:moveTo>
                    <a:lnTo>
                      <a:pt x="0" y="1928"/>
                    </a:lnTo>
                    <a:cubicBezTo>
                      <a:pt x="2663" y="2789"/>
                      <a:pt x="4981" y="4465"/>
                      <a:pt x="6634" y="6737"/>
                    </a:cubicBezTo>
                    <a:lnTo>
                      <a:pt x="8264" y="5544"/>
                    </a:lnTo>
                    <a:cubicBezTo>
                      <a:pt x="6370" y="2938"/>
                      <a:pt x="3696" y="999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13"/>
              <p:cNvSpPr/>
              <p:nvPr/>
            </p:nvSpPr>
            <p:spPr>
              <a:xfrm>
                <a:off x="2961901" y="3048363"/>
                <a:ext cx="73493" cy="144760"/>
              </a:xfrm>
              <a:custGeom>
                <a:rect b="b" l="l" r="r" t="t"/>
                <a:pathLst>
                  <a:path extrusionOk="0" h="8976" w="4557">
                    <a:moveTo>
                      <a:pt x="2537" y="1"/>
                    </a:moveTo>
                    <a:cubicBezTo>
                      <a:pt x="2537" y="2801"/>
                      <a:pt x="1653" y="5533"/>
                      <a:pt x="0" y="7794"/>
                    </a:cubicBezTo>
                    <a:lnTo>
                      <a:pt x="1630" y="8976"/>
                    </a:lnTo>
                    <a:cubicBezTo>
                      <a:pt x="3535" y="6371"/>
                      <a:pt x="4557" y="3226"/>
                      <a:pt x="45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13"/>
              <p:cNvSpPr/>
              <p:nvPr/>
            </p:nvSpPr>
            <p:spPr>
              <a:xfrm>
                <a:off x="2590054" y="2814414"/>
                <a:ext cx="132907" cy="108667"/>
              </a:xfrm>
              <a:custGeom>
                <a:rect b="b" l="l" r="r" t="t"/>
                <a:pathLst>
                  <a:path extrusionOk="0" h="6738" w="8241">
                    <a:moveTo>
                      <a:pt x="7621" y="0"/>
                    </a:moveTo>
                    <a:cubicBezTo>
                      <a:pt x="4557" y="1010"/>
                      <a:pt x="1894" y="2950"/>
                      <a:pt x="0" y="5555"/>
                    </a:cubicBezTo>
                    <a:lnTo>
                      <a:pt x="1630" y="6738"/>
                    </a:lnTo>
                    <a:cubicBezTo>
                      <a:pt x="3271" y="4477"/>
                      <a:pt x="5590" y="2789"/>
                      <a:pt x="8241" y="1929"/>
                    </a:cubicBezTo>
                    <a:lnTo>
                      <a:pt x="7621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13"/>
              <p:cNvSpPr/>
              <p:nvPr/>
            </p:nvSpPr>
            <p:spPr>
              <a:xfrm>
                <a:off x="2961901" y="2903626"/>
                <a:ext cx="73493" cy="144760"/>
              </a:xfrm>
              <a:custGeom>
                <a:rect b="b" l="l" r="r" t="t"/>
                <a:pathLst>
                  <a:path extrusionOk="0" h="8976" w="4557">
                    <a:moveTo>
                      <a:pt x="1630" y="1"/>
                    </a:moveTo>
                    <a:lnTo>
                      <a:pt x="0" y="1194"/>
                    </a:lnTo>
                    <a:cubicBezTo>
                      <a:pt x="1653" y="3455"/>
                      <a:pt x="2537" y="6175"/>
                      <a:pt x="2537" y="8976"/>
                    </a:cubicBezTo>
                    <a:lnTo>
                      <a:pt x="4545" y="8976"/>
                    </a:lnTo>
                    <a:cubicBezTo>
                      <a:pt x="4557" y="5751"/>
                      <a:pt x="3535" y="2606"/>
                      <a:pt x="16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13"/>
              <p:cNvSpPr/>
              <p:nvPr/>
            </p:nvSpPr>
            <p:spPr>
              <a:xfrm>
                <a:off x="2854917" y="3174037"/>
                <a:ext cx="133278" cy="108490"/>
              </a:xfrm>
              <a:custGeom>
                <a:rect b="b" l="l" r="r" t="t"/>
                <a:pathLst>
                  <a:path extrusionOk="0" h="6727" w="8264">
                    <a:moveTo>
                      <a:pt x="6634" y="1"/>
                    </a:moveTo>
                    <a:cubicBezTo>
                      <a:pt x="4981" y="2262"/>
                      <a:pt x="2663" y="3949"/>
                      <a:pt x="0" y="4810"/>
                    </a:cubicBezTo>
                    <a:lnTo>
                      <a:pt x="620" y="6726"/>
                    </a:lnTo>
                    <a:cubicBezTo>
                      <a:pt x="3684" y="5728"/>
                      <a:pt x="6359" y="3788"/>
                      <a:pt x="8264" y="1183"/>
                    </a:cubicBezTo>
                    <a:lnTo>
                      <a:pt x="6634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13"/>
              <p:cNvSpPr/>
              <p:nvPr/>
            </p:nvSpPr>
            <p:spPr>
              <a:xfrm>
                <a:off x="2543222" y="2903997"/>
                <a:ext cx="73122" cy="144390"/>
              </a:xfrm>
              <a:custGeom>
                <a:rect b="b" l="l" r="r" t="t"/>
                <a:pathLst>
                  <a:path extrusionOk="0" h="8953" w="4534">
                    <a:moveTo>
                      <a:pt x="2904" y="0"/>
                    </a:moveTo>
                    <a:cubicBezTo>
                      <a:pt x="1010" y="2594"/>
                      <a:pt x="0" y="5739"/>
                      <a:pt x="0" y="8953"/>
                    </a:cubicBezTo>
                    <a:lnTo>
                      <a:pt x="2020" y="8953"/>
                    </a:lnTo>
                    <a:cubicBezTo>
                      <a:pt x="2020" y="6164"/>
                      <a:pt x="2893" y="3444"/>
                      <a:pt x="4534" y="1183"/>
                    </a:cubicBezTo>
                    <a:lnTo>
                      <a:pt x="2904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13"/>
              <p:cNvSpPr/>
              <p:nvPr/>
            </p:nvSpPr>
            <p:spPr>
              <a:xfrm>
                <a:off x="2712955" y="3251413"/>
                <a:ext cx="151969" cy="43028"/>
              </a:xfrm>
              <a:custGeom>
                <a:rect b="b" l="l" r="r" t="t"/>
                <a:pathLst>
                  <a:path extrusionOk="0" h="2668" w="9423">
                    <a:moveTo>
                      <a:pt x="620" y="0"/>
                    </a:moveTo>
                    <a:lnTo>
                      <a:pt x="0" y="1917"/>
                    </a:lnTo>
                    <a:cubicBezTo>
                      <a:pt x="1537" y="2418"/>
                      <a:pt x="3131" y="2667"/>
                      <a:pt x="4725" y="2667"/>
                    </a:cubicBezTo>
                    <a:cubicBezTo>
                      <a:pt x="6310" y="2667"/>
                      <a:pt x="7895" y="2421"/>
                      <a:pt x="9423" y="1928"/>
                    </a:cubicBezTo>
                    <a:lnTo>
                      <a:pt x="8803" y="12"/>
                    </a:lnTo>
                    <a:cubicBezTo>
                      <a:pt x="7483" y="436"/>
                      <a:pt x="6118" y="643"/>
                      <a:pt x="4729" y="643"/>
                    </a:cubicBezTo>
                    <a:cubicBezTo>
                      <a:pt x="3340" y="643"/>
                      <a:pt x="1951" y="425"/>
                      <a:pt x="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13"/>
              <p:cNvSpPr/>
              <p:nvPr/>
            </p:nvSpPr>
            <p:spPr>
              <a:xfrm>
                <a:off x="2590054" y="3173666"/>
                <a:ext cx="132907" cy="108667"/>
              </a:xfrm>
              <a:custGeom>
                <a:rect b="b" l="l" r="r" t="t"/>
                <a:pathLst>
                  <a:path extrusionOk="0" h="6738" w="8241">
                    <a:moveTo>
                      <a:pt x="1630" y="1"/>
                    </a:moveTo>
                    <a:lnTo>
                      <a:pt x="0" y="1183"/>
                    </a:lnTo>
                    <a:cubicBezTo>
                      <a:pt x="1894" y="3788"/>
                      <a:pt x="4557" y="5728"/>
                      <a:pt x="7621" y="6738"/>
                    </a:cubicBezTo>
                    <a:lnTo>
                      <a:pt x="8241" y="4821"/>
                    </a:lnTo>
                    <a:cubicBezTo>
                      <a:pt x="5590" y="3949"/>
                      <a:pt x="3271" y="2262"/>
                      <a:pt x="16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13"/>
              <p:cNvSpPr/>
              <p:nvPr/>
            </p:nvSpPr>
            <p:spPr>
              <a:xfrm>
                <a:off x="2543222" y="3048363"/>
                <a:ext cx="73122" cy="144390"/>
              </a:xfrm>
              <a:custGeom>
                <a:rect b="b" l="l" r="r" t="t"/>
                <a:pathLst>
                  <a:path extrusionOk="0" h="8953" w="4534">
                    <a:moveTo>
                      <a:pt x="0" y="1"/>
                    </a:moveTo>
                    <a:cubicBezTo>
                      <a:pt x="0" y="3214"/>
                      <a:pt x="1010" y="6359"/>
                      <a:pt x="2904" y="8953"/>
                    </a:cubicBezTo>
                    <a:lnTo>
                      <a:pt x="4534" y="7771"/>
                    </a:lnTo>
                    <a:cubicBezTo>
                      <a:pt x="2904" y="5510"/>
                      <a:pt x="2020" y="2790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48" name="Google Shape;1448;p13"/>
          <p:cNvSpPr txBox="1"/>
          <p:nvPr/>
        </p:nvSpPr>
        <p:spPr>
          <a:xfrm flipH="1">
            <a:off x="4595167" y="1092650"/>
            <a:ext cx="3779199" cy="37923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Em hãy hoàn thành phiếu tìm ý cá nhân trong thời gian 5 phút.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Chia sẻ với bạn bên cạnh mình cùng trao đổi trong thời gian 3 phút.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Trình bày trước lớp ý tưởng của mình khi nhận được chỉ định.</a:t>
            </a:r>
            <a:endParaRPr b="1" i="0" sz="14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449" name="Google Shape;1449;p13"/>
          <p:cNvGrpSpPr/>
          <p:nvPr/>
        </p:nvGrpSpPr>
        <p:grpSpPr>
          <a:xfrm>
            <a:off x="1798408" y="1319551"/>
            <a:ext cx="1332945" cy="712957"/>
            <a:chOff x="1778853" y="769494"/>
            <a:chExt cx="1358485" cy="726618"/>
          </a:xfrm>
        </p:grpSpPr>
        <p:cxnSp>
          <p:nvCxnSpPr>
            <p:cNvPr id="1450" name="Google Shape;1450;p13"/>
            <p:cNvCxnSpPr/>
            <p:nvPr/>
          </p:nvCxnSpPr>
          <p:spPr>
            <a:xfrm>
              <a:off x="2370538" y="1380375"/>
              <a:ext cx="7668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451" name="Google Shape;1451;p13"/>
            <p:cNvGrpSpPr/>
            <p:nvPr/>
          </p:nvGrpSpPr>
          <p:grpSpPr>
            <a:xfrm>
              <a:off x="1778853" y="769494"/>
              <a:ext cx="726692" cy="726618"/>
              <a:chOff x="2543222" y="2802319"/>
              <a:chExt cx="492172" cy="492122"/>
            </a:xfrm>
          </p:grpSpPr>
          <p:sp>
            <p:nvSpPr>
              <p:cNvPr id="1452" name="Google Shape;1452;p13"/>
              <p:cNvSpPr/>
              <p:nvPr/>
            </p:nvSpPr>
            <p:spPr>
              <a:xfrm>
                <a:off x="2712955" y="2802319"/>
                <a:ext cx="151969" cy="43028"/>
              </a:xfrm>
              <a:custGeom>
                <a:rect b="b" l="l" r="r" t="t"/>
                <a:pathLst>
                  <a:path extrusionOk="0" h="2668" w="9423">
                    <a:moveTo>
                      <a:pt x="4725" y="0"/>
                    </a:moveTo>
                    <a:cubicBezTo>
                      <a:pt x="3131" y="0"/>
                      <a:pt x="1537" y="250"/>
                      <a:pt x="0" y="750"/>
                    </a:cubicBezTo>
                    <a:lnTo>
                      <a:pt x="620" y="2667"/>
                    </a:lnTo>
                    <a:cubicBezTo>
                      <a:pt x="1920" y="2253"/>
                      <a:pt x="3274" y="2024"/>
                      <a:pt x="4629" y="2024"/>
                    </a:cubicBezTo>
                    <a:cubicBezTo>
                      <a:pt x="4662" y="2024"/>
                      <a:pt x="4696" y="2024"/>
                      <a:pt x="4729" y="2024"/>
                    </a:cubicBezTo>
                    <a:cubicBezTo>
                      <a:pt x="4764" y="2024"/>
                      <a:pt x="4798" y="2024"/>
                      <a:pt x="4833" y="2024"/>
                    </a:cubicBezTo>
                    <a:cubicBezTo>
                      <a:pt x="6186" y="2024"/>
                      <a:pt x="7516" y="2242"/>
                      <a:pt x="8803" y="2656"/>
                    </a:cubicBezTo>
                    <a:lnTo>
                      <a:pt x="9423" y="739"/>
                    </a:lnTo>
                    <a:cubicBezTo>
                      <a:pt x="7895" y="247"/>
                      <a:pt x="6310" y="0"/>
                      <a:pt x="4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13"/>
              <p:cNvSpPr/>
              <p:nvPr/>
            </p:nvSpPr>
            <p:spPr>
              <a:xfrm>
                <a:off x="2854917" y="2814237"/>
                <a:ext cx="133278" cy="108667"/>
              </a:xfrm>
              <a:custGeom>
                <a:rect b="b" l="l" r="r" t="t"/>
                <a:pathLst>
                  <a:path extrusionOk="0" h="6738" w="8264">
                    <a:moveTo>
                      <a:pt x="631" y="0"/>
                    </a:moveTo>
                    <a:lnTo>
                      <a:pt x="0" y="1928"/>
                    </a:lnTo>
                    <a:cubicBezTo>
                      <a:pt x="2663" y="2789"/>
                      <a:pt x="4981" y="4465"/>
                      <a:pt x="6634" y="6737"/>
                    </a:cubicBezTo>
                    <a:lnTo>
                      <a:pt x="8264" y="5544"/>
                    </a:lnTo>
                    <a:cubicBezTo>
                      <a:pt x="6370" y="2938"/>
                      <a:pt x="3696" y="999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13"/>
              <p:cNvSpPr/>
              <p:nvPr/>
            </p:nvSpPr>
            <p:spPr>
              <a:xfrm>
                <a:off x="2961901" y="3048363"/>
                <a:ext cx="73493" cy="144760"/>
              </a:xfrm>
              <a:custGeom>
                <a:rect b="b" l="l" r="r" t="t"/>
                <a:pathLst>
                  <a:path extrusionOk="0" h="8976" w="4557">
                    <a:moveTo>
                      <a:pt x="2537" y="1"/>
                    </a:moveTo>
                    <a:cubicBezTo>
                      <a:pt x="2537" y="2801"/>
                      <a:pt x="1653" y="5533"/>
                      <a:pt x="0" y="7794"/>
                    </a:cubicBezTo>
                    <a:lnTo>
                      <a:pt x="1630" y="8976"/>
                    </a:lnTo>
                    <a:cubicBezTo>
                      <a:pt x="3535" y="6371"/>
                      <a:pt x="4557" y="3226"/>
                      <a:pt x="45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13"/>
              <p:cNvSpPr/>
              <p:nvPr/>
            </p:nvSpPr>
            <p:spPr>
              <a:xfrm>
                <a:off x="2590054" y="2814414"/>
                <a:ext cx="132907" cy="108667"/>
              </a:xfrm>
              <a:custGeom>
                <a:rect b="b" l="l" r="r" t="t"/>
                <a:pathLst>
                  <a:path extrusionOk="0" h="6738" w="8241">
                    <a:moveTo>
                      <a:pt x="7621" y="0"/>
                    </a:moveTo>
                    <a:cubicBezTo>
                      <a:pt x="4557" y="1010"/>
                      <a:pt x="1894" y="2950"/>
                      <a:pt x="0" y="5555"/>
                    </a:cubicBezTo>
                    <a:lnTo>
                      <a:pt x="1630" y="6738"/>
                    </a:lnTo>
                    <a:cubicBezTo>
                      <a:pt x="3271" y="4477"/>
                      <a:pt x="5590" y="2789"/>
                      <a:pt x="8241" y="1929"/>
                    </a:cubicBezTo>
                    <a:lnTo>
                      <a:pt x="7621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13"/>
              <p:cNvSpPr/>
              <p:nvPr/>
            </p:nvSpPr>
            <p:spPr>
              <a:xfrm>
                <a:off x="2961901" y="2903626"/>
                <a:ext cx="73493" cy="144760"/>
              </a:xfrm>
              <a:custGeom>
                <a:rect b="b" l="l" r="r" t="t"/>
                <a:pathLst>
                  <a:path extrusionOk="0" h="8976" w="4557">
                    <a:moveTo>
                      <a:pt x="1630" y="1"/>
                    </a:moveTo>
                    <a:lnTo>
                      <a:pt x="0" y="1194"/>
                    </a:lnTo>
                    <a:cubicBezTo>
                      <a:pt x="1653" y="3455"/>
                      <a:pt x="2537" y="6175"/>
                      <a:pt x="2537" y="8976"/>
                    </a:cubicBezTo>
                    <a:lnTo>
                      <a:pt x="4545" y="8976"/>
                    </a:lnTo>
                    <a:cubicBezTo>
                      <a:pt x="4557" y="5751"/>
                      <a:pt x="3535" y="2606"/>
                      <a:pt x="16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2854917" y="3174037"/>
                <a:ext cx="133278" cy="108490"/>
              </a:xfrm>
              <a:custGeom>
                <a:rect b="b" l="l" r="r" t="t"/>
                <a:pathLst>
                  <a:path extrusionOk="0" h="6727" w="8264">
                    <a:moveTo>
                      <a:pt x="6634" y="1"/>
                    </a:moveTo>
                    <a:cubicBezTo>
                      <a:pt x="4981" y="2262"/>
                      <a:pt x="2663" y="3949"/>
                      <a:pt x="0" y="4810"/>
                    </a:cubicBezTo>
                    <a:lnTo>
                      <a:pt x="620" y="6726"/>
                    </a:lnTo>
                    <a:cubicBezTo>
                      <a:pt x="3684" y="5728"/>
                      <a:pt x="6359" y="3788"/>
                      <a:pt x="8264" y="1183"/>
                    </a:cubicBezTo>
                    <a:lnTo>
                      <a:pt x="6634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2543222" y="2903997"/>
                <a:ext cx="73122" cy="144390"/>
              </a:xfrm>
              <a:custGeom>
                <a:rect b="b" l="l" r="r" t="t"/>
                <a:pathLst>
                  <a:path extrusionOk="0" h="8953" w="4534">
                    <a:moveTo>
                      <a:pt x="2904" y="0"/>
                    </a:moveTo>
                    <a:cubicBezTo>
                      <a:pt x="1010" y="2594"/>
                      <a:pt x="0" y="5739"/>
                      <a:pt x="0" y="8953"/>
                    </a:cubicBezTo>
                    <a:lnTo>
                      <a:pt x="2020" y="8953"/>
                    </a:lnTo>
                    <a:cubicBezTo>
                      <a:pt x="2020" y="6164"/>
                      <a:pt x="2893" y="3444"/>
                      <a:pt x="4534" y="1183"/>
                    </a:cubicBezTo>
                    <a:lnTo>
                      <a:pt x="2904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2712955" y="3251413"/>
                <a:ext cx="151969" cy="43028"/>
              </a:xfrm>
              <a:custGeom>
                <a:rect b="b" l="l" r="r" t="t"/>
                <a:pathLst>
                  <a:path extrusionOk="0" h="2668" w="9423">
                    <a:moveTo>
                      <a:pt x="620" y="0"/>
                    </a:moveTo>
                    <a:lnTo>
                      <a:pt x="0" y="1917"/>
                    </a:lnTo>
                    <a:cubicBezTo>
                      <a:pt x="1537" y="2418"/>
                      <a:pt x="3131" y="2667"/>
                      <a:pt x="4725" y="2667"/>
                    </a:cubicBezTo>
                    <a:cubicBezTo>
                      <a:pt x="6310" y="2667"/>
                      <a:pt x="7895" y="2421"/>
                      <a:pt x="9423" y="1928"/>
                    </a:cubicBezTo>
                    <a:lnTo>
                      <a:pt x="8803" y="12"/>
                    </a:lnTo>
                    <a:cubicBezTo>
                      <a:pt x="7483" y="436"/>
                      <a:pt x="6118" y="643"/>
                      <a:pt x="4729" y="643"/>
                    </a:cubicBezTo>
                    <a:cubicBezTo>
                      <a:pt x="3340" y="643"/>
                      <a:pt x="1951" y="425"/>
                      <a:pt x="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2590054" y="3173666"/>
                <a:ext cx="132907" cy="108667"/>
              </a:xfrm>
              <a:custGeom>
                <a:rect b="b" l="l" r="r" t="t"/>
                <a:pathLst>
                  <a:path extrusionOk="0" h="6738" w="8241">
                    <a:moveTo>
                      <a:pt x="1630" y="1"/>
                    </a:moveTo>
                    <a:lnTo>
                      <a:pt x="0" y="1183"/>
                    </a:lnTo>
                    <a:cubicBezTo>
                      <a:pt x="1894" y="3788"/>
                      <a:pt x="4557" y="5728"/>
                      <a:pt x="7621" y="6738"/>
                    </a:cubicBezTo>
                    <a:lnTo>
                      <a:pt x="8241" y="4821"/>
                    </a:lnTo>
                    <a:cubicBezTo>
                      <a:pt x="5590" y="3949"/>
                      <a:pt x="3271" y="2262"/>
                      <a:pt x="16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2543222" y="3048363"/>
                <a:ext cx="73122" cy="144390"/>
              </a:xfrm>
              <a:custGeom>
                <a:rect b="b" l="l" r="r" t="t"/>
                <a:pathLst>
                  <a:path extrusionOk="0" h="8953" w="4534">
                    <a:moveTo>
                      <a:pt x="0" y="1"/>
                    </a:moveTo>
                    <a:cubicBezTo>
                      <a:pt x="0" y="3214"/>
                      <a:pt x="1010" y="6359"/>
                      <a:pt x="2904" y="8953"/>
                    </a:cubicBezTo>
                    <a:lnTo>
                      <a:pt x="4534" y="7771"/>
                    </a:lnTo>
                    <a:cubicBezTo>
                      <a:pt x="2904" y="5510"/>
                      <a:pt x="2020" y="2790"/>
                      <a:pt x="2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9F424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62" name="Google Shape;1462;p13"/>
          <p:cNvSpPr txBox="1"/>
          <p:nvPr/>
        </p:nvSpPr>
        <p:spPr>
          <a:xfrm>
            <a:off x="1505949" y="2584774"/>
            <a:ext cx="779504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PAIR</a:t>
            </a:r>
            <a:endParaRPr b="1" i="0" sz="14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3" name="Google Shape;1463;p13"/>
          <p:cNvSpPr txBox="1"/>
          <p:nvPr/>
        </p:nvSpPr>
        <p:spPr>
          <a:xfrm>
            <a:off x="3471050" y="2584774"/>
            <a:ext cx="965714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SHARE</a:t>
            </a:r>
            <a:endParaRPr b="1" i="0" sz="14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4" name="Google Shape;1464;p13"/>
          <p:cNvSpPr txBox="1"/>
          <p:nvPr/>
        </p:nvSpPr>
        <p:spPr>
          <a:xfrm>
            <a:off x="2520239" y="1556950"/>
            <a:ext cx="1159703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THINK </a:t>
            </a:r>
            <a:endParaRPr b="1" i="0" sz="14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465" name="Google Shape;1465;p13"/>
          <p:cNvGrpSpPr/>
          <p:nvPr/>
        </p:nvGrpSpPr>
        <p:grpSpPr>
          <a:xfrm>
            <a:off x="2026744" y="1521761"/>
            <a:ext cx="258709" cy="298802"/>
            <a:chOff x="3236875" y="1459074"/>
            <a:chExt cx="258709" cy="298802"/>
          </a:xfrm>
        </p:grpSpPr>
        <p:sp>
          <p:nvSpPr>
            <p:cNvPr id="1466" name="Google Shape;1466;p13"/>
            <p:cNvSpPr/>
            <p:nvPr/>
          </p:nvSpPr>
          <p:spPr>
            <a:xfrm>
              <a:off x="3254446" y="1560980"/>
              <a:ext cx="8776" cy="36867"/>
            </a:xfrm>
            <a:custGeom>
              <a:rect b="b" l="l" r="r" t="t"/>
              <a:pathLst>
                <a:path extrusionOk="0" h="1966" w="468">
                  <a:moveTo>
                    <a:pt x="234" y="1"/>
                  </a:moveTo>
                  <a:cubicBezTo>
                    <a:pt x="105" y="1"/>
                    <a:pt x="1" y="106"/>
                    <a:pt x="1" y="234"/>
                  </a:cubicBezTo>
                  <a:lnTo>
                    <a:pt x="1" y="1732"/>
                  </a:lnTo>
                  <a:cubicBezTo>
                    <a:pt x="1" y="1861"/>
                    <a:pt x="105" y="1965"/>
                    <a:pt x="234" y="1965"/>
                  </a:cubicBezTo>
                  <a:cubicBezTo>
                    <a:pt x="363" y="1965"/>
                    <a:pt x="468" y="1861"/>
                    <a:pt x="468" y="1732"/>
                  </a:cubicBezTo>
                  <a:lnTo>
                    <a:pt x="468" y="234"/>
                  </a:lnTo>
                  <a:cubicBezTo>
                    <a:pt x="468" y="106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3236875" y="1459074"/>
              <a:ext cx="258709" cy="298802"/>
            </a:xfrm>
            <a:custGeom>
              <a:rect b="b" l="l" r="r" t="t"/>
              <a:pathLst>
                <a:path extrusionOk="0" h="15934" w="13796">
                  <a:moveTo>
                    <a:pt x="2862" y="468"/>
                  </a:moveTo>
                  <a:cubicBezTo>
                    <a:pt x="3097" y="468"/>
                    <a:pt x="3287" y="659"/>
                    <a:pt x="3287" y="893"/>
                  </a:cubicBezTo>
                  <a:lnTo>
                    <a:pt x="3287" y="1187"/>
                  </a:lnTo>
                  <a:lnTo>
                    <a:pt x="2179" y="831"/>
                  </a:lnTo>
                  <a:cubicBezTo>
                    <a:pt x="2156" y="823"/>
                    <a:pt x="2132" y="820"/>
                    <a:pt x="2109" y="820"/>
                  </a:cubicBezTo>
                  <a:cubicBezTo>
                    <a:pt x="2071" y="820"/>
                    <a:pt x="2034" y="829"/>
                    <a:pt x="2000" y="846"/>
                  </a:cubicBezTo>
                  <a:lnTo>
                    <a:pt x="1625" y="1043"/>
                  </a:lnTo>
                  <a:lnTo>
                    <a:pt x="1625" y="893"/>
                  </a:lnTo>
                  <a:cubicBezTo>
                    <a:pt x="1625" y="659"/>
                    <a:pt x="1815" y="468"/>
                    <a:pt x="2049" y="468"/>
                  </a:cubicBezTo>
                  <a:close/>
                  <a:moveTo>
                    <a:pt x="7305" y="468"/>
                  </a:moveTo>
                  <a:cubicBezTo>
                    <a:pt x="7538" y="468"/>
                    <a:pt x="7729" y="659"/>
                    <a:pt x="7729" y="893"/>
                  </a:cubicBezTo>
                  <a:lnTo>
                    <a:pt x="7729" y="1187"/>
                  </a:lnTo>
                  <a:lnTo>
                    <a:pt x="6622" y="831"/>
                  </a:lnTo>
                  <a:cubicBezTo>
                    <a:pt x="6599" y="823"/>
                    <a:pt x="6575" y="820"/>
                    <a:pt x="6550" y="820"/>
                  </a:cubicBezTo>
                  <a:cubicBezTo>
                    <a:pt x="6513" y="820"/>
                    <a:pt x="6476" y="829"/>
                    <a:pt x="6442" y="846"/>
                  </a:cubicBezTo>
                  <a:lnTo>
                    <a:pt x="6067" y="1043"/>
                  </a:lnTo>
                  <a:lnTo>
                    <a:pt x="6067" y="893"/>
                  </a:lnTo>
                  <a:cubicBezTo>
                    <a:pt x="6067" y="659"/>
                    <a:pt x="6257" y="468"/>
                    <a:pt x="6491" y="468"/>
                  </a:cubicBezTo>
                  <a:close/>
                  <a:moveTo>
                    <a:pt x="11748" y="468"/>
                  </a:moveTo>
                  <a:cubicBezTo>
                    <a:pt x="11981" y="468"/>
                    <a:pt x="12171" y="659"/>
                    <a:pt x="12171" y="893"/>
                  </a:cubicBezTo>
                  <a:lnTo>
                    <a:pt x="12171" y="1187"/>
                  </a:lnTo>
                  <a:lnTo>
                    <a:pt x="11065" y="831"/>
                  </a:lnTo>
                  <a:cubicBezTo>
                    <a:pt x="11041" y="823"/>
                    <a:pt x="11017" y="820"/>
                    <a:pt x="10993" y="820"/>
                  </a:cubicBezTo>
                  <a:cubicBezTo>
                    <a:pt x="10956" y="820"/>
                    <a:pt x="10919" y="829"/>
                    <a:pt x="10885" y="846"/>
                  </a:cubicBezTo>
                  <a:lnTo>
                    <a:pt x="10509" y="1043"/>
                  </a:lnTo>
                  <a:lnTo>
                    <a:pt x="10509" y="893"/>
                  </a:lnTo>
                  <a:cubicBezTo>
                    <a:pt x="10509" y="659"/>
                    <a:pt x="10700" y="468"/>
                    <a:pt x="10933" y="468"/>
                  </a:cubicBezTo>
                  <a:close/>
                  <a:moveTo>
                    <a:pt x="2130" y="1305"/>
                  </a:moveTo>
                  <a:lnTo>
                    <a:pt x="3287" y="1677"/>
                  </a:lnTo>
                  <a:lnTo>
                    <a:pt x="3287" y="2215"/>
                  </a:lnTo>
                  <a:cubicBezTo>
                    <a:pt x="3287" y="2332"/>
                    <a:pt x="3224" y="2443"/>
                    <a:pt x="3124" y="2504"/>
                  </a:cubicBezTo>
                  <a:lnTo>
                    <a:pt x="2631" y="2805"/>
                  </a:lnTo>
                  <a:cubicBezTo>
                    <a:pt x="2577" y="2838"/>
                    <a:pt x="2516" y="2855"/>
                    <a:pt x="2455" y="2855"/>
                  </a:cubicBezTo>
                  <a:cubicBezTo>
                    <a:pt x="2395" y="2855"/>
                    <a:pt x="2334" y="2838"/>
                    <a:pt x="2280" y="2805"/>
                  </a:cubicBezTo>
                  <a:lnTo>
                    <a:pt x="1786" y="2504"/>
                  </a:lnTo>
                  <a:cubicBezTo>
                    <a:pt x="1687" y="2443"/>
                    <a:pt x="1625" y="2333"/>
                    <a:pt x="1625" y="2215"/>
                  </a:cubicBezTo>
                  <a:lnTo>
                    <a:pt x="1625" y="1569"/>
                  </a:lnTo>
                  <a:lnTo>
                    <a:pt x="2130" y="1305"/>
                  </a:lnTo>
                  <a:close/>
                  <a:moveTo>
                    <a:pt x="6572" y="1305"/>
                  </a:moveTo>
                  <a:lnTo>
                    <a:pt x="7729" y="1677"/>
                  </a:lnTo>
                  <a:lnTo>
                    <a:pt x="7729" y="2215"/>
                  </a:lnTo>
                  <a:cubicBezTo>
                    <a:pt x="7729" y="2332"/>
                    <a:pt x="7667" y="2443"/>
                    <a:pt x="7567" y="2504"/>
                  </a:cubicBezTo>
                  <a:lnTo>
                    <a:pt x="7073" y="2805"/>
                  </a:lnTo>
                  <a:cubicBezTo>
                    <a:pt x="7019" y="2838"/>
                    <a:pt x="6959" y="2855"/>
                    <a:pt x="6898" y="2855"/>
                  </a:cubicBezTo>
                  <a:cubicBezTo>
                    <a:pt x="6837" y="2855"/>
                    <a:pt x="6777" y="2838"/>
                    <a:pt x="6723" y="2805"/>
                  </a:cubicBezTo>
                  <a:lnTo>
                    <a:pt x="6229" y="2504"/>
                  </a:lnTo>
                  <a:cubicBezTo>
                    <a:pt x="6129" y="2443"/>
                    <a:pt x="6067" y="2333"/>
                    <a:pt x="6067" y="2215"/>
                  </a:cubicBezTo>
                  <a:lnTo>
                    <a:pt x="6067" y="1569"/>
                  </a:lnTo>
                  <a:lnTo>
                    <a:pt x="6572" y="1305"/>
                  </a:lnTo>
                  <a:close/>
                  <a:moveTo>
                    <a:pt x="11014" y="1305"/>
                  </a:moveTo>
                  <a:lnTo>
                    <a:pt x="12171" y="1677"/>
                  </a:lnTo>
                  <a:lnTo>
                    <a:pt x="12171" y="2215"/>
                  </a:lnTo>
                  <a:cubicBezTo>
                    <a:pt x="12171" y="2332"/>
                    <a:pt x="12110" y="2443"/>
                    <a:pt x="12010" y="2504"/>
                  </a:cubicBezTo>
                  <a:lnTo>
                    <a:pt x="11516" y="2805"/>
                  </a:lnTo>
                  <a:cubicBezTo>
                    <a:pt x="11462" y="2838"/>
                    <a:pt x="11401" y="2855"/>
                    <a:pt x="11340" y="2855"/>
                  </a:cubicBezTo>
                  <a:cubicBezTo>
                    <a:pt x="11280" y="2855"/>
                    <a:pt x="11220" y="2838"/>
                    <a:pt x="11166" y="2805"/>
                  </a:cubicBezTo>
                  <a:lnTo>
                    <a:pt x="10672" y="2505"/>
                  </a:lnTo>
                  <a:cubicBezTo>
                    <a:pt x="10571" y="2443"/>
                    <a:pt x="10509" y="2333"/>
                    <a:pt x="10509" y="2216"/>
                  </a:cubicBezTo>
                  <a:lnTo>
                    <a:pt x="10509" y="1569"/>
                  </a:lnTo>
                  <a:lnTo>
                    <a:pt x="11014" y="1305"/>
                  </a:lnTo>
                  <a:close/>
                  <a:moveTo>
                    <a:pt x="2767" y="3259"/>
                  </a:moveTo>
                  <a:lnTo>
                    <a:pt x="2767" y="3412"/>
                  </a:lnTo>
                  <a:cubicBezTo>
                    <a:pt x="2767" y="3523"/>
                    <a:pt x="2787" y="3631"/>
                    <a:pt x="2826" y="3732"/>
                  </a:cubicBezTo>
                  <a:cubicBezTo>
                    <a:pt x="2702" y="3761"/>
                    <a:pt x="2574" y="3778"/>
                    <a:pt x="2447" y="3780"/>
                  </a:cubicBezTo>
                  <a:cubicBezTo>
                    <a:pt x="2432" y="3781"/>
                    <a:pt x="2418" y="3781"/>
                    <a:pt x="2403" y="3781"/>
                  </a:cubicBezTo>
                  <a:cubicBezTo>
                    <a:pt x="2293" y="3781"/>
                    <a:pt x="2184" y="3770"/>
                    <a:pt x="2076" y="3750"/>
                  </a:cubicBezTo>
                  <a:cubicBezTo>
                    <a:pt x="2121" y="3644"/>
                    <a:pt x="2144" y="3529"/>
                    <a:pt x="2144" y="3412"/>
                  </a:cubicBezTo>
                  <a:lnTo>
                    <a:pt x="2144" y="3259"/>
                  </a:lnTo>
                  <a:cubicBezTo>
                    <a:pt x="2244" y="3301"/>
                    <a:pt x="2350" y="3323"/>
                    <a:pt x="2456" y="3323"/>
                  </a:cubicBezTo>
                  <a:cubicBezTo>
                    <a:pt x="2562" y="3323"/>
                    <a:pt x="2667" y="3301"/>
                    <a:pt x="2767" y="3259"/>
                  </a:cubicBezTo>
                  <a:close/>
                  <a:moveTo>
                    <a:pt x="7209" y="3259"/>
                  </a:moveTo>
                  <a:lnTo>
                    <a:pt x="7209" y="3412"/>
                  </a:lnTo>
                  <a:cubicBezTo>
                    <a:pt x="7209" y="3523"/>
                    <a:pt x="7230" y="3631"/>
                    <a:pt x="7269" y="3732"/>
                  </a:cubicBezTo>
                  <a:cubicBezTo>
                    <a:pt x="7144" y="3761"/>
                    <a:pt x="7017" y="3778"/>
                    <a:pt x="6888" y="3780"/>
                  </a:cubicBezTo>
                  <a:cubicBezTo>
                    <a:pt x="6874" y="3781"/>
                    <a:pt x="6860" y="3781"/>
                    <a:pt x="6845" y="3781"/>
                  </a:cubicBezTo>
                  <a:cubicBezTo>
                    <a:pt x="6735" y="3781"/>
                    <a:pt x="6626" y="3770"/>
                    <a:pt x="6519" y="3750"/>
                  </a:cubicBezTo>
                  <a:cubicBezTo>
                    <a:pt x="6563" y="3644"/>
                    <a:pt x="6587" y="3528"/>
                    <a:pt x="6587" y="3412"/>
                  </a:cubicBezTo>
                  <a:lnTo>
                    <a:pt x="6587" y="3259"/>
                  </a:lnTo>
                  <a:cubicBezTo>
                    <a:pt x="6687" y="3301"/>
                    <a:pt x="6792" y="3321"/>
                    <a:pt x="6898" y="3321"/>
                  </a:cubicBezTo>
                  <a:cubicBezTo>
                    <a:pt x="7004" y="3321"/>
                    <a:pt x="7109" y="3301"/>
                    <a:pt x="7209" y="3259"/>
                  </a:cubicBezTo>
                  <a:close/>
                  <a:moveTo>
                    <a:pt x="11652" y="3259"/>
                  </a:moveTo>
                  <a:lnTo>
                    <a:pt x="11652" y="3411"/>
                  </a:lnTo>
                  <a:cubicBezTo>
                    <a:pt x="11652" y="3522"/>
                    <a:pt x="11673" y="3631"/>
                    <a:pt x="11712" y="3732"/>
                  </a:cubicBezTo>
                  <a:cubicBezTo>
                    <a:pt x="11586" y="3761"/>
                    <a:pt x="11460" y="3778"/>
                    <a:pt x="11331" y="3780"/>
                  </a:cubicBezTo>
                  <a:cubicBezTo>
                    <a:pt x="11317" y="3781"/>
                    <a:pt x="11302" y="3781"/>
                    <a:pt x="11288" y="3781"/>
                  </a:cubicBezTo>
                  <a:cubicBezTo>
                    <a:pt x="11178" y="3781"/>
                    <a:pt x="11069" y="3770"/>
                    <a:pt x="10962" y="3750"/>
                  </a:cubicBezTo>
                  <a:cubicBezTo>
                    <a:pt x="11005" y="3644"/>
                    <a:pt x="11030" y="3528"/>
                    <a:pt x="11030" y="3412"/>
                  </a:cubicBezTo>
                  <a:lnTo>
                    <a:pt x="11030" y="3259"/>
                  </a:lnTo>
                  <a:cubicBezTo>
                    <a:pt x="11130" y="3301"/>
                    <a:pt x="11234" y="3321"/>
                    <a:pt x="11340" y="3321"/>
                  </a:cubicBezTo>
                  <a:cubicBezTo>
                    <a:pt x="11446" y="3321"/>
                    <a:pt x="11552" y="3301"/>
                    <a:pt x="11652" y="3259"/>
                  </a:cubicBezTo>
                  <a:close/>
                  <a:moveTo>
                    <a:pt x="2442" y="5196"/>
                  </a:moveTo>
                  <a:lnTo>
                    <a:pt x="2714" y="6481"/>
                  </a:lnTo>
                  <a:lnTo>
                    <a:pt x="2438" y="6758"/>
                  </a:lnTo>
                  <a:lnTo>
                    <a:pt x="2194" y="6486"/>
                  </a:lnTo>
                  <a:lnTo>
                    <a:pt x="2442" y="5196"/>
                  </a:lnTo>
                  <a:close/>
                  <a:moveTo>
                    <a:pt x="6883" y="5196"/>
                  </a:moveTo>
                  <a:lnTo>
                    <a:pt x="7156" y="6481"/>
                  </a:lnTo>
                  <a:lnTo>
                    <a:pt x="6881" y="6758"/>
                  </a:lnTo>
                  <a:lnTo>
                    <a:pt x="6636" y="6486"/>
                  </a:lnTo>
                  <a:lnTo>
                    <a:pt x="6883" y="5196"/>
                  </a:lnTo>
                  <a:close/>
                  <a:moveTo>
                    <a:pt x="3133" y="4130"/>
                  </a:moveTo>
                  <a:cubicBezTo>
                    <a:pt x="3205" y="4182"/>
                    <a:pt x="3285" y="4223"/>
                    <a:pt x="3370" y="4251"/>
                  </a:cubicBezTo>
                  <a:lnTo>
                    <a:pt x="3767" y="4385"/>
                  </a:lnTo>
                  <a:cubicBezTo>
                    <a:pt x="4172" y="4522"/>
                    <a:pt x="4444" y="4900"/>
                    <a:pt x="4444" y="5328"/>
                  </a:cubicBezTo>
                  <a:lnTo>
                    <a:pt x="4444" y="8467"/>
                  </a:lnTo>
                  <a:cubicBezTo>
                    <a:pt x="4444" y="8811"/>
                    <a:pt x="4218" y="9103"/>
                    <a:pt x="3905" y="9203"/>
                  </a:cubicBezTo>
                  <a:lnTo>
                    <a:pt x="3905" y="5668"/>
                  </a:lnTo>
                  <a:cubicBezTo>
                    <a:pt x="3905" y="5540"/>
                    <a:pt x="3801" y="5435"/>
                    <a:pt x="3672" y="5435"/>
                  </a:cubicBezTo>
                  <a:cubicBezTo>
                    <a:pt x="3543" y="5435"/>
                    <a:pt x="3439" y="5540"/>
                    <a:pt x="3439" y="5668"/>
                  </a:cubicBezTo>
                  <a:lnTo>
                    <a:pt x="3439" y="8294"/>
                  </a:lnTo>
                  <a:lnTo>
                    <a:pt x="1405" y="8294"/>
                  </a:lnTo>
                  <a:lnTo>
                    <a:pt x="1405" y="8099"/>
                  </a:lnTo>
                  <a:cubicBezTo>
                    <a:pt x="1405" y="7971"/>
                    <a:pt x="1300" y="7866"/>
                    <a:pt x="1171" y="7866"/>
                  </a:cubicBezTo>
                  <a:cubicBezTo>
                    <a:pt x="1042" y="7866"/>
                    <a:pt x="938" y="7971"/>
                    <a:pt x="938" y="8099"/>
                  </a:cubicBezTo>
                  <a:lnTo>
                    <a:pt x="938" y="9199"/>
                  </a:lnTo>
                  <a:cubicBezTo>
                    <a:pt x="664" y="9102"/>
                    <a:pt x="468" y="8841"/>
                    <a:pt x="468" y="8536"/>
                  </a:cubicBezTo>
                  <a:lnTo>
                    <a:pt x="468" y="5328"/>
                  </a:lnTo>
                  <a:cubicBezTo>
                    <a:pt x="468" y="4900"/>
                    <a:pt x="740" y="4522"/>
                    <a:pt x="1144" y="4385"/>
                  </a:cubicBezTo>
                  <a:lnTo>
                    <a:pt x="1542" y="4252"/>
                  </a:lnTo>
                  <a:cubicBezTo>
                    <a:pt x="1615" y="4226"/>
                    <a:pt x="1685" y="4193"/>
                    <a:pt x="1748" y="4150"/>
                  </a:cubicBezTo>
                  <a:cubicBezTo>
                    <a:pt x="1880" y="4190"/>
                    <a:pt x="2015" y="4218"/>
                    <a:pt x="2150" y="4233"/>
                  </a:cubicBezTo>
                  <a:lnTo>
                    <a:pt x="1713" y="6512"/>
                  </a:lnTo>
                  <a:cubicBezTo>
                    <a:pt x="1700" y="6583"/>
                    <a:pt x="1721" y="6657"/>
                    <a:pt x="1769" y="6711"/>
                  </a:cubicBezTo>
                  <a:lnTo>
                    <a:pt x="2256" y="7254"/>
                  </a:lnTo>
                  <a:cubicBezTo>
                    <a:pt x="2299" y="7301"/>
                    <a:pt x="2359" y="7329"/>
                    <a:pt x="2424" y="7331"/>
                  </a:cubicBezTo>
                  <a:lnTo>
                    <a:pt x="2430" y="7331"/>
                  </a:lnTo>
                  <a:cubicBezTo>
                    <a:pt x="2492" y="7331"/>
                    <a:pt x="2552" y="7307"/>
                    <a:pt x="2596" y="7262"/>
                  </a:cubicBezTo>
                  <a:lnTo>
                    <a:pt x="3134" y="6719"/>
                  </a:lnTo>
                  <a:cubicBezTo>
                    <a:pt x="3189" y="6664"/>
                    <a:pt x="3213" y="6584"/>
                    <a:pt x="3196" y="6506"/>
                  </a:cubicBezTo>
                  <a:lnTo>
                    <a:pt x="2713" y="4226"/>
                  </a:lnTo>
                  <a:cubicBezTo>
                    <a:pt x="2855" y="4208"/>
                    <a:pt x="2996" y="4175"/>
                    <a:pt x="3133" y="4130"/>
                  </a:cubicBezTo>
                  <a:close/>
                  <a:moveTo>
                    <a:pt x="7575" y="4130"/>
                  </a:moveTo>
                  <a:cubicBezTo>
                    <a:pt x="7647" y="4182"/>
                    <a:pt x="7728" y="4223"/>
                    <a:pt x="7813" y="4251"/>
                  </a:cubicBezTo>
                  <a:lnTo>
                    <a:pt x="8210" y="4385"/>
                  </a:lnTo>
                  <a:cubicBezTo>
                    <a:pt x="8614" y="4522"/>
                    <a:pt x="8887" y="4900"/>
                    <a:pt x="8887" y="5328"/>
                  </a:cubicBezTo>
                  <a:lnTo>
                    <a:pt x="8887" y="8467"/>
                  </a:lnTo>
                  <a:cubicBezTo>
                    <a:pt x="8886" y="8811"/>
                    <a:pt x="8659" y="9103"/>
                    <a:pt x="8348" y="9203"/>
                  </a:cubicBezTo>
                  <a:lnTo>
                    <a:pt x="8348" y="5668"/>
                  </a:lnTo>
                  <a:cubicBezTo>
                    <a:pt x="8348" y="5540"/>
                    <a:pt x="8244" y="5435"/>
                    <a:pt x="8114" y="5435"/>
                  </a:cubicBezTo>
                  <a:cubicBezTo>
                    <a:pt x="7986" y="5435"/>
                    <a:pt x="7881" y="5540"/>
                    <a:pt x="7881" y="5668"/>
                  </a:cubicBezTo>
                  <a:lnTo>
                    <a:pt x="7881" y="8294"/>
                  </a:lnTo>
                  <a:lnTo>
                    <a:pt x="5848" y="8294"/>
                  </a:lnTo>
                  <a:lnTo>
                    <a:pt x="5848" y="5668"/>
                  </a:lnTo>
                  <a:cubicBezTo>
                    <a:pt x="5848" y="5540"/>
                    <a:pt x="5743" y="5435"/>
                    <a:pt x="5614" y="5435"/>
                  </a:cubicBezTo>
                  <a:cubicBezTo>
                    <a:pt x="5485" y="5435"/>
                    <a:pt x="5381" y="5540"/>
                    <a:pt x="5381" y="5668"/>
                  </a:cubicBezTo>
                  <a:lnTo>
                    <a:pt x="5381" y="9199"/>
                  </a:lnTo>
                  <a:cubicBezTo>
                    <a:pt x="5107" y="9102"/>
                    <a:pt x="4911" y="8841"/>
                    <a:pt x="4911" y="8536"/>
                  </a:cubicBezTo>
                  <a:lnTo>
                    <a:pt x="4911" y="5328"/>
                  </a:lnTo>
                  <a:cubicBezTo>
                    <a:pt x="4911" y="4900"/>
                    <a:pt x="5182" y="4522"/>
                    <a:pt x="5586" y="4385"/>
                  </a:cubicBezTo>
                  <a:lnTo>
                    <a:pt x="5984" y="4251"/>
                  </a:lnTo>
                  <a:cubicBezTo>
                    <a:pt x="6057" y="4226"/>
                    <a:pt x="6126" y="4193"/>
                    <a:pt x="6191" y="4150"/>
                  </a:cubicBezTo>
                  <a:cubicBezTo>
                    <a:pt x="6323" y="4190"/>
                    <a:pt x="6457" y="4217"/>
                    <a:pt x="6593" y="4233"/>
                  </a:cubicBezTo>
                  <a:lnTo>
                    <a:pt x="6156" y="6512"/>
                  </a:lnTo>
                  <a:cubicBezTo>
                    <a:pt x="6143" y="6583"/>
                    <a:pt x="6163" y="6657"/>
                    <a:pt x="6212" y="6711"/>
                  </a:cubicBezTo>
                  <a:lnTo>
                    <a:pt x="6699" y="7254"/>
                  </a:lnTo>
                  <a:cubicBezTo>
                    <a:pt x="6741" y="7301"/>
                    <a:pt x="6802" y="7329"/>
                    <a:pt x="6867" y="7331"/>
                  </a:cubicBezTo>
                  <a:lnTo>
                    <a:pt x="6873" y="7331"/>
                  </a:lnTo>
                  <a:cubicBezTo>
                    <a:pt x="6935" y="7331"/>
                    <a:pt x="6994" y="7307"/>
                    <a:pt x="7039" y="7262"/>
                  </a:cubicBezTo>
                  <a:lnTo>
                    <a:pt x="7576" y="6719"/>
                  </a:lnTo>
                  <a:cubicBezTo>
                    <a:pt x="7632" y="6664"/>
                    <a:pt x="7656" y="6584"/>
                    <a:pt x="7639" y="6506"/>
                  </a:cubicBezTo>
                  <a:lnTo>
                    <a:pt x="7156" y="4226"/>
                  </a:lnTo>
                  <a:cubicBezTo>
                    <a:pt x="7298" y="4208"/>
                    <a:pt x="7438" y="4175"/>
                    <a:pt x="7575" y="4130"/>
                  </a:cubicBezTo>
                  <a:close/>
                  <a:moveTo>
                    <a:pt x="12017" y="4130"/>
                  </a:moveTo>
                  <a:cubicBezTo>
                    <a:pt x="12090" y="4182"/>
                    <a:pt x="12170" y="4223"/>
                    <a:pt x="12255" y="4252"/>
                  </a:cubicBezTo>
                  <a:lnTo>
                    <a:pt x="12653" y="4386"/>
                  </a:lnTo>
                  <a:cubicBezTo>
                    <a:pt x="13057" y="4522"/>
                    <a:pt x="13328" y="4900"/>
                    <a:pt x="13328" y="5328"/>
                  </a:cubicBezTo>
                  <a:lnTo>
                    <a:pt x="13328" y="8468"/>
                  </a:lnTo>
                  <a:cubicBezTo>
                    <a:pt x="13328" y="8811"/>
                    <a:pt x="13102" y="9103"/>
                    <a:pt x="12790" y="9203"/>
                  </a:cubicBezTo>
                  <a:lnTo>
                    <a:pt x="12790" y="5668"/>
                  </a:lnTo>
                  <a:cubicBezTo>
                    <a:pt x="12790" y="5540"/>
                    <a:pt x="12686" y="5435"/>
                    <a:pt x="12557" y="5435"/>
                  </a:cubicBezTo>
                  <a:cubicBezTo>
                    <a:pt x="12428" y="5435"/>
                    <a:pt x="12324" y="5540"/>
                    <a:pt x="12324" y="5668"/>
                  </a:cubicBezTo>
                  <a:lnTo>
                    <a:pt x="12324" y="8294"/>
                  </a:lnTo>
                  <a:lnTo>
                    <a:pt x="10289" y="8294"/>
                  </a:lnTo>
                  <a:lnTo>
                    <a:pt x="10289" y="5668"/>
                  </a:lnTo>
                  <a:cubicBezTo>
                    <a:pt x="10289" y="5540"/>
                    <a:pt x="10185" y="5435"/>
                    <a:pt x="10056" y="5435"/>
                  </a:cubicBezTo>
                  <a:cubicBezTo>
                    <a:pt x="9927" y="5435"/>
                    <a:pt x="9822" y="5540"/>
                    <a:pt x="9822" y="5668"/>
                  </a:cubicBezTo>
                  <a:lnTo>
                    <a:pt x="9822" y="9199"/>
                  </a:lnTo>
                  <a:cubicBezTo>
                    <a:pt x="9549" y="9102"/>
                    <a:pt x="9352" y="8841"/>
                    <a:pt x="9352" y="8536"/>
                  </a:cubicBezTo>
                  <a:lnTo>
                    <a:pt x="9352" y="5328"/>
                  </a:lnTo>
                  <a:cubicBezTo>
                    <a:pt x="9352" y="4900"/>
                    <a:pt x="9624" y="4522"/>
                    <a:pt x="10029" y="4385"/>
                  </a:cubicBezTo>
                  <a:lnTo>
                    <a:pt x="10426" y="4252"/>
                  </a:lnTo>
                  <a:cubicBezTo>
                    <a:pt x="10500" y="4226"/>
                    <a:pt x="10569" y="4193"/>
                    <a:pt x="10633" y="4150"/>
                  </a:cubicBezTo>
                  <a:cubicBezTo>
                    <a:pt x="10765" y="4190"/>
                    <a:pt x="10899" y="4218"/>
                    <a:pt x="11036" y="4233"/>
                  </a:cubicBezTo>
                  <a:lnTo>
                    <a:pt x="10599" y="6512"/>
                  </a:lnTo>
                  <a:cubicBezTo>
                    <a:pt x="10586" y="6583"/>
                    <a:pt x="10606" y="6657"/>
                    <a:pt x="10654" y="6711"/>
                  </a:cubicBezTo>
                  <a:lnTo>
                    <a:pt x="11141" y="7254"/>
                  </a:lnTo>
                  <a:cubicBezTo>
                    <a:pt x="11184" y="7301"/>
                    <a:pt x="11245" y="7330"/>
                    <a:pt x="11308" y="7331"/>
                  </a:cubicBezTo>
                  <a:lnTo>
                    <a:pt x="11315" y="7331"/>
                  </a:lnTo>
                  <a:cubicBezTo>
                    <a:pt x="11377" y="7331"/>
                    <a:pt x="11437" y="7307"/>
                    <a:pt x="11480" y="7262"/>
                  </a:cubicBezTo>
                  <a:lnTo>
                    <a:pt x="12019" y="6719"/>
                  </a:lnTo>
                  <a:cubicBezTo>
                    <a:pt x="12075" y="6664"/>
                    <a:pt x="12098" y="6584"/>
                    <a:pt x="12082" y="6506"/>
                  </a:cubicBezTo>
                  <a:lnTo>
                    <a:pt x="12025" y="6244"/>
                  </a:lnTo>
                  <a:cubicBezTo>
                    <a:pt x="12002" y="6134"/>
                    <a:pt x="11906" y="6059"/>
                    <a:pt x="11798" y="6059"/>
                  </a:cubicBezTo>
                  <a:cubicBezTo>
                    <a:pt x="11781" y="6059"/>
                    <a:pt x="11765" y="6061"/>
                    <a:pt x="11749" y="6064"/>
                  </a:cubicBezTo>
                  <a:cubicBezTo>
                    <a:pt x="11623" y="6091"/>
                    <a:pt x="11542" y="6214"/>
                    <a:pt x="11569" y="6341"/>
                  </a:cubicBezTo>
                  <a:lnTo>
                    <a:pt x="11598" y="6481"/>
                  </a:lnTo>
                  <a:lnTo>
                    <a:pt x="11324" y="6758"/>
                  </a:lnTo>
                  <a:lnTo>
                    <a:pt x="11079" y="6486"/>
                  </a:lnTo>
                  <a:lnTo>
                    <a:pt x="11326" y="5196"/>
                  </a:lnTo>
                  <a:lnTo>
                    <a:pt x="11388" y="5483"/>
                  </a:lnTo>
                  <a:cubicBezTo>
                    <a:pt x="11411" y="5593"/>
                    <a:pt x="11507" y="5668"/>
                    <a:pt x="11615" y="5668"/>
                  </a:cubicBezTo>
                  <a:cubicBezTo>
                    <a:pt x="11632" y="5668"/>
                    <a:pt x="11648" y="5667"/>
                    <a:pt x="11664" y="5663"/>
                  </a:cubicBezTo>
                  <a:cubicBezTo>
                    <a:pt x="11790" y="5636"/>
                    <a:pt x="11871" y="5513"/>
                    <a:pt x="11844" y="5387"/>
                  </a:cubicBezTo>
                  <a:lnTo>
                    <a:pt x="11597" y="4226"/>
                  </a:lnTo>
                  <a:cubicBezTo>
                    <a:pt x="11740" y="4208"/>
                    <a:pt x="11880" y="4175"/>
                    <a:pt x="12017" y="4130"/>
                  </a:cubicBezTo>
                  <a:close/>
                  <a:moveTo>
                    <a:pt x="3439" y="8761"/>
                  </a:moveTo>
                  <a:lnTo>
                    <a:pt x="3439" y="14654"/>
                  </a:lnTo>
                  <a:lnTo>
                    <a:pt x="2655" y="14654"/>
                  </a:lnTo>
                  <a:lnTo>
                    <a:pt x="2655" y="9710"/>
                  </a:lnTo>
                  <a:cubicBezTo>
                    <a:pt x="2655" y="9581"/>
                    <a:pt x="2551" y="9477"/>
                    <a:pt x="2422" y="9477"/>
                  </a:cubicBezTo>
                  <a:cubicBezTo>
                    <a:pt x="2292" y="9477"/>
                    <a:pt x="2189" y="9581"/>
                    <a:pt x="2189" y="9710"/>
                  </a:cubicBezTo>
                  <a:lnTo>
                    <a:pt x="2189" y="14654"/>
                  </a:lnTo>
                  <a:lnTo>
                    <a:pt x="1405" y="14654"/>
                  </a:lnTo>
                  <a:lnTo>
                    <a:pt x="1405" y="8761"/>
                  </a:lnTo>
                  <a:close/>
                  <a:moveTo>
                    <a:pt x="12324" y="8761"/>
                  </a:moveTo>
                  <a:lnTo>
                    <a:pt x="12324" y="14654"/>
                  </a:lnTo>
                  <a:lnTo>
                    <a:pt x="11540" y="14654"/>
                  </a:lnTo>
                  <a:lnTo>
                    <a:pt x="11540" y="9710"/>
                  </a:lnTo>
                  <a:cubicBezTo>
                    <a:pt x="11540" y="9581"/>
                    <a:pt x="11436" y="9477"/>
                    <a:pt x="11306" y="9477"/>
                  </a:cubicBezTo>
                  <a:cubicBezTo>
                    <a:pt x="11178" y="9477"/>
                    <a:pt x="11073" y="9581"/>
                    <a:pt x="11073" y="9710"/>
                  </a:cubicBezTo>
                  <a:lnTo>
                    <a:pt x="11073" y="14654"/>
                  </a:lnTo>
                  <a:lnTo>
                    <a:pt x="10289" y="14654"/>
                  </a:lnTo>
                  <a:lnTo>
                    <a:pt x="10289" y="8761"/>
                  </a:lnTo>
                  <a:close/>
                  <a:moveTo>
                    <a:pt x="1797" y="15120"/>
                  </a:moveTo>
                  <a:cubicBezTo>
                    <a:pt x="1997" y="15120"/>
                    <a:pt x="2163" y="15273"/>
                    <a:pt x="2185" y="15467"/>
                  </a:cubicBezTo>
                  <a:lnTo>
                    <a:pt x="1407" y="15467"/>
                  </a:lnTo>
                  <a:cubicBezTo>
                    <a:pt x="1430" y="15273"/>
                    <a:pt x="1596" y="15120"/>
                    <a:pt x="1797" y="15120"/>
                  </a:cubicBezTo>
                  <a:close/>
                  <a:moveTo>
                    <a:pt x="3047" y="15120"/>
                  </a:moveTo>
                  <a:cubicBezTo>
                    <a:pt x="3248" y="15120"/>
                    <a:pt x="3413" y="15273"/>
                    <a:pt x="3436" y="15467"/>
                  </a:cubicBezTo>
                  <a:lnTo>
                    <a:pt x="2657" y="15467"/>
                  </a:lnTo>
                  <a:cubicBezTo>
                    <a:pt x="2680" y="15273"/>
                    <a:pt x="2847" y="15120"/>
                    <a:pt x="3047" y="15120"/>
                  </a:cubicBezTo>
                  <a:close/>
                  <a:moveTo>
                    <a:pt x="6238" y="15120"/>
                  </a:moveTo>
                  <a:cubicBezTo>
                    <a:pt x="6440" y="15120"/>
                    <a:pt x="6606" y="15273"/>
                    <a:pt x="6628" y="15467"/>
                  </a:cubicBezTo>
                  <a:lnTo>
                    <a:pt x="5850" y="15467"/>
                  </a:lnTo>
                  <a:cubicBezTo>
                    <a:pt x="5872" y="15273"/>
                    <a:pt x="6038" y="15120"/>
                    <a:pt x="6238" y="15120"/>
                  </a:cubicBezTo>
                  <a:close/>
                  <a:moveTo>
                    <a:pt x="7489" y="15120"/>
                  </a:moveTo>
                  <a:cubicBezTo>
                    <a:pt x="7689" y="15120"/>
                    <a:pt x="7856" y="15273"/>
                    <a:pt x="7879" y="15467"/>
                  </a:cubicBezTo>
                  <a:lnTo>
                    <a:pt x="7100" y="15467"/>
                  </a:lnTo>
                  <a:cubicBezTo>
                    <a:pt x="7123" y="15273"/>
                    <a:pt x="7288" y="15120"/>
                    <a:pt x="7489" y="15120"/>
                  </a:cubicBezTo>
                  <a:close/>
                  <a:moveTo>
                    <a:pt x="10681" y="15120"/>
                  </a:moveTo>
                  <a:cubicBezTo>
                    <a:pt x="10882" y="15120"/>
                    <a:pt x="11048" y="15273"/>
                    <a:pt x="11071" y="15467"/>
                  </a:cubicBezTo>
                  <a:lnTo>
                    <a:pt x="10292" y="15467"/>
                  </a:lnTo>
                  <a:cubicBezTo>
                    <a:pt x="10315" y="15273"/>
                    <a:pt x="10481" y="15120"/>
                    <a:pt x="10681" y="15120"/>
                  </a:cubicBezTo>
                  <a:close/>
                  <a:moveTo>
                    <a:pt x="11932" y="15120"/>
                  </a:moveTo>
                  <a:cubicBezTo>
                    <a:pt x="12132" y="15120"/>
                    <a:pt x="12299" y="15273"/>
                    <a:pt x="12321" y="15467"/>
                  </a:cubicBezTo>
                  <a:lnTo>
                    <a:pt x="11543" y="15467"/>
                  </a:lnTo>
                  <a:cubicBezTo>
                    <a:pt x="11566" y="15273"/>
                    <a:pt x="11731" y="15120"/>
                    <a:pt x="11932" y="15120"/>
                  </a:cubicBezTo>
                  <a:close/>
                  <a:moveTo>
                    <a:pt x="2048" y="1"/>
                  </a:moveTo>
                  <a:cubicBezTo>
                    <a:pt x="1557" y="1"/>
                    <a:pt x="1157" y="401"/>
                    <a:pt x="1157" y="893"/>
                  </a:cubicBezTo>
                  <a:lnTo>
                    <a:pt x="1157" y="1423"/>
                  </a:lnTo>
                  <a:lnTo>
                    <a:pt x="1157" y="1424"/>
                  </a:lnTo>
                  <a:lnTo>
                    <a:pt x="1157" y="2216"/>
                  </a:lnTo>
                  <a:cubicBezTo>
                    <a:pt x="1157" y="2495"/>
                    <a:pt x="1305" y="2758"/>
                    <a:pt x="1543" y="2903"/>
                  </a:cubicBezTo>
                  <a:lnTo>
                    <a:pt x="1677" y="2984"/>
                  </a:lnTo>
                  <a:lnTo>
                    <a:pt x="1677" y="3411"/>
                  </a:lnTo>
                  <a:cubicBezTo>
                    <a:pt x="1677" y="3528"/>
                    <a:pt x="1628" y="3640"/>
                    <a:pt x="1544" y="3719"/>
                  </a:cubicBezTo>
                  <a:cubicBezTo>
                    <a:pt x="1500" y="3760"/>
                    <a:pt x="1449" y="3789"/>
                    <a:pt x="1392" y="3809"/>
                  </a:cubicBezTo>
                  <a:lnTo>
                    <a:pt x="995" y="3943"/>
                  </a:lnTo>
                  <a:cubicBezTo>
                    <a:pt x="400" y="4143"/>
                    <a:pt x="0" y="4700"/>
                    <a:pt x="0" y="5328"/>
                  </a:cubicBezTo>
                  <a:lnTo>
                    <a:pt x="0" y="8535"/>
                  </a:lnTo>
                  <a:cubicBezTo>
                    <a:pt x="0" y="9100"/>
                    <a:pt x="403" y="9573"/>
                    <a:pt x="937" y="9682"/>
                  </a:cubicBezTo>
                  <a:lnTo>
                    <a:pt x="937" y="14887"/>
                  </a:lnTo>
                  <a:cubicBezTo>
                    <a:pt x="937" y="14972"/>
                    <a:pt x="983" y="15046"/>
                    <a:pt x="1050" y="15088"/>
                  </a:cubicBezTo>
                  <a:cubicBezTo>
                    <a:pt x="978" y="15213"/>
                    <a:pt x="937" y="15358"/>
                    <a:pt x="937" y="15512"/>
                  </a:cubicBezTo>
                  <a:lnTo>
                    <a:pt x="937" y="15644"/>
                  </a:lnTo>
                  <a:cubicBezTo>
                    <a:pt x="937" y="15803"/>
                    <a:pt x="1068" y="15934"/>
                    <a:pt x="1227" y="15934"/>
                  </a:cubicBezTo>
                  <a:lnTo>
                    <a:pt x="2364" y="15934"/>
                  </a:lnTo>
                  <a:cubicBezTo>
                    <a:pt x="2384" y="15934"/>
                    <a:pt x="2402" y="15932"/>
                    <a:pt x="2421" y="15928"/>
                  </a:cubicBezTo>
                  <a:cubicBezTo>
                    <a:pt x="2439" y="15932"/>
                    <a:pt x="2458" y="15934"/>
                    <a:pt x="2478" y="15934"/>
                  </a:cubicBezTo>
                  <a:lnTo>
                    <a:pt x="3615" y="15934"/>
                  </a:lnTo>
                  <a:cubicBezTo>
                    <a:pt x="3774" y="15934"/>
                    <a:pt x="3905" y="15803"/>
                    <a:pt x="3905" y="15644"/>
                  </a:cubicBezTo>
                  <a:lnTo>
                    <a:pt x="3905" y="15512"/>
                  </a:lnTo>
                  <a:cubicBezTo>
                    <a:pt x="3905" y="15358"/>
                    <a:pt x="3864" y="15212"/>
                    <a:pt x="3792" y="15088"/>
                  </a:cubicBezTo>
                  <a:cubicBezTo>
                    <a:pt x="3860" y="15046"/>
                    <a:pt x="3905" y="14972"/>
                    <a:pt x="3905" y="14887"/>
                  </a:cubicBezTo>
                  <a:lnTo>
                    <a:pt x="3905" y="9683"/>
                  </a:lnTo>
                  <a:cubicBezTo>
                    <a:pt x="4211" y="9625"/>
                    <a:pt x="4478" y="9452"/>
                    <a:pt x="4660" y="9212"/>
                  </a:cubicBezTo>
                  <a:cubicBezTo>
                    <a:pt x="4828" y="9450"/>
                    <a:pt x="5084" y="9622"/>
                    <a:pt x="5380" y="9682"/>
                  </a:cubicBezTo>
                  <a:lnTo>
                    <a:pt x="5380" y="14887"/>
                  </a:lnTo>
                  <a:cubicBezTo>
                    <a:pt x="5380" y="14972"/>
                    <a:pt x="5425" y="15046"/>
                    <a:pt x="5493" y="15088"/>
                  </a:cubicBezTo>
                  <a:cubicBezTo>
                    <a:pt x="5421" y="15213"/>
                    <a:pt x="5380" y="15358"/>
                    <a:pt x="5380" y="15512"/>
                  </a:cubicBezTo>
                  <a:lnTo>
                    <a:pt x="5380" y="15644"/>
                  </a:lnTo>
                  <a:cubicBezTo>
                    <a:pt x="5380" y="15803"/>
                    <a:pt x="5509" y="15934"/>
                    <a:pt x="5669" y="15934"/>
                  </a:cubicBezTo>
                  <a:lnTo>
                    <a:pt x="6807" y="15934"/>
                  </a:lnTo>
                  <a:cubicBezTo>
                    <a:pt x="6827" y="15934"/>
                    <a:pt x="6845" y="15932"/>
                    <a:pt x="6864" y="15928"/>
                  </a:cubicBezTo>
                  <a:cubicBezTo>
                    <a:pt x="6881" y="15932"/>
                    <a:pt x="6900" y="15934"/>
                    <a:pt x="6919" y="15934"/>
                  </a:cubicBezTo>
                  <a:lnTo>
                    <a:pt x="8058" y="15934"/>
                  </a:lnTo>
                  <a:cubicBezTo>
                    <a:pt x="8217" y="15934"/>
                    <a:pt x="8347" y="15803"/>
                    <a:pt x="8347" y="15644"/>
                  </a:cubicBezTo>
                  <a:lnTo>
                    <a:pt x="8347" y="15512"/>
                  </a:lnTo>
                  <a:cubicBezTo>
                    <a:pt x="8347" y="15358"/>
                    <a:pt x="8306" y="15213"/>
                    <a:pt x="8234" y="15088"/>
                  </a:cubicBezTo>
                  <a:cubicBezTo>
                    <a:pt x="8301" y="15046"/>
                    <a:pt x="8347" y="14972"/>
                    <a:pt x="8347" y="14887"/>
                  </a:cubicBezTo>
                  <a:lnTo>
                    <a:pt x="8347" y="11556"/>
                  </a:lnTo>
                  <a:cubicBezTo>
                    <a:pt x="8347" y="11427"/>
                    <a:pt x="8243" y="11324"/>
                    <a:pt x="8113" y="11324"/>
                  </a:cubicBezTo>
                  <a:cubicBezTo>
                    <a:pt x="7985" y="11324"/>
                    <a:pt x="7880" y="11427"/>
                    <a:pt x="7880" y="11556"/>
                  </a:cubicBezTo>
                  <a:lnTo>
                    <a:pt x="7880" y="14654"/>
                  </a:lnTo>
                  <a:lnTo>
                    <a:pt x="7097" y="14654"/>
                  </a:lnTo>
                  <a:lnTo>
                    <a:pt x="7097" y="9710"/>
                  </a:lnTo>
                  <a:cubicBezTo>
                    <a:pt x="7097" y="9581"/>
                    <a:pt x="6992" y="9477"/>
                    <a:pt x="6864" y="9477"/>
                  </a:cubicBezTo>
                  <a:cubicBezTo>
                    <a:pt x="6734" y="9477"/>
                    <a:pt x="6630" y="9581"/>
                    <a:pt x="6630" y="9710"/>
                  </a:cubicBezTo>
                  <a:lnTo>
                    <a:pt x="6630" y="14654"/>
                  </a:lnTo>
                  <a:lnTo>
                    <a:pt x="5847" y="14654"/>
                  </a:lnTo>
                  <a:lnTo>
                    <a:pt x="5847" y="9473"/>
                  </a:lnTo>
                  <a:cubicBezTo>
                    <a:pt x="5847" y="9473"/>
                    <a:pt x="5847" y="9472"/>
                    <a:pt x="5847" y="9472"/>
                  </a:cubicBezTo>
                  <a:cubicBezTo>
                    <a:pt x="5847" y="9471"/>
                    <a:pt x="5847" y="9471"/>
                    <a:pt x="5847" y="9470"/>
                  </a:cubicBezTo>
                  <a:lnTo>
                    <a:pt x="5847" y="8761"/>
                  </a:lnTo>
                  <a:lnTo>
                    <a:pt x="7880" y="8761"/>
                  </a:lnTo>
                  <a:lnTo>
                    <a:pt x="7880" y="9470"/>
                  </a:lnTo>
                  <a:lnTo>
                    <a:pt x="7880" y="9472"/>
                  </a:lnTo>
                  <a:lnTo>
                    <a:pt x="7880" y="9473"/>
                  </a:lnTo>
                  <a:lnTo>
                    <a:pt x="7880" y="10683"/>
                  </a:lnTo>
                  <a:cubicBezTo>
                    <a:pt x="7880" y="10811"/>
                    <a:pt x="7985" y="10916"/>
                    <a:pt x="8113" y="10916"/>
                  </a:cubicBezTo>
                  <a:cubicBezTo>
                    <a:pt x="8243" y="10916"/>
                    <a:pt x="8347" y="10811"/>
                    <a:pt x="8347" y="10683"/>
                  </a:cubicBezTo>
                  <a:lnTo>
                    <a:pt x="8347" y="9683"/>
                  </a:lnTo>
                  <a:cubicBezTo>
                    <a:pt x="8653" y="9625"/>
                    <a:pt x="8921" y="9453"/>
                    <a:pt x="9102" y="9212"/>
                  </a:cubicBezTo>
                  <a:cubicBezTo>
                    <a:pt x="9271" y="9450"/>
                    <a:pt x="9526" y="9623"/>
                    <a:pt x="9821" y="9682"/>
                  </a:cubicBezTo>
                  <a:lnTo>
                    <a:pt x="9821" y="14888"/>
                  </a:lnTo>
                  <a:cubicBezTo>
                    <a:pt x="9821" y="14972"/>
                    <a:pt x="9868" y="15046"/>
                    <a:pt x="9936" y="15088"/>
                  </a:cubicBezTo>
                  <a:cubicBezTo>
                    <a:pt x="9864" y="15213"/>
                    <a:pt x="9821" y="15358"/>
                    <a:pt x="9821" y="15512"/>
                  </a:cubicBezTo>
                  <a:lnTo>
                    <a:pt x="9821" y="15644"/>
                  </a:lnTo>
                  <a:cubicBezTo>
                    <a:pt x="9821" y="15804"/>
                    <a:pt x="9952" y="15934"/>
                    <a:pt x="10111" y="15934"/>
                  </a:cubicBezTo>
                  <a:lnTo>
                    <a:pt x="11250" y="15934"/>
                  </a:lnTo>
                  <a:cubicBezTo>
                    <a:pt x="11268" y="15934"/>
                    <a:pt x="11288" y="15932"/>
                    <a:pt x="11305" y="15929"/>
                  </a:cubicBezTo>
                  <a:cubicBezTo>
                    <a:pt x="11324" y="15932"/>
                    <a:pt x="11342" y="15934"/>
                    <a:pt x="11362" y="15934"/>
                  </a:cubicBezTo>
                  <a:lnTo>
                    <a:pt x="12499" y="15934"/>
                  </a:lnTo>
                  <a:cubicBezTo>
                    <a:pt x="12660" y="15934"/>
                    <a:pt x="12789" y="15804"/>
                    <a:pt x="12789" y="15644"/>
                  </a:cubicBezTo>
                  <a:lnTo>
                    <a:pt x="12789" y="15512"/>
                  </a:lnTo>
                  <a:cubicBezTo>
                    <a:pt x="12789" y="15358"/>
                    <a:pt x="12748" y="15213"/>
                    <a:pt x="12676" y="15088"/>
                  </a:cubicBezTo>
                  <a:cubicBezTo>
                    <a:pt x="12744" y="15046"/>
                    <a:pt x="12789" y="14972"/>
                    <a:pt x="12789" y="14888"/>
                  </a:cubicBezTo>
                  <a:lnTo>
                    <a:pt x="12789" y="9683"/>
                  </a:lnTo>
                  <a:cubicBezTo>
                    <a:pt x="13361" y="9574"/>
                    <a:pt x="13794" y="9070"/>
                    <a:pt x="13794" y="8468"/>
                  </a:cubicBezTo>
                  <a:lnTo>
                    <a:pt x="13794" y="5328"/>
                  </a:lnTo>
                  <a:cubicBezTo>
                    <a:pt x="13795" y="4700"/>
                    <a:pt x="13396" y="4143"/>
                    <a:pt x="12801" y="3943"/>
                  </a:cubicBezTo>
                  <a:lnTo>
                    <a:pt x="12403" y="3809"/>
                  </a:lnTo>
                  <a:cubicBezTo>
                    <a:pt x="12339" y="3787"/>
                    <a:pt x="12281" y="3751"/>
                    <a:pt x="12235" y="3702"/>
                  </a:cubicBezTo>
                  <a:cubicBezTo>
                    <a:pt x="12160" y="3624"/>
                    <a:pt x="12119" y="3521"/>
                    <a:pt x="12119" y="3412"/>
                  </a:cubicBezTo>
                  <a:lnTo>
                    <a:pt x="12119" y="2984"/>
                  </a:lnTo>
                  <a:lnTo>
                    <a:pt x="12253" y="2903"/>
                  </a:lnTo>
                  <a:cubicBezTo>
                    <a:pt x="12490" y="2758"/>
                    <a:pt x="12638" y="2495"/>
                    <a:pt x="12638" y="2216"/>
                  </a:cubicBezTo>
                  <a:lnTo>
                    <a:pt x="12638" y="1510"/>
                  </a:lnTo>
                  <a:lnTo>
                    <a:pt x="12638" y="1508"/>
                  </a:lnTo>
                  <a:lnTo>
                    <a:pt x="12638" y="893"/>
                  </a:lnTo>
                  <a:cubicBezTo>
                    <a:pt x="12638" y="402"/>
                    <a:pt x="12238" y="2"/>
                    <a:pt x="11748" y="2"/>
                  </a:cubicBezTo>
                  <a:lnTo>
                    <a:pt x="10933" y="2"/>
                  </a:lnTo>
                  <a:cubicBezTo>
                    <a:pt x="10443" y="2"/>
                    <a:pt x="10043" y="402"/>
                    <a:pt x="10043" y="893"/>
                  </a:cubicBezTo>
                  <a:lnTo>
                    <a:pt x="10043" y="1423"/>
                  </a:lnTo>
                  <a:lnTo>
                    <a:pt x="10043" y="1424"/>
                  </a:lnTo>
                  <a:lnTo>
                    <a:pt x="10043" y="2216"/>
                  </a:lnTo>
                  <a:cubicBezTo>
                    <a:pt x="10043" y="2495"/>
                    <a:pt x="10191" y="2758"/>
                    <a:pt x="10428" y="2903"/>
                  </a:cubicBezTo>
                  <a:lnTo>
                    <a:pt x="10562" y="2984"/>
                  </a:lnTo>
                  <a:lnTo>
                    <a:pt x="10562" y="3412"/>
                  </a:lnTo>
                  <a:cubicBezTo>
                    <a:pt x="10562" y="3528"/>
                    <a:pt x="10514" y="3640"/>
                    <a:pt x="10429" y="3719"/>
                  </a:cubicBezTo>
                  <a:lnTo>
                    <a:pt x="10428" y="3719"/>
                  </a:lnTo>
                  <a:cubicBezTo>
                    <a:pt x="10385" y="3760"/>
                    <a:pt x="10335" y="3790"/>
                    <a:pt x="10277" y="3809"/>
                  </a:cubicBezTo>
                  <a:lnTo>
                    <a:pt x="9880" y="3943"/>
                  </a:lnTo>
                  <a:cubicBezTo>
                    <a:pt x="9558" y="4052"/>
                    <a:pt x="9294" y="4264"/>
                    <a:pt x="9119" y="4535"/>
                  </a:cubicBezTo>
                  <a:cubicBezTo>
                    <a:pt x="8944" y="4264"/>
                    <a:pt x="8680" y="4052"/>
                    <a:pt x="8359" y="3943"/>
                  </a:cubicBezTo>
                  <a:lnTo>
                    <a:pt x="7960" y="3809"/>
                  </a:lnTo>
                  <a:cubicBezTo>
                    <a:pt x="7896" y="3787"/>
                    <a:pt x="7840" y="3751"/>
                    <a:pt x="7792" y="3703"/>
                  </a:cubicBezTo>
                  <a:cubicBezTo>
                    <a:pt x="7717" y="3624"/>
                    <a:pt x="7676" y="3521"/>
                    <a:pt x="7676" y="3412"/>
                  </a:cubicBezTo>
                  <a:lnTo>
                    <a:pt x="7676" y="2984"/>
                  </a:lnTo>
                  <a:lnTo>
                    <a:pt x="7810" y="2903"/>
                  </a:lnTo>
                  <a:cubicBezTo>
                    <a:pt x="8047" y="2758"/>
                    <a:pt x="8195" y="2495"/>
                    <a:pt x="8195" y="2216"/>
                  </a:cubicBezTo>
                  <a:lnTo>
                    <a:pt x="8195" y="1510"/>
                  </a:lnTo>
                  <a:lnTo>
                    <a:pt x="8195" y="1508"/>
                  </a:lnTo>
                  <a:lnTo>
                    <a:pt x="8195" y="893"/>
                  </a:lnTo>
                  <a:cubicBezTo>
                    <a:pt x="8195" y="401"/>
                    <a:pt x="7795" y="1"/>
                    <a:pt x="7305" y="1"/>
                  </a:cubicBezTo>
                  <a:lnTo>
                    <a:pt x="6490" y="1"/>
                  </a:lnTo>
                  <a:cubicBezTo>
                    <a:pt x="6000" y="1"/>
                    <a:pt x="5600" y="401"/>
                    <a:pt x="5600" y="893"/>
                  </a:cubicBezTo>
                  <a:lnTo>
                    <a:pt x="5600" y="1423"/>
                  </a:lnTo>
                  <a:lnTo>
                    <a:pt x="5600" y="1424"/>
                  </a:lnTo>
                  <a:lnTo>
                    <a:pt x="5600" y="2216"/>
                  </a:lnTo>
                  <a:cubicBezTo>
                    <a:pt x="5600" y="2495"/>
                    <a:pt x="5748" y="2758"/>
                    <a:pt x="5985" y="2903"/>
                  </a:cubicBezTo>
                  <a:lnTo>
                    <a:pt x="6120" y="2984"/>
                  </a:lnTo>
                  <a:lnTo>
                    <a:pt x="6120" y="3411"/>
                  </a:lnTo>
                  <a:cubicBezTo>
                    <a:pt x="6120" y="3528"/>
                    <a:pt x="6071" y="3640"/>
                    <a:pt x="5985" y="3719"/>
                  </a:cubicBezTo>
                  <a:cubicBezTo>
                    <a:pt x="5942" y="3760"/>
                    <a:pt x="5892" y="3790"/>
                    <a:pt x="5835" y="3809"/>
                  </a:cubicBezTo>
                  <a:lnTo>
                    <a:pt x="5437" y="3943"/>
                  </a:lnTo>
                  <a:cubicBezTo>
                    <a:pt x="5115" y="4052"/>
                    <a:pt x="4851" y="4264"/>
                    <a:pt x="4676" y="4535"/>
                  </a:cubicBezTo>
                  <a:cubicBezTo>
                    <a:pt x="4501" y="4264"/>
                    <a:pt x="4237" y="4052"/>
                    <a:pt x="3916" y="3943"/>
                  </a:cubicBezTo>
                  <a:lnTo>
                    <a:pt x="3518" y="3809"/>
                  </a:lnTo>
                  <a:cubicBezTo>
                    <a:pt x="3453" y="3787"/>
                    <a:pt x="3397" y="3751"/>
                    <a:pt x="3350" y="3702"/>
                  </a:cubicBezTo>
                  <a:cubicBezTo>
                    <a:pt x="3275" y="3624"/>
                    <a:pt x="3233" y="3521"/>
                    <a:pt x="3233" y="3411"/>
                  </a:cubicBezTo>
                  <a:lnTo>
                    <a:pt x="3233" y="2984"/>
                  </a:lnTo>
                  <a:lnTo>
                    <a:pt x="3367" y="2903"/>
                  </a:lnTo>
                  <a:cubicBezTo>
                    <a:pt x="3605" y="2758"/>
                    <a:pt x="3753" y="2495"/>
                    <a:pt x="3753" y="2216"/>
                  </a:cubicBezTo>
                  <a:lnTo>
                    <a:pt x="3753" y="1510"/>
                  </a:lnTo>
                  <a:lnTo>
                    <a:pt x="3753" y="1508"/>
                  </a:lnTo>
                  <a:lnTo>
                    <a:pt x="3753" y="893"/>
                  </a:lnTo>
                  <a:cubicBezTo>
                    <a:pt x="3753" y="401"/>
                    <a:pt x="3354" y="1"/>
                    <a:pt x="28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8" name="Google Shape;1468;p13"/>
          <p:cNvGrpSpPr/>
          <p:nvPr/>
        </p:nvGrpSpPr>
        <p:grpSpPr>
          <a:xfrm>
            <a:off x="818579" y="2360449"/>
            <a:ext cx="1298484" cy="687365"/>
            <a:chOff x="780250" y="1830336"/>
            <a:chExt cx="1323363" cy="700535"/>
          </a:xfrm>
        </p:grpSpPr>
        <p:cxnSp>
          <p:nvCxnSpPr>
            <p:cNvPr id="1469" name="Google Shape;1469;p13"/>
            <p:cNvCxnSpPr/>
            <p:nvPr/>
          </p:nvCxnSpPr>
          <p:spPr>
            <a:xfrm>
              <a:off x="1336813" y="2432550"/>
              <a:ext cx="7668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470" name="Google Shape;1470;p13"/>
            <p:cNvGrpSpPr/>
            <p:nvPr/>
          </p:nvGrpSpPr>
          <p:grpSpPr>
            <a:xfrm>
              <a:off x="780250" y="1830336"/>
              <a:ext cx="700754" cy="700535"/>
              <a:chOff x="2543222" y="2802319"/>
              <a:chExt cx="492172" cy="492122"/>
            </a:xfrm>
          </p:grpSpPr>
          <p:sp>
            <p:nvSpPr>
              <p:cNvPr id="1471" name="Google Shape;1471;p13"/>
              <p:cNvSpPr/>
              <p:nvPr/>
            </p:nvSpPr>
            <p:spPr>
              <a:xfrm>
                <a:off x="2712955" y="2802319"/>
                <a:ext cx="151969" cy="43028"/>
              </a:xfrm>
              <a:custGeom>
                <a:rect b="b" l="l" r="r" t="t"/>
                <a:pathLst>
                  <a:path extrusionOk="0" h="2668" w="9423">
                    <a:moveTo>
                      <a:pt x="4725" y="0"/>
                    </a:moveTo>
                    <a:cubicBezTo>
                      <a:pt x="3131" y="0"/>
                      <a:pt x="1537" y="250"/>
                      <a:pt x="0" y="750"/>
                    </a:cubicBezTo>
                    <a:lnTo>
                      <a:pt x="620" y="2667"/>
                    </a:lnTo>
                    <a:cubicBezTo>
                      <a:pt x="1920" y="2253"/>
                      <a:pt x="3274" y="2024"/>
                      <a:pt x="4629" y="2024"/>
                    </a:cubicBezTo>
                    <a:cubicBezTo>
                      <a:pt x="4662" y="2024"/>
                      <a:pt x="4696" y="2024"/>
                      <a:pt x="4729" y="2024"/>
                    </a:cubicBezTo>
                    <a:cubicBezTo>
                      <a:pt x="4764" y="2024"/>
                      <a:pt x="4798" y="2024"/>
                      <a:pt x="4833" y="2024"/>
                    </a:cubicBezTo>
                    <a:cubicBezTo>
                      <a:pt x="6186" y="2024"/>
                      <a:pt x="7516" y="2242"/>
                      <a:pt x="8803" y="2656"/>
                    </a:cubicBezTo>
                    <a:lnTo>
                      <a:pt x="9423" y="739"/>
                    </a:lnTo>
                    <a:cubicBezTo>
                      <a:pt x="7895" y="247"/>
                      <a:pt x="6310" y="0"/>
                      <a:pt x="4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13"/>
              <p:cNvSpPr/>
              <p:nvPr/>
            </p:nvSpPr>
            <p:spPr>
              <a:xfrm>
                <a:off x="2854917" y="2814237"/>
                <a:ext cx="133278" cy="108667"/>
              </a:xfrm>
              <a:custGeom>
                <a:rect b="b" l="l" r="r" t="t"/>
                <a:pathLst>
                  <a:path extrusionOk="0" h="6738" w="8264">
                    <a:moveTo>
                      <a:pt x="631" y="0"/>
                    </a:moveTo>
                    <a:lnTo>
                      <a:pt x="0" y="1928"/>
                    </a:lnTo>
                    <a:cubicBezTo>
                      <a:pt x="2663" y="2789"/>
                      <a:pt x="4981" y="4465"/>
                      <a:pt x="6634" y="6737"/>
                    </a:cubicBezTo>
                    <a:lnTo>
                      <a:pt x="8264" y="5544"/>
                    </a:lnTo>
                    <a:cubicBezTo>
                      <a:pt x="6370" y="2938"/>
                      <a:pt x="3696" y="999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13"/>
              <p:cNvSpPr/>
              <p:nvPr/>
            </p:nvSpPr>
            <p:spPr>
              <a:xfrm>
                <a:off x="2961901" y="3048363"/>
                <a:ext cx="73493" cy="144760"/>
              </a:xfrm>
              <a:custGeom>
                <a:rect b="b" l="l" r="r" t="t"/>
                <a:pathLst>
                  <a:path extrusionOk="0" h="8976" w="4557">
                    <a:moveTo>
                      <a:pt x="2537" y="1"/>
                    </a:moveTo>
                    <a:cubicBezTo>
                      <a:pt x="2537" y="2801"/>
                      <a:pt x="1653" y="5533"/>
                      <a:pt x="0" y="7794"/>
                    </a:cubicBezTo>
                    <a:lnTo>
                      <a:pt x="1630" y="8976"/>
                    </a:lnTo>
                    <a:cubicBezTo>
                      <a:pt x="3535" y="6371"/>
                      <a:pt x="4557" y="3226"/>
                      <a:pt x="45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3"/>
              <p:cNvSpPr/>
              <p:nvPr/>
            </p:nvSpPr>
            <p:spPr>
              <a:xfrm>
                <a:off x="2590054" y="2814414"/>
                <a:ext cx="132907" cy="108667"/>
              </a:xfrm>
              <a:custGeom>
                <a:rect b="b" l="l" r="r" t="t"/>
                <a:pathLst>
                  <a:path extrusionOk="0" h="6738" w="8241">
                    <a:moveTo>
                      <a:pt x="7621" y="0"/>
                    </a:moveTo>
                    <a:cubicBezTo>
                      <a:pt x="4557" y="1010"/>
                      <a:pt x="1894" y="2950"/>
                      <a:pt x="0" y="5555"/>
                    </a:cubicBezTo>
                    <a:lnTo>
                      <a:pt x="1630" y="6738"/>
                    </a:lnTo>
                    <a:cubicBezTo>
                      <a:pt x="3271" y="4477"/>
                      <a:pt x="5590" y="2789"/>
                      <a:pt x="8241" y="1929"/>
                    </a:cubicBezTo>
                    <a:lnTo>
                      <a:pt x="7621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13"/>
              <p:cNvSpPr/>
              <p:nvPr/>
            </p:nvSpPr>
            <p:spPr>
              <a:xfrm>
                <a:off x="2961901" y="2903626"/>
                <a:ext cx="73493" cy="144760"/>
              </a:xfrm>
              <a:custGeom>
                <a:rect b="b" l="l" r="r" t="t"/>
                <a:pathLst>
                  <a:path extrusionOk="0" h="8976" w="4557">
                    <a:moveTo>
                      <a:pt x="1630" y="1"/>
                    </a:moveTo>
                    <a:lnTo>
                      <a:pt x="0" y="1194"/>
                    </a:lnTo>
                    <a:cubicBezTo>
                      <a:pt x="1653" y="3455"/>
                      <a:pt x="2537" y="6175"/>
                      <a:pt x="2537" y="8976"/>
                    </a:cubicBezTo>
                    <a:lnTo>
                      <a:pt x="4545" y="8976"/>
                    </a:lnTo>
                    <a:cubicBezTo>
                      <a:pt x="4557" y="5751"/>
                      <a:pt x="3535" y="2606"/>
                      <a:pt x="16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13"/>
              <p:cNvSpPr/>
              <p:nvPr/>
            </p:nvSpPr>
            <p:spPr>
              <a:xfrm>
                <a:off x="2854917" y="3174037"/>
                <a:ext cx="133278" cy="108490"/>
              </a:xfrm>
              <a:custGeom>
                <a:rect b="b" l="l" r="r" t="t"/>
                <a:pathLst>
                  <a:path extrusionOk="0" h="6727" w="8264">
                    <a:moveTo>
                      <a:pt x="6634" y="1"/>
                    </a:moveTo>
                    <a:cubicBezTo>
                      <a:pt x="4981" y="2262"/>
                      <a:pt x="2663" y="3949"/>
                      <a:pt x="0" y="4810"/>
                    </a:cubicBezTo>
                    <a:lnTo>
                      <a:pt x="620" y="6726"/>
                    </a:lnTo>
                    <a:cubicBezTo>
                      <a:pt x="3684" y="5728"/>
                      <a:pt x="6359" y="3788"/>
                      <a:pt x="8264" y="1183"/>
                    </a:cubicBezTo>
                    <a:lnTo>
                      <a:pt x="6634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3"/>
              <p:cNvSpPr/>
              <p:nvPr/>
            </p:nvSpPr>
            <p:spPr>
              <a:xfrm>
                <a:off x="2543222" y="2903997"/>
                <a:ext cx="73122" cy="144390"/>
              </a:xfrm>
              <a:custGeom>
                <a:rect b="b" l="l" r="r" t="t"/>
                <a:pathLst>
                  <a:path extrusionOk="0" h="8953" w="4534">
                    <a:moveTo>
                      <a:pt x="2904" y="0"/>
                    </a:moveTo>
                    <a:cubicBezTo>
                      <a:pt x="1010" y="2594"/>
                      <a:pt x="0" y="5739"/>
                      <a:pt x="0" y="8953"/>
                    </a:cubicBezTo>
                    <a:lnTo>
                      <a:pt x="2020" y="8953"/>
                    </a:lnTo>
                    <a:cubicBezTo>
                      <a:pt x="2020" y="6164"/>
                      <a:pt x="2893" y="3444"/>
                      <a:pt x="4534" y="1183"/>
                    </a:cubicBezTo>
                    <a:lnTo>
                      <a:pt x="2904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13"/>
              <p:cNvSpPr/>
              <p:nvPr/>
            </p:nvSpPr>
            <p:spPr>
              <a:xfrm>
                <a:off x="2712955" y="3251413"/>
                <a:ext cx="151969" cy="43028"/>
              </a:xfrm>
              <a:custGeom>
                <a:rect b="b" l="l" r="r" t="t"/>
                <a:pathLst>
                  <a:path extrusionOk="0" h="2668" w="9423">
                    <a:moveTo>
                      <a:pt x="620" y="0"/>
                    </a:moveTo>
                    <a:lnTo>
                      <a:pt x="0" y="1917"/>
                    </a:lnTo>
                    <a:cubicBezTo>
                      <a:pt x="1537" y="2418"/>
                      <a:pt x="3131" y="2667"/>
                      <a:pt x="4725" y="2667"/>
                    </a:cubicBezTo>
                    <a:cubicBezTo>
                      <a:pt x="6310" y="2667"/>
                      <a:pt x="7895" y="2421"/>
                      <a:pt x="9423" y="1928"/>
                    </a:cubicBezTo>
                    <a:lnTo>
                      <a:pt x="8803" y="12"/>
                    </a:lnTo>
                    <a:cubicBezTo>
                      <a:pt x="7483" y="436"/>
                      <a:pt x="6118" y="643"/>
                      <a:pt x="4729" y="643"/>
                    </a:cubicBezTo>
                    <a:cubicBezTo>
                      <a:pt x="3340" y="643"/>
                      <a:pt x="1951" y="425"/>
                      <a:pt x="6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13"/>
              <p:cNvSpPr/>
              <p:nvPr/>
            </p:nvSpPr>
            <p:spPr>
              <a:xfrm>
                <a:off x="2590054" y="3173666"/>
                <a:ext cx="132907" cy="108667"/>
              </a:xfrm>
              <a:custGeom>
                <a:rect b="b" l="l" r="r" t="t"/>
                <a:pathLst>
                  <a:path extrusionOk="0" h="6738" w="8241">
                    <a:moveTo>
                      <a:pt x="1630" y="1"/>
                    </a:moveTo>
                    <a:lnTo>
                      <a:pt x="0" y="1183"/>
                    </a:lnTo>
                    <a:cubicBezTo>
                      <a:pt x="1894" y="3788"/>
                      <a:pt x="4557" y="5728"/>
                      <a:pt x="7621" y="6738"/>
                    </a:cubicBezTo>
                    <a:lnTo>
                      <a:pt x="8241" y="4821"/>
                    </a:lnTo>
                    <a:cubicBezTo>
                      <a:pt x="5590" y="3949"/>
                      <a:pt x="3271" y="2262"/>
                      <a:pt x="16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3"/>
              <p:cNvSpPr/>
              <p:nvPr/>
            </p:nvSpPr>
            <p:spPr>
              <a:xfrm>
                <a:off x="2543222" y="3048363"/>
                <a:ext cx="73122" cy="144390"/>
              </a:xfrm>
              <a:custGeom>
                <a:rect b="b" l="l" r="r" t="t"/>
                <a:pathLst>
                  <a:path extrusionOk="0" h="8953" w="4534">
                    <a:moveTo>
                      <a:pt x="0" y="1"/>
                    </a:moveTo>
                    <a:cubicBezTo>
                      <a:pt x="0" y="3214"/>
                      <a:pt x="1010" y="6359"/>
                      <a:pt x="2904" y="8953"/>
                    </a:cubicBezTo>
                    <a:lnTo>
                      <a:pt x="4534" y="7771"/>
                    </a:lnTo>
                    <a:cubicBezTo>
                      <a:pt x="2904" y="5510"/>
                      <a:pt x="2020" y="2790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81" name="Google Shape;1481;p13"/>
          <p:cNvGrpSpPr/>
          <p:nvPr/>
        </p:nvGrpSpPr>
        <p:grpSpPr>
          <a:xfrm>
            <a:off x="1017100" y="2519949"/>
            <a:ext cx="302580" cy="355500"/>
            <a:chOff x="1004225" y="2526386"/>
            <a:chExt cx="302580" cy="355500"/>
          </a:xfrm>
        </p:grpSpPr>
        <p:sp>
          <p:nvSpPr>
            <p:cNvPr id="1482" name="Google Shape;1482;p13"/>
            <p:cNvSpPr/>
            <p:nvPr/>
          </p:nvSpPr>
          <p:spPr>
            <a:xfrm>
              <a:off x="1069310" y="2553250"/>
              <a:ext cx="160092" cy="160003"/>
            </a:xfrm>
            <a:custGeom>
              <a:rect b="b" l="l" r="r" t="t"/>
              <a:pathLst>
                <a:path extrusionOk="0" h="7171" w="7175">
                  <a:moveTo>
                    <a:pt x="3588" y="1"/>
                  </a:moveTo>
                  <a:cubicBezTo>
                    <a:pt x="1610" y="1"/>
                    <a:pt x="0" y="1609"/>
                    <a:pt x="0" y="3586"/>
                  </a:cubicBezTo>
                  <a:cubicBezTo>
                    <a:pt x="1" y="5562"/>
                    <a:pt x="1610" y="7171"/>
                    <a:pt x="3588" y="7171"/>
                  </a:cubicBezTo>
                  <a:cubicBezTo>
                    <a:pt x="5565" y="7171"/>
                    <a:pt x="7175" y="5562"/>
                    <a:pt x="7175" y="3586"/>
                  </a:cubicBezTo>
                  <a:cubicBezTo>
                    <a:pt x="7175" y="2886"/>
                    <a:pt x="6972" y="2208"/>
                    <a:pt x="6591" y="1625"/>
                  </a:cubicBezTo>
                  <a:cubicBezTo>
                    <a:pt x="6546" y="1556"/>
                    <a:pt x="6471" y="1519"/>
                    <a:pt x="6395" y="1519"/>
                  </a:cubicBezTo>
                  <a:cubicBezTo>
                    <a:pt x="6351" y="1519"/>
                    <a:pt x="6307" y="1532"/>
                    <a:pt x="6268" y="1558"/>
                  </a:cubicBezTo>
                  <a:cubicBezTo>
                    <a:pt x="6160" y="1628"/>
                    <a:pt x="6130" y="1773"/>
                    <a:pt x="6200" y="1881"/>
                  </a:cubicBezTo>
                  <a:cubicBezTo>
                    <a:pt x="6532" y="2388"/>
                    <a:pt x="6708" y="2977"/>
                    <a:pt x="6708" y="3586"/>
                  </a:cubicBezTo>
                  <a:cubicBezTo>
                    <a:pt x="6708" y="5305"/>
                    <a:pt x="5308" y="6704"/>
                    <a:pt x="3588" y="6704"/>
                  </a:cubicBezTo>
                  <a:cubicBezTo>
                    <a:pt x="1867" y="6704"/>
                    <a:pt x="468" y="5305"/>
                    <a:pt x="468" y="3586"/>
                  </a:cubicBezTo>
                  <a:cubicBezTo>
                    <a:pt x="468" y="1866"/>
                    <a:pt x="1867" y="468"/>
                    <a:pt x="3588" y="468"/>
                  </a:cubicBezTo>
                  <a:cubicBezTo>
                    <a:pt x="4282" y="468"/>
                    <a:pt x="4939" y="691"/>
                    <a:pt x="5488" y="1113"/>
                  </a:cubicBezTo>
                  <a:cubicBezTo>
                    <a:pt x="5530" y="1145"/>
                    <a:pt x="5580" y="1161"/>
                    <a:pt x="5630" y="1161"/>
                  </a:cubicBezTo>
                  <a:cubicBezTo>
                    <a:pt x="5700" y="1161"/>
                    <a:pt x="5769" y="1130"/>
                    <a:pt x="5815" y="1069"/>
                  </a:cubicBezTo>
                  <a:cubicBezTo>
                    <a:pt x="5893" y="968"/>
                    <a:pt x="5875" y="820"/>
                    <a:pt x="5772" y="742"/>
                  </a:cubicBezTo>
                  <a:cubicBezTo>
                    <a:pt x="5141" y="258"/>
                    <a:pt x="4386" y="1"/>
                    <a:pt x="3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1127299" y="2580605"/>
              <a:ext cx="45517" cy="105315"/>
            </a:xfrm>
            <a:custGeom>
              <a:rect b="b" l="l" r="r" t="t"/>
              <a:pathLst>
                <a:path extrusionOk="0" h="4720" w="2040">
                  <a:moveTo>
                    <a:pt x="989" y="1"/>
                  </a:moveTo>
                  <a:cubicBezTo>
                    <a:pt x="860" y="1"/>
                    <a:pt x="755" y="106"/>
                    <a:pt x="755" y="234"/>
                  </a:cubicBezTo>
                  <a:lnTo>
                    <a:pt x="755" y="522"/>
                  </a:lnTo>
                  <a:cubicBezTo>
                    <a:pt x="319" y="653"/>
                    <a:pt x="0" y="1058"/>
                    <a:pt x="0" y="1535"/>
                  </a:cubicBezTo>
                  <a:cubicBezTo>
                    <a:pt x="0" y="2069"/>
                    <a:pt x="397" y="2511"/>
                    <a:pt x="911" y="2583"/>
                  </a:cubicBezTo>
                  <a:cubicBezTo>
                    <a:pt x="934" y="2590"/>
                    <a:pt x="957" y="2593"/>
                    <a:pt x="981" y="2593"/>
                  </a:cubicBezTo>
                  <a:cubicBezTo>
                    <a:pt x="1307" y="2593"/>
                    <a:pt x="1573" y="2859"/>
                    <a:pt x="1573" y="3185"/>
                  </a:cubicBezTo>
                  <a:cubicBezTo>
                    <a:pt x="1573" y="3511"/>
                    <a:pt x="1307" y="3776"/>
                    <a:pt x="981" y="3776"/>
                  </a:cubicBezTo>
                  <a:cubicBezTo>
                    <a:pt x="785" y="3776"/>
                    <a:pt x="602" y="3679"/>
                    <a:pt x="491" y="3516"/>
                  </a:cubicBezTo>
                  <a:cubicBezTo>
                    <a:pt x="446" y="3450"/>
                    <a:pt x="373" y="3414"/>
                    <a:pt x="298" y="3414"/>
                  </a:cubicBezTo>
                  <a:cubicBezTo>
                    <a:pt x="253" y="3414"/>
                    <a:pt x="207" y="3427"/>
                    <a:pt x="167" y="3454"/>
                  </a:cubicBezTo>
                  <a:cubicBezTo>
                    <a:pt x="60" y="3527"/>
                    <a:pt x="32" y="3672"/>
                    <a:pt x="105" y="3779"/>
                  </a:cubicBezTo>
                  <a:cubicBezTo>
                    <a:pt x="259" y="4005"/>
                    <a:pt x="493" y="4161"/>
                    <a:pt x="755" y="4218"/>
                  </a:cubicBezTo>
                  <a:lnTo>
                    <a:pt x="755" y="4486"/>
                  </a:lnTo>
                  <a:cubicBezTo>
                    <a:pt x="755" y="4614"/>
                    <a:pt x="860" y="4719"/>
                    <a:pt x="989" y="4719"/>
                  </a:cubicBezTo>
                  <a:cubicBezTo>
                    <a:pt x="1117" y="4719"/>
                    <a:pt x="1222" y="4615"/>
                    <a:pt x="1222" y="4486"/>
                  </a:cubicBezTo>
                  <a:lnTo>
                    <a:pt x="1222" y="4215"/>
                  </a:lnTo>
                  <a:cubicBezTo>
                    <a:pt x="1690" y="4105"/>
                    <a:pt x="2040" y="3686"/>
                    <a:pt x="2040" y="3185"/>
                  </a:cubicBezTo>
                  <a:cubicBezTo>
                    <a:pt x="2040" y="2651"/>
                    <a:pt x="1643" y="2209"/>
                    <a:pt x="1128" y="2137"/>
                  </a:cubicBezTo>
                  <a:cubicBezTo>
                    <a:pt x="1107" y="2131"/>
                    <a:pt x="1083" y="2126"/>
                    <a:pt x="1060" y="2126"/>
                  </a:cubicBezTo>
                  <a:cubicBezTo>
                    <a:pt x="732" y="2126"/>
                    <a:pt x="467" y="1861"/>
                    <a:pt x="467" y="1535"/>
                  </a:cubicBezTo>
                  <a:cubicBezTo>
                    <a:pt x="467" y="1209"/>
                    <a:pt x="732" y="944"/>
                    <a:pt x="1060" y="944"/>
                  </a:cubicBezTo>
                  <a:cubicBezTo>
                    <a:pt x="1256" y="944"/>
                    <a:pt x="1440" y="1041"/>
                    <a:pt x="1550" y="1205"/>
                  </a:cubicBezTo>
                  <a:cubicBezTo>
                    <a:pt x="1595" y="1272"/>
                    <a:pt x="1668" y="1308"/>
                    <a:pt x="1743" y="1308"/>
                  </a:cubicBezTo>
                  <a:cubicBezTo>
                    <a:pt x="1788" y="1308"/>
                    <a:pt x="1834" y="1295"/>
                    <a:pt x="1874" y="1268"/>
                  </a:cubicBezTo>
                  <a:cubicBezTo>
                    <a:pt x="1981" y="1196"/>
                    <a:pt x="2009" y="1051"/>
                    <a:pt x="1937" y="944"/>
                  </a:cubicBezTo>
                  <a:cubicBezTo>
                    <a:pt x="1770" y="697"/>
                    <a:pt x="1511" y="535"/>
                    <a:pt x="1222" y="490"/>
                  </a:cubicBezTo>
                  <a:lnTo>
                    <a:pt x="1222" y="234"/>
                  </a:lnTo>
                  <a:cubicBezTo>
                    <a:pt x="1222" y="106"/>
                    <a:pt x="1117" y="1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3"/>
            <p:cNvSpPr/>
            <p:nvPr/>
          </p:nvSpPr>
          <p:spPr>
            <a:xfrm>
              <a:off x="1004225" y="2526386"/>
              <a:ext cx="302580" cy="339529"/>
            </a:xfrm>
            <a:custGeom>
              <a:rect b="b" l="l" r="r" t="t"/>
              <a:pathLst>
                <a:path extrusionOk="0" h="15217" w="13561">
                  <a:moveTo>
                    <a:pt x="12694" y="7677"/>
                  </a:moveTo>
                  <a:cubicBezTo>
                    <a:pt x="12784" y="7677"/>
                    <a:pt x="12871" y="7724"/>
                    <a:pt x="12919" y="7806"/>
                  </a:cubicBezTo>
                  <a:lnTo>
                    <a:pt x="13034" y="8005"/>
                  </a:lnTo>
                  <a:cubicBezTo>
                    <a:pt x="13069" y="8065"/>
                    <a:pt x="13078" y="8135"/>
                    <a:pt x="13060" y="8202"/>
                  </a:cubicBezTo>
                  <a:cubicBezTo>
                    <a:pt x="13042" y="8269"/>
                    <a:pt x="12999" y="8325"/>
                    <a:pt x="12938" y="8360"/>
                  </a:cubicBezTo>
                  <a:lnTo>
                    <a:pt x="12436" y="8650"/>
                  </a:lnTo>
                  <a:cubicBezTo>
                    <a:pt x="12396" y="8673"/>
                    <a:pt x="12351" y="8684"/>
                    <a:pt x="12307" y="8684"/>
                  </a:cubicBezTo>
                  <a:cubicBezTo>
                    <a:pt x="12227" y="8684"/>
                    <a:pt x="12148" y="8646"/>
                    <a:pt x="12098" y="8579"/>
                  </a:cubicBezTo>
                  <a:cubicBezTo>
                    <a:pt x="12057" y="8476"/>
                    <a:pt x="12004" y="8377"/>
                    <a:pt x="11940" y="8285"/>
                  </a:cubicBezTo>
                  <a:cubicBezTo>
                    <a:pt x="11929" y="8244"/>
                    <a:pt x="11930" y="8201"/>
                    <a:pt x="11942" y="8159"/>
                  </a:cubicBezTo>
                  <a:cubicBezTo>
                    <a:pt x="11959" y="8092"/>
                    <a:pt x="12002" y="8036"/>
                    <a:pt x="12063" y="8002"/>
                  </a:cubicBezTo>
                  <a:lnTo>
                    <a:pt x="12565" y="7712"/>
                  </a:lnTo>
                  <a:cubicBezTo>
                    <a:pt x="12606" y="7688"/>
                    <a:pt x="12650" y="7677"/>
                    <a:pt x="12694" y="7677"/>
                  </a:cubicBezTo>
                  <a:close/>
                  <a:moveTo>
                    <a:pt x="868" y="7677"/>
                  </a:moveTo>
                  <a:cubicBezTo>
                    <a:pt x="912" y="7677"/>
                    <a:pt x="957" y="7688"/>
                    <a:pt x="997" y="7712"/>
                  </a:cubicBezTo>
                  <a:lnTo>
                    <a:pt x="1499" y="8002"/>
                  </a:lnTo>
                  <a:cubicBezTo>
                    <a:pt x="1559" y="8037"/>
                    <a:pt x="1602" y="8092"/>
                    <a:pt x="1621" y="8159"/>
                  </a:cubicBezTo>
                  <a:cubicBezTo>
                    <a:pt x="1632" y="8201"/>
                    <a:pt x="1632" y="8244"/>
                    <a:pt x="1623" y="8285"/>
                  </a:cubicBezTo>
                  <a:cubicBezTo>
                    <a:pt x="1558" y="8378"/>
                    <a:pt x="1504" y="8476"/>
                    <a:pt x="1464" y="8579"/>
                  </a:cubicBezTo>
                  <a:cubicBezTo>
                    <a:pt x="1414" y="8646"/>
                    <a:pt x="1335" y="8684"/>
                    <a:pt x="1255" y="8684"/>
                  </a:cubicBezTo>
                  <a:cubicBezTo>
                    <a:pt x="1211" y="8684"/>
                    <a:pt x="1166" y="8673"/>
                    <a:pt x="1125" y="8650"/>
                  </a:cubicBezTo>
                  <a:lnTo>
                    <a:pt x="623" y="8360"/>
                  </a:lnTo>
                  <a:cubicBezTo>
                    <a:pt x="563" y="8326"/>
                    <a:pt x="520" y="8269"/>
                    <a:pt x="502" y="8202"/>
                  </a:cubicBezTo>
                  <a:cubicBezTo>
                    <a:pt x="484" y="8135"/>
                    <a:pt x="493" y="8065"/>
                    <a:pt x="528" y="8005"/>
                  </a:cubicBezTo>
                  <a:lnTo>
                    <a:pt x="643" y="7807"/>
                  </a:lnTo>
                  <a:cubicBezTo>
                    <a:pt x="691" y="7724"/>
                    <a:pt x="778" y="7677"/>
                    <a:pt x="868" y="7677"/>
                  </a:cubicBezTo>
                  <a:close/>
                  <a:moveTo>
                    <a:pt x="6505" y="467"/>
                  </a:moveTo>
                  <a:cubicBezTo>
                    <a:pt x="8889" y="467"/>
                    <a:pt x="10830" y="2406"/>
                    <a:pt x="10830" y="4790"/>
                  </a:cubicBezTo>
                  <a:cubicBezTo>
                    <a:pt x="10830" y="7081"/>
                    <a:pt x="9038" y="8961"/>
                    <a:pt x="6780" y="9104"/>
                  </a:cubicBezTo>
                  <a:lnTo>
                    <a:pt x="6229" y="9104"/>
                  </a:lnTo>
                  <a:cubicBezTo>
                    <a:pt x="3972" y="8961"/>
                    <a:pt x="2179" y="7081"/>
                    <a:pt x="2179" y="4790"/>
                  </a:cubicBezTo>
                  <a:cubicBezTo>
                    <a:pt x="2179" y="2406"/>
                    <a:pt x="4120" y="467"/>
                    <a:pt x="6505" y="467"/>
                  </a:cubicBezTo>
                  <a:close/>
                  <a:moveTo>
                    <a:pt x="11348" y="8414"/>
                  </a:moveTo>
                  <a:cubicBezTo>
                    <a:pt x="11411" y="8414"/>
                    <a:pt x="11471" y="8442"/>
                    <a:pt x="11512" y="8493"/>
                  </a:cubicBezTo>
                  <a:cubicBezTo>
                    <a:pt x="11512" y="8493"/>
                    <a:pt x="11522" y="8506"/>
                    <a:pt x="11522" y="8506"/>
                  </a:cubicBezTo>
                  <a:cubicBezTo>
                    <a:pt x="11535" y="8534"/>
                    <a:pt x="11677" y="8787"/>
                    <a:pt x="11677" y="8787"/>
                  </a:cubicBezTo>
                  <a:lnTo>
                    <a:pt x="11678" y="8788"/>
                  </a:lnTo>
                  <a:cubicBezTo>
                    <a:pt x="11750" y="8994"/>
                    <a:pt x="11753" y="9220"/>
                    <a:pt x="11677" y="9433"/>
                  </a:cubicBezTo>
                  <a:lnTo>
                    <a:pt x="11063" y="11091"/>
                  </a:lnTo>
                  <a:lnTo>
                    <a:pt x="10034" y="10973"/>
                  </a:lnTo>
                  <a:lnTo>
                    <a:pt x="10208" y="10104"/>
                  </a:lnTo>
                  <a:lnTo>
                    <a:pt x="10688" y="9902"/>
                  </a:lnTo>
                  <a:cubicBezTo>
                    <a:pt x="10806" y="9853"/>
                    <a:pt x="10863" y="9716"/>
                    <a:pt x="10813" y="9597"/>
                  </a:cubicBezTo>
                  <a:cubicBezTo>
                    <a:pt x="10775" y="9508"/>
                    <a:pt x="10688" y="9454"/>
                    <a:pt x="10597" y="9454"/>
                  </a:cubicBezTo>
                  <a:cubicBezTo>
                    <a:pt x="10567" y="9454"/>
                    <a:pt x="10537" y="9460"/>
                    <a:pt x="10507" y="9472"/>
                  </a:cubicBezTo>
                  <a:lnTo>
                    <a:pt x="9364" y="9953"/>
                  </a:lnTo>
                  <a:cubicBezTo>
                    <a:pt x="9344" y="9961"/>
                    <a:pt x="9323" y="9965"/>
                    <a:pt x="9303" y="9965"/>
                  </a:cubicBezTo>
                  <a:lnTo>
                    <a:pt x="7642" y="9965"/>
                  </a:lnTo>
                  <a:cubicBezTo>
                    <a:pt x="7379" y="9965"/>
                    <a:pt x="7152" y="9801"/>
                    <a:pt x="7060" y="9571"/>
                  </a:cubicBezTo>
                  <a:lnTo>
                    <a:pt x="9191" y="9571"/>
                  </a:lnTo>
                  <a:cubicBezTo>
                    <a:pt x="9231" y="9571"/>
                    <a:pt x="9270" y="9561"/>
                    <a:pt x="9305" y="9541"/>
                  </a:cubicBezTo>
                  <a:lnTo>
                    <a:pt x="11306" y="8418"/>
                  </a:lnTo>
                  <a:cubicBezTo>
                    <a:pt x="11320" y="8415"/>
                    <a:pt x="11334" y="8414"/>
                    <a:pt x="11348" y="8414"/>
                  </a:cubicBezTo>
                  <a:close/>
                  <a:moveTo>
                    <a:pt x="9716" y="12521"/>
                  </a:moveTo>
                  <a:cubicBezTo>
                    <a:pt x="9850" y="12742"/>
                    <a:pt x="10035" y="12934"/>
                    <a:pt x="10261" y="13080"/>
                  </a:cubicBezTo>
                  <a:lnTo>
                    <a:pt x="10056" y="13588"/>
                  </a:lnTo>
                  <a:cubicBezTo>
                    <a:pt x="10026" y="13649"/>
                    <a:pt x="9957" y="13691"/>
                    <a:pt x="9841" y="13759"/>
                  </a:cubicBezTo>
                  <a:cubicBezTo>
                    <a:pt x="9826" y="13767"/>
                    <a:pt x="9811" y="13776"/>
                    <a:pt x="9795" y="13785"/>
                  </a:cubicBezTo>
                  <a:lnTo>
                    <a:pt x="8446" y="14558"/>
                  </a:lnTo>
                  <a:lnTo>
                    <a:pt x="8318" y="14452"/>
                  </a:lnTo>
                  <a:lnTo>
                    <a:pt x="9360" y="13560"/>
                  </a:lnTo>
                  <a:cubicBezTo>
                    <a:pt x="9472" y="13465"/>
                    <a:pt x="9549" y="13334"/>
                    <a:pt x="9577" y="13192"/>
                  </a:cubicBezTo>
                  <a:lnTo>
                    <a:pt x="9716" y="12521"/>
                  </a:lnTo>
                  <a:close/>
                  <a:moveTo>
                    <a:pt x="3846" y="12521"/>
                  </a:moveTo>
                  <a:lnTo>
                    <a:pt x="3984" y="13191"/>
                  </a:lnTo>
                  <a:cubicBezTo>
                    <a:pt x="4013" y="13334"/>
                    <a:pt x="4091" y="13465"/>
                    <a:pt x="4202" y="13560"/>
                  </a:cubicBezTo>
                  <a:lnTo>
                    <a:pt x="5245" y="14452"/>
                  </a:lnTo>
                  <a:lnTo>
                    <a:pt x="5116" y="14559"/>
                  </a:lnTo>
                  <a:lnTo>
                    <a:pt x="3766" y="13785"/>
                  </a:lnTo>
                  <a:cubicBezTo>
                    <a:pt x="3751" y="13776"/>
                    <a:pt x="3736" y="13768"/>
                    <a:pt x="3722" y="13760"/>
                  </a:cubicBezTo>
                  <a:cubicBezTo>
                    <a:pt x="3605" y="13692"/>
                    <a:pt x="3537" y="13650"/>
                    <a:pt x="3506" y="13588"/>
                  </a:cubicBezTo>
                  <a:lnTo>
                    <a:pt x="3300" y="13080"/>
                  </a:lnTo>
                  <a:cubicBezTo>
                    <a:pt x="3527" y="12934"/>
                    <a:pt x="3711" y="12742"/>
                    <a:pt x="3846" y="12521"/>
                  </a:cubicBezTo>
                  <a:close/>
                  <a:moveTo>
                    <a:pt x="3621" y="11431"/>
                  </a:moveTo>
                  <a:lnTo>
                    <a:pt x="3621" y="11431"/>
                  </a:lnTo>
                  <a:cubicBezTo>
                    <a:pt x="3694" y="11950"/>
                    <a:pt x="3449" y="12460"/>
                    <a:pt x="2987" y="12725"/>
                  </a:cubicBezTo>
                  <a:lnTo>
                    <a:pt x="2139" y="13212"/>
                  </a:lnTo>
                  <a:cubicBezTo>
                    <a:pt x="1876" y="13364"/>
                    <a:pt x="1722" y="13657"/>
                    <a:pt x="1750" y="13959"/>
                  </a:cubicBezTo>
                  <a:lnTo>
                    <a:pt x="1822" y="14750"/>
                  </a:lnTo>
                  <a:lnTo>
                    <a:pt x="1619" y="14750"/>
                  </a:lnTo>
                  <a:lnTo>
                    <a:pt x="1300" y="13392"/>
                  </a:lnTo>
                  <a:cubicBezTo>
                    <a:pt x="1298" y="13384"/>
                    <a:pt x="1296" y="13377"/>
                    <a:pt x="1294" y="13369"/>
                  </a:cubicBezTo>
                  <a:cubicBezTo>
                    <a:pt x="1275" y="13315"/>
                    <a:pt x="1280" y="13257"/>
                    <a:pt x="1309" y="13206"/>
                  </a:cubicBezTo>
                  <a:lnTo>
                    <a:pt x="2473" y="11564"/>
                  </a:lnTo>
                  <a:lnTo>
                    <a:pt x="3621" y="11431"/>
                  </a:lnTo>
                  <a:close/>
                  <a:moveTo>
                    <a:pt x="6505" y="1"/>
                  </a:moveTo>
                  <a:cubicBezTo>
                    <a:pt x="3862" y="1"/>
                    <a:pt x="1712" y="2149"/>
                    <a:pt x="1712" y="4790"/>
                  </a:cubicBezTo>
                  <a:cubicBezTo>
                    <a:pt x="1712" y="6457"/>
                    <a:pt x="2569" y="7929"/>
                    <a:pt x="3866" y="8786"/>
                  </a:cubicBezTo>
                  <a:lnTo>
                    <a:pt x="2458" y="7996"/>
                  </a:lnTo>
                  <a:cubicBezTo>
                    <a:pt x="2443" y="7988"/>
                    <a:pt x="2427" y="7981"/>
                    <a:pt x="2411" y="7977"/>
                  </a:cubicBezTo>
                  <a:cubicBezTo>
                    <a:pt x="2346" y="7957"/>
                    <a:pt x="2279" y="7947"/>
                    <a:pt x="2213" y="7947"/>
                  </a:cubicBezTo>
                  <a:cubicBezTo>
                    <a:pt x="2157" y="7947"/>
                    <a:pt x="2102" y="7954"/>
                    <a:pt x="2048" y="7968"/>
                  </a:cubicBezTo>
                  <a:cubicBezTo>
                    <a:pt x="1989" y="7811"/>
                    <a:pt x="1879" y="7682"/>
                    <a:pt x="1733" y="7597"/>
                  </a:cubicBezTo>
                  <a:lnTo>
                    <a:pt x="1231" y="7307"/>
                  </a:lnTo>
                  <a:cubicBezTo>
                    <a:pt x="1116" y="7241"/>
                    <a:pt x="992" y="7210"/>
                    <a:pt x="868" y="7210"/>
                  </a:cubicBezTo>
                  <a:cubicBezTo>
                    <a:pt x="617" y="7210"/>
                    <a:pt x="373" y="7340"/>
                    <a:pt x="238" y="7573"/>
                  </a:cubicBezTo>
                  <a:lnTo>
                    <a:pt x="123" y="7771"/>
                  </a:lnTo>
                  <a:cubicBezTo>
                    <a:pt x="27" y="7940"/>
                    <a:pt x="1" y="8135"/>
                    <a:pt x="51" y="8322"/>
                  </a:cubicBezTo>
                  <a:cubicBezTo>
                    <a:pt x="102" y="8511"/>
                    <a:pt x="222" y="8667"/>
                    <a:pt x="390" y="8764"/>
                  </a:cubicBezTo>
                  <a:lnTo>
                    <a:pt x="891" y="9054"/>
                  </a:lnTo>
                  <a:cubicBezTo>
                    <a:pt x="1006" y="9120"/>
                    <a:pt x="1130" y="9150"/>
                    <a:pt x="1253" y="9150"/>
                  </a:cubicBezTo>
                  <a:cubicBezTo>
                    <a:pt x="1289" y="9150"/>
                    <a:pt x="1325" y="9147"/>
                    <a:pt x="1361" y="9142"/>
                  </a:cubicBezTo>
                  <a:cubicBezTo>
                    <a:pt x="1366" y="9292"/>
                    <a:pt x="1392" y="9443"/>
                    <a:pt x="1445" y="9591"/>
                  </a:cubicBezTo>
                  <a:cubicBezTo>
                    <a:pt x="1445" y="9592"/>
                    <a:pt x="1446" y="9593"/>
                    <a:pt x="1446" y="9594"/>
                  </a:cubicBezTo>
                  <a:lnTo>
                    <a:pt x="1786" y="10512"/>
                  </a:lnTo>
                  <a:cubicBezTo>
                    <a:pt x="1821" y="10607"/>
                    <a:pt x="1910" y="10664"/>
                    <a:pt x="2005" y="10664"/>
                  </a:cubicBezTo>
                  <a:cubicBezTo>
                    <a:pt x="2032" y="10664"/>
                    <a:pt x="2060" y="10660"/>
                    <a:pt x="2086" y="10650"/>
                  </a:cubicBezTo>
                  <a:cubicBezTo>
                    <a:pt x="2207" y="10606"/>
                    <a:pt x="2269" y="10471"/>
                    <a:pt x="2224" y="10351"/>
                  </a:cubicBezTo>
                  <a:lnTo>
                    <a:pt x="1884" y="9433"/>
                  </a:lnTo>
                  <a:cubicBezTo>
                    <a:pt x="1809" y="9220"/>
                    <a:pt x="1811" y="8994"/>
                    <a:pt x="1883" y="8788"/>
                  </a:cubicBezTo>
                  <a:cubicBezTo>
                    <a:pt x="1883" y="8788"/>
                    <a:pt x="1884" y="8788"/>
                    <a:pt x="1884" y="8787"/>
                  </a:cubicBezTo>
                  <a:lnTo>
                    <a:pt x="2049" y="8493"/>
                  </a:lnTo>
                  <a:cubicBezTo>
                    <a:pt x="2090" y="8442"/>
                    <a:pt x="2150" y="8414"/>
                    <a:pt x="2212" y="8414"/>
                  </a:cubicBezTo>
                  <a:cubicBezTo>
                    <a:pt x="2226" y="8414"/>
                    <a:pt x="2241" y="8415"/>
                    <a:pt x="2255" y="8418"/>
                  </a:cubicBezTo>
                  <a:lnTo>
                    <a:pt x="4256" y="9540"/>
                  </a:lnTo>
                  <a:cubicBezTo>
                    <a:pt x="4291" y="9560"/>
                    <a:pt x="4330" y="9570"/>
                    <a:pt x="4371" y="9570"/>
                  </a:cubicBezTo>
                  <a:lnTo>
                    <a:pt x="6215" y="9570"/>
                  </a:lnTo>
                  <a:cubicBezTo>
                    <a:pt x="6308" y="9576"/>
                    <a:pt x="6403" y="9579"/>
                    <a:pt x="6498" y="9579"/>
                  </a:cubicBezTo>
                  <a:cubicBezTo>
                    <a:pt x="6404" y="9805"/>
                    <a:pt x="6180" y="9965"/>
                    <a:pt x="5919" y="9965"/>
                  </a:cubicBezTo>
                  <a:lnTo>
                    <a:pt x="4228" y="9965"/>
                  </a:lnTo>
                  <a:lnTo>
                    <a:pt x="3658" y="9725"/>
                  </a:lnTo>
                  <a:lnTo>
                    <a:pt x="3657" y="9725"/>
                  </a:lnTo>
                  <a:cubicBezTo>
                    <a:pt x="3656" y="9724"/>
                    <a:pt x="3655" y="9724"/>
                    <a:pt x="3654" y="9723"/>
                  </a:cubicBezTo>
                  <a:lnTo>
                    <a:pt x="3054" y="9472"/>
                  </a:lnTo>
                  <a:cubicBezTo>
                    <a:pt x="3025" y="9460"/>
                    <a:pt x="2994" y="9454"/>
                    <a:pt x="2964" y="9454"/>
                  </a:cubicBezTo>
                  <a:cubicBezTo>
                    <a:pt x="2873" y="9454"/>
                    <a:pt x="2787" y="9507"/>
                    <a:pt x="2749" y="9597"/>
                  </a:cubicBezTo>
                  <a:cubicBezTo>
                    <a:pt x="2699" y="9716"/>
                    <a:pt x="2755" y="9853"/>
                    <a:pt x="2874" y="9902"/>
                  </a:cubicBezTo>
                  <a:lnTo>
                    <a:pt x="3360" y="10107"/>
                  </a:lnTo>
                  <a:lnTo>
                    <a:pt x="3528" y="10973"/>
                  </a:lnTo>
                  <a:lnTo>
                    <a:pt x="2317" y="11113"/>
                  </a:lnTo>
                  <a:cubicBezTo>
                    <a:pt x="2283" y="11116"/>
                    <a:pt x="2252" y="11127"/>
                    <a:pt x="2224" y="11143"/>
                  </a:cubicBezTo>
                  <a:cubicBezTo>
                    <a:pt x="2197" y="11160"/>
                    <a:pt x="2172" y="11182"/>
                    <a:pt x="2153" y="11209"/>
                  </a:cubicBezTo>
                  <a:lnTo>
                    <a:pt x="922" y="12944"/>
                  </a:lnTo>
                  <a:cubicBezTo>
                    <a:pt x="919" y="12948"/>
                    <a:pt x="916" y="12952"/>
                    <a:pt x="913" y="12958"/>
                  </a:cubicBezTo>
                  <a:cubicBezTo>
                    <a:pt x="812" y="13123"/>
                    <a:pt x="788" y="13324"/>
                    <a:pt x="848" y="13509"/>
                  </a:cubicBezTo>
                  <a:lnTo>
                    <a:pt x="1199" y="15005"/>
                  </a:lnTo>
                  <a:cubicBezTo>
                    <a:pt x="1228" y="15130"/>
                    <a:pt x="1338" y="15217"/>
                    <a:pt x="1465" y="15217"/>
                  </a:cubicBezTo>
                  <a:lnTo>
                    <a:pt x="2033" y="15217"/>
                  </a:lnTo>
                  <a:cubicBezTo>
                    <a:pt x="2110" y="15217"/>
                    <a:pt x="2184" y="15184"/>
                    <a:pt x="2236" y="15127"/>
                  </a:cubicBezTo>
                  <a:cubicBezTo>
                    <a:pt x="2288" y="15071"/>
                    <a:pt x="2313" y="14995"/>
                    <a:pt x="2307" y="14918"/>
                  </a:cubicBezTo>
                  <a:lnTo>
                    <a:pt x="2215" y="13917"/>
                  </a:lnTo>
                  <a:cubicBezTo>
                    <a:pt x="2204" y="13796"/>
                    <a:pt x="2265" y="13677"/>
                    <a:pt x="2371" y="13617"/>
                  </a:cubicBezTo>
                  <a:lnTo>
                    <a:pt x="2893" y="13317"/>
                  </a:lnTo>
                  <a:lnTo>
                    <a:pt x="3076" y="13769"/>
                  </a:lnTo>
                  <a:cubicBezTo>
                    <a:pt x="3077" y="13772"/>
                    <a:pt x="3079" y="13776"/>
                    <a:pt x="3080" y="13779"/>
                  </a:cubicBezTo>
                  <a:cubicBezTo>
                    <a:pt x="3174" y="13980"/>
                    <a:pt x="3339" y="14076"/>
                    <a:pt x="3486" y="14162"/>
                  </a:cubicBezTo>
                  <a:cubicBezTo>
                    <a:pt x="3501" y="14171"/>
                    <a:pt x="4945" y="14999"/>
                    <a:pt x="4945" y="14999"/>
                  </a:cubicBezTo>
                  <a:cubicBezTo>
                    <a:pt x="5002" y="15031"/>
                    <a:pt x="5065" y="15046"/>
                    <a:pt x="5126" y="15046"/>
                  </a:cubicBezTo>
                  <a:cubicBezTo>
                    <a:pt x="5209" y="15046"/>
                    <a:pt x="5290" y="15018"/>
                    <a:pt x="5359" y="14963"/>
                  </a:cubicBezTo>
                  <a:lnTo>
                    <a:pt x="5660" y="14714"/>
                  </a:lnTo>
                  <a:cubicBezTo>
                    <a:pt x="5737" y="14650"/>
                    <a:pt x="5783" y="14556"/>
                    <a:pt x="5783" y="14456"/>
                  </a:cubicBezTo>
                  <a:cubicBezTo>
                    <a:pt x="5784" y="14356"/>
                    <a:pt x="5740" y="14262"/>
                    <a:pt x="5664" y="14197"/>
                  </a:cubicBezTo>
                  <a:lnTo>
                    <a:pt x="4505" y="13205"/>
                  </a:lnTo>
                  <a:cubicBezTo>
                    <a:pt x="4472" y="13178"/>
                    <a:pt x="4450" y="13140"/>
                    <a:pt x="4442" y="13097"/>
                  </a:cubicBezTo>
                  <a:lnTo>
                    <a:pt x="3878" y="10324"/>
                  </a:lnTo>
                  <a:lnTo>
                    <a:pt x="3878" y="10324"/>
                  </a:lnTo>
                  <a:lnTo>
                    <a:pt x="4049" y="10396"/>
                  </a:lnTo>
                  <a:cubicBezTo>
                    <a:pt x="4105" y="10419"/>
                    <a:pt x="4164" y="10432"/>
                    <a:pt x="4225" y="10432"/>
                  </a:cubicBezTo>
                  <a:lnTo>
                    <a:pt x="5919" y="10432"/>
                  </a:lnTo>
                  <a:cubicBezTo>
                    <a:pt x="6269" y="10432"/>
                    <a:pt x="6581" y="10267"/>
                    <a:pt x="6781" y="10011"/>
                  </a:cubicBezTo>
                  <a:cubicBezTo>
                    <a:pt x="6982" y="10267"/>
                    <a:pt x="7293" y="10432"/>
                    <a:pt x="7642" y="10432"/>
                  </a:cubicBezTo>
                  <a:lnTo>
                    <a:pt x="9303" y="10432"/>
                  </a:lnTo>
                  <a:cubicBezTo>
                    <a:pt x="9386" y="10432"/>
                    <a:pt x="9467" y="10415"/>
                    <a:pt x="9544" y="10382"/>
                  </a:cubicBezTo>
                  <a:lnTo>
                    <a:pt x="9689" y="10322"/>
                  </a:lnTo>
                  <a:lnTo>
                    <a:pt x="9689" y="10322"/>
                  </a:lnTo>
                  <a:lnTo>
                    <a:pt x="9527" y="11125"/>
                  </a:lnTo>
                  <a:lnTo>
                    <a:pt x="9505" y="11225"/>
                  </a:lnTo>
                  <a:cubicBezTo>
                    <a:pt x="9496" y="11263"/>
                    <a:pt x="9490" y="11301"/>
                    <a:pt x="9484" y="11339"/>
                  </a:cubicBezTo>
                  <a:lnTo>
                    <a:pt x="9120" y="13097"/>
                  </a:lnTo>
                  <a:cubicBezTo>
                    <a:pt x="9112" y="13139"/>
                    <a:pt x="9089" y="13178"/>
                    <a:pt x="9056" y="13205"/>
                  </a:cubicBezTo>
                  <a:lnTo>
                    <a:pt x="7897" y="14197"/>
                  </a:lnTo>
                  <a:cubicBezTo>
                    <a:pt x="7821" y="14262"/>
                    <a:pt x="7779" y="14356"/>
                    <a:pt x="7779" y="14457"/>
                  </a:cubicBezTo>
                  <a:cubicBezTo>
                    <a:pt x="7780" y="14557"/>
                    <a:pt x="7825" y="14650"/>
                    <a:pt x="7902" y="14714"/>
                  </a:cubicBezTo>
                  <a:lnTo>
                    <a:pt x="8205" y="14963"/>
                  </a:lnTo>
                  <a:cubicBezTo>
                    <a:pt x="8270" y="15017"/>
                    <a:pt x="8353" y="15045"/>
                    <a:pt x="8436" y="15045"/>
                  </a:cubicBezTo>
                  <a:cubicBezTo>
                    <a:pt x="8498" y="15045"/>
                    <a:pt x="8560" y="15030"/>
                    <a:pt x="8617" y="14998"/>
                  </a:cubicBezTo>
                  <a:cubicBezTo>
                    <a:pt x="8617" y="14998"/>
                    <a:pt x="10062" y="14170"/>
                    <a:pt x="10076" y="14162"/>
                  </a:cubicBezTo>
                  <a:cubicBezTo>
                    <a:pt x="10223" y="14076"/>
                    <a:pt x="10389" y="13980"/>
                    <a:pt x="10481" y="13778"/>
                  </a:cubicBezTo>
                  <a:cubicBezTo>
                    <a:pt x="10482" y="13775"/>
                    <a:pt x="10484" y="13772"/>
                    <a:pt x="10486" y="13769"/>
                  </a:cubicBezTo>
                  <a:lnTo>
                    <a:pt x="10669" y="13317"/>
                  </a:lnTo>
                  <a:lnTo>
                    <a:pt x="11190" y="13617"/>
                  </a:lnTo>
                  <a:cubicBezTo>
                    <a:pt x="11296" y="13677"/>
                    <a:pt x="11358" y="13795"/>
                    <a:pt x="11346" y="13917"/>
                  </a:cubicBezTo>
                  <a:lnTo>
                    <a:pt x="11256" y="14918"/>
                  </a:lnTo>
                  <a:cubicBezTo>
                    <a:pt x="11249" y="14994"/>
                    <a:pt x="11274" y="15071"/>
                    <a:pt x="11326" y="15127"/>
                  </a:cubicBezTo>
                  <a:cubicBezTo>
                    <a:pt x="11378" y="15184"/>
                    <a:pt x="11451" y="15217"/>
                    <a:pt x="11528" y="15217"/>
                  </a:cubicBezTo>
                  <a:lnTo>
                    <a:pt x="12096" y="15217"/>
                  </a:lnTo>
                  <a:cubicBezTo>
                    <a:pt x="12224" y="15217"/>
                    <a:pt x="12334" y="15130"/>
                    <a:pt x="12362" y="15005"/>
                  </a:cubicBezTo>
                  <a:lnTo>
                    <a:pt x="12714" y="13509"/>
                  </a:lnTo>
                  <a:cubicBezTo>
                    <a:pt x="12774" y="13324"/>
                    <a:pt x="12750" y="13123"/>
                    <a:pt x="12648" y="12958"/>
                  </a:cubicBezTo>
                  <a:cubicBezTo>
                    <a:pt x="12604" y="12886"/>
                    <a:pt x="12527" y="12846"/>
                    <a:pt x="12449" y="12846"/>
                  </a:cubicBezTo>
                  <a:cubicBezTo>
                    <a:pt x="12408" y="12846"/>
                    <a:pt x="12365" y="12857"/>
                    <a:pt x="12327" y="12880"/>
                  </a:cubicBezTo>
                  <a:cubicBezTo>
                    <a:pt x="12217" y="12947"/>
                    <a:pt x="12182" y="13091"/>
                    <a:pt x="12250" y="13201"/>
                  </a:cubicBezTo>
                  <a:cubicBezTo>
                    <a:pt x="12281" y="13252"/>
                    <a:pt x="12287" y="13312"/>
                    <a:pt x="12269" y="13369"/>
                  </a:cubicBezTo>
                  <a:cubicBezTo>
                    <a:pt x="12266" y="13376"/>
                    <a:pt x="12264" y="13383"/>
                    <a:pt x="12262" y="13392"/>
                  </a:cubicBezTo>
                  <a:lnTo>
                    <a:pt x="11944" y="14750"/>
                  </a:lnTo>
                  <a:lnTo>
                    <a:pt x="11740" y="14750"/>
                  </a:lnTo>
                  <a:lnTo>
                    <a:pt x="11811" y="13959"/>
                  </a:lnTo>
                  <a:cubicBezTo>
                    <a:pt x="11839" y="13657"/>
                    <a:pt x="11687" y="13363"/>
                    <a:pt x="11423" y="13212"/>
                  </a:cubicBezTo>
                  <a:lnTo>
                    <a:pt x="10574" y="12724"/>
                  </a:lnTo>
                  <a:cubicBezTo>
                    <a:pt x="10113" y="12460"/>
                    <a:pt x="9867" y="11950"/>
                    <a:pt x="9941" y="11431"/>
                  </a:cubicBezTo>
                  <a:lnTo>
                    <a:pt x="9941" y="11431"/>
                  </a:lnTo>
                  <a:lnTo>
                    <a:pt x="11024" y="11557"/>
                  </a:lnTo>
                  <a:lnTo>
                    <a:pt x="11088" y="11564"/>
                  </a:lnTo>
                  <a:lnTo>
                    <a:pt x="11730" y="12469"/>
                  </a:lnTo>
                  <a:cubicBezTo>
                    <a:pt x="11776" y="12533"/>
                    <a:pt x="11848" y="12567"/>
                    <a:pt x="11921" y="12567"/>
                  </a:cubicBezTo>
                  <a:cubicBezTo>
                    <a:pt x="11968" y="12567"/>
                    <a:pt x="12015" y="12553"/>
                    <a:pt x="12056" y="12525"/>
                  </a:cubicBezTo>
                  <a:cubicBezTo>
                    <a:pt x="12161" y="12449"/>
                    <a:pt x="12185" y="12303"/>
                    <a:pt x="12110" y="12199"/>
                  </a:cubicBezTo>
                  <a:lnTo>
                    <a:pt x="11480" y="11310"/>
                  </a:lnTo>
                  <a:lnTo>
                    <a:pt x="12116" y="9594"/>
                  </a:lnTo>
                  <a:cubicBezTo>
                    <a:pt x="12117" y="9593"/>
                    <a:pt x="12117" y="9592"/>
                    <a:pt x="12118" y="9589"/>
                  </a:cubicBezTo>
                  <a:cubicBezTo>
                    <a:pt x="12169" y="9443"/>
                    <a:pt x="12197" y="9292"/>
                    <a:pt x="12200" y="9142"/>
                  </a:cubicBezTo>
                  <a:cubicBezTo>
                    <a:pt x="12236" y="9147"/>
                    <a:pt x="12272" y="9150"/>
                    <a:pt x="12308" y="9150"/>
                  </a:cubicBezTo>
                  <a:cubicBezTo>
                    <a:pt x="12431" y="9150"/>
                    <a:pt x="12556" y="9120"/>
                    <a:pt x="12670" y="9054"/>
                  </a:cubicBezTo>
                  <a:lnTo>
                    <a:pt x="13172" y="8764"/>
                  </a:lnTo>
                  <a:cubicBezTo>
                    <a:pt x="13340" y="8667"/>
                    <a:pt x="13461" y="8511"/>
                    <a:pt x="13510" y="8322"/>
                  </a:cubicBezTo>
                  <a:cubicBezTo>
                    <a:pt x="13560" y="8135"/>
                    <a:pt x="13535" y="7940"/>
                    <a:pt x="13438" y="7771"/>
                  </a:cubicBezTo>
                  <a:lnTo>
                    <a:pt x="13323" y="7573"/>
                  </a:lnTo>
                  <a:cubicBezTo>
                    <a:pt x="13189" y="7340"/>
                    <a:pt x="12945" y="7210"/>
                    <a:pt x="12694" y="7210"/>
                  </a:cubicBezTo>
                  <a:cubicBezTo>
                    <a:pt x="12570" y="7210"/>
                    <a:pt x="12446" y="7241"/>
                    <a:pt x="12332" y="7307"/>
                  </a:cubicBezTo>
                  <a:lnTo>
                    <a:pt x="11830" y="7597"/>
                  </a:lnTo>
                  <a:cubicBezTo>
                    <a:pt x="11683" y="7682"/>
                    <a:pt x="11573" y="7811"/>
                    <a:pt x="11514" y="7968"/>
                  </a:cubicBezTo>
                  <a:cubicBezTo>
                    <a:pt x="11460" y="7954"/>
                    <a:pt x="11405" y="7947"/>
                    <a:pt x="11349" y="7947"/>
                  </a:cubicBezTo>
                  <a:cubicBezTo>
                    <a:pt x="11283" y="7947"/>
                    <a:pt x="11217" y="7957"/>
                    <a:pt x="11151" y="7977"/>
                  </a:cubicBezTo>
                  <a:cubicBezTo>
                    <a:pt x="11134" y="7981"/>
                    <a:pt x="11119" y="7988"/>
                    <a:pt x="11105" y="7996"/>
                  </a:cubicBezTo>
                  <a:lnTo>
                    <a:pt x="9130" y="9104"/>
                  </a:lnTo>
                  <a:lnTo>
                    <a:pt x="8586" y="9104"/>
                  </a:lnTo>
                  <a:cubicBezTo>
                    <a:pt x="10189" y="8328"/>
                    <a:pt x="11297" y="6686"/>
                    <a:pt x="11297" y="4790"/>
                  </a:cubicBezTo>
                  <a:cubicBezTo>
                    <a:pt x="11297" y="2149"/>
                    <a:pt x="9148" y="1"/>
                    <a:pt x="6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3"/>
            <p:cNvSpPr/>
            <p:nvPr/>
          </p:nvSpPr>
          <p:spPr>
            <a:xfrm>
              <a:off x="1255326" y="2871444"/>
              <a:ext cx="31483" cy="10442"/>
            </a:xfrm>
            <a:custGeom>
              <a:rect b="b" l="l" r="r" t="t"/>
              <a:pathLst>
                <a:path extrusionOk="0" h="468" w="1411">
                  <a:moveTo>
                    <a:pt x="234" y="1"/>
                  </a:moveTo>
                  <a:cubicBezTo>
                    <a:pt x="105" y="1"/>
                    <a:pt x="1" y="106"/>
                    <a:pt x="1" y="234"/>
                  </a:cubicBezTo>
                  <a:cubicBezTo>
                    <a:pt x="1" y="363"/>
                    <a:pt x="105" y="468"/>
                    <a:pt x="234" y="468"/>
                  </a:cubicBezTo>
                  <a:lnTo>
                    <a:pt x="1177" y="468"/>
                  </a:lnTo>
                  <a:cubicBezTo>
                    <a:pt x="1306" y="468"/>
                    <a:pt x="1411" y="363"/>
                    <a:pt x="1411" y="234"/>
                  </a:cubicBezTo>
                  <a:cubicBezTo>
                    <a:pt x="1411" y="106"/>
                    <a:pt x="1306" y="1"/>
                    <a:pt x="1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3"/>
            <p:cNvSpPr/>
            <p:nvPr/>
          </p:nvSpPr>
          <p:spPr>
            <a:xfrm>
              <a:off x="1163467" y="2855089"/>
              <a:ext cx="28605" cy="25258"/>
            </a:xfrm>
            <a:custGeom>
              <a:rect b="b" l="l" r="r" t="t"/>
              <a:pathLst>
                <a:path extrusionOk="0" h="1132" w="1282">
                  <a:moveTo>
                    <a:pt x="261" y="0"/>
                  </a:moveTo>
                  <a:cubicBezTo>
                    <a:pt x="196" y="0"/>
                    <a:pt x="131" y="27"/>
                    <a:pt x="85" y="80"/>
                  </a:cubicBezTo>
                  <a:cubicBezTo>
                    <a:pt x="0" y="177"/>
                    <a:pt x="10" y="325"/>
                    <a:pt x="107" y="410"/>
                  </a:cubicBezTo>
                  <a:lnTo>
                    <a:pt x="867" y="1074"/>
                  </a:lnTo>
                  <a:cubicBezTo>
                    <a:pt x="911" y="1113"/>
                    <a:pt x="966" y="1132"/>
                    <a:pt x="1020" y="1132"/>
                  </a:cubicBezTo>
                  <a:cubicBezTo>
                    <a:pt x="1085" y="1132"/>
                    <a:pt x="1150" y="1105"/>
                    <a:pt x="1196" y="1052"/>
                  </a:cubicBezTo>
                  <a:cubicBezTo>
                    <a:pt x="1281" y="955"/>
                    <a:pt x="1271" y="808"/>
                    <a:pt x="1174" y="723"/>
                  </a:cubicBezTo>
                  <a:lnTo>
                    <a:pt x="414" y="58"/>
                  </a:lnTo>
                  <a:cubicBezTo>
                    <a:pt x="370" y="19"/>
                    <a:pt x="31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3"/>
            <p:cNvSpPr/>
            <p:nvPr/>
          </p:nvSpPr>
          <p:spPr>
            <a:xfrm>
              <a:off x="1024217" y="2871444"/>
              <a:ext cx="31505" cy="10442"/>
            </a:xfrm>
            <a:custGeom>
              <a:rect b="b" l="l" r="r" t="t"/>
              <a:pathLst>
                <a:path extrusionOk="0" h="468" w="1412">
                  <a:moveTo>
                    <a:pt x="234" y="1"/>
                  </a:moveTo>
                  <a:cubicBezTo>
                    <a:pt x="106" y="1"/>
                    <a:pt x="1" y="106"/>
                    <a:pt x="1" y="234"/>
                  </a:cubicBezTo>
                  <a:cubicBezTo>
                    <a:pt x="1" y="363"/>
                    <a:pt x="106" y="468"/>
                    <a:pt x="234" y="468"/>
                  </a:cubicBezTo>
                  <a:lnTo>
                    <a:pt x="1178" y="468"/>
                  </a:lnTo>
                  <a:cubicBezTo>
                    <a:pt x="1307" y="468"/>
                    <a:pt x="1412" y="363"/>
                    <a:pt x="1412" y="234"/>
                  </a:cubicBezTo>
                  <a:cubicBezTo>
                    <a:pt x="1412" y="106"/>
                    <a:pt x="1307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3"/>
            <p:cNvSpPr/>
            <p:nvPr/>
          </p:nvSpPr>
          <p:spPr>
            <a:xfrm>
              <a:off x="1118976" y="2855089"/>
              <a:ext cx="28627" cy="25258"/>
            </a:xfrm>
            <a:custGeom>
              <a:rect b="b" l="l" r="r" t="t"/>
              <a:pathLst>
                <a:path extrusionOk="0" h="1132" w="1283">
                  <a:moveTo>
                    <a:pt x="1021" y="0"/>
                  </a:moveTo>
                  <a:cubicBezTo>
                    <a:pt x="967" y="0"/>
                    <a:pt x="912" y="19"/>
                    <a:pt x="868" y="58"/>
                  </a:cubicBezTo>
                  <a:lnTo>
                    <a:pt x="108" y="723"/>
                  </a:lnTo>
                  <a:cubicBezTo>
                    <a:pt x="10" y="808"/>
                    <a:pt x="1" y="955"/>
                    <a:pt x="85" y="1052"/>
                  </a:cubicBezTo>
                  <a:cubicBezTo>
                    <a:pt x="132" y="1105"/>
                    <a:pt x="196" y="1132"/>
                    <a:pt x="261" y="1132"/>
                  </a:cubicBezTo>
                  <a:cubicBezTo>
                    <a:pt x="316" y="1132"/>
                    <a:pt x="371" y="1112"/>
                    <a:pt x="415" y="1074"/>
                  </a:cubicBezTo>
                  <a:lnTo>
                    <a:pt x="1175" y="410"/>
                  </a:lnTo>
                  <a:cubicBezTo>
                    <a:pt x="1272" y="325"/>
                    <a:pt x="1282" y="177"/>
                    <a:pt x="1197" y="80"/>
                  </a:cubicBezTo>
                  <a:cubicBezTo>
                    <a:pt x="1151" y="27"/>
                    <a:pt x="1086" y="0"/>
                    <a:pt x="1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13"/>
          <p:cNvSpPr/>
          <p:nvPr/>
        </p:nvSpPr>
        <p:spPr>
          <a:xfrm>
            <a:off x="2952700" y="2536699"/>
            <a:ext cx="302584" cy="332463"/>
          </a:xfrm>
          <a:custGeom>
            <a:rect b="b" l="l" r="r" t="t"/>
            <a:pathLst>
              <a:path extrusionOk="0" h="15934" w="14502">
                <a:moveTo>
                  <a:pt x="7251" y="6741"/>
                </a:moveTo>
                <a:cubicBezTo>
                  <a:pt x="7531" y="6741"/>
                  <a:pt x="7759" y="6970"/>
                  <a:pt x="7759" y="7249"/>
                </a:cubicBezTo>
                <a:cubicBezTo>
                  <a:pt x="7759" y="7529"/>
                  <a:pt x="7531" y="7757"/>
                  <a:pt x="7251" y="7757"/>
                </a:cubicBezTo>
                <a:cubicBezTo>
                  <a:pt x="6970" y="7757"/>
                  <a:pt x="6743" y="7529"/>
                  <a:pt x="6743" y="7249"/>
                </a:cubicBezTo>
                <a:cubicBezTo>
                  <a:pt x="6743" y="7196"/>
                  <a:pt x="6751" y="7143"/>
                  <a:pt x="6767" y="7095"/>
                </a:cubicBezTo>
                <a:lnTo>
                  <a:pt x="7085" y="7414"/>
                </a:lnTo>
                <a:cubicBezTo>
                  <a:pt x="7132" y="7460"/>
                  <a:pt x="7191" y="7483"/>
                  <a:pt x="7251" y="7483"/>
                </a:cubicBezTo>
                <a:cubicBezTo>
                  <a:pt x="7311" y="7483"/>
                  <a:pt x="7370" y="7460"/>
                  <a:pt x="7415" y="7414"/>
                </a:cubicBezTo>
                <a:cubicBezTo>
                  <a:pt x="7507" y="7323"/>
                  <a:pt x="7507" y="7175"/>
                  <a:pt x="7415" y="7084"/>
                </a:cubicBezTo>
                <a:lnTo>
                  <a:pt x="7097" y="6765"/>
                </a:lnTo>
                <a:cubicBezTo>
                  <a:pt x="7145" y="6749"/>
                  <a:pt x="7197" y="6741"/>
                  <a:pt x="7251" y="6741"/>
                </a:cubicBezTo>
                <a:close/>
                <a:moveTo>
                  <a:pt x="7251" y="468"/>
                </a:moveTo>
                <a:cubicBezTo>
                  <a:pt x="9063" y="468"/>
                  <a:pt x="10766" y="1172"/>
                  <a:pt x="12047" y="2454"/>
                </a:cubicBezTo>
                <a:cubicBezTo>
                  <a:pt x="13329" y="3734"/>
                  <a:pt x="14034" y="5437"/>
                  <a:pt x="14034" y="7248"/>
                </a:cubicBezTo>
                <a:cubicBezTo>
                  <a:pt x="14034" y="9060"/>
                  <a:pt x="13329" y="10763"/>
                  <a:pt x="12047" y="12044"/>
                </a:cubicBezTo>
                <a:cubicBezTo>
                  <a:pt x="11748" y="12343"/>
                  <a:pt x="11426" y="12611"/>
                  <a:pt x="11085" y="12846"/>
                </a:cubicBezTo>
                <a:cubicBezTo>
                  <a:pt x="11065" y="12849"/>
                  <a:pt x="11046" y="12855"/>
                  <a:pt x="11028" y="12863"/>
                </a:cubicBezTo>
                <a:lnTo>
                  <a:pt x="9020" y="13791"/>
                </a:lnTo>
                <a:cubicBezTo>
                  <a:pt x="9011" y="13795"/>
                  <a:pt x="9003" y="13800"/>
                  <a:pt x="8995" y="13805"/>
                </a:cubicBezTo>
                <a:cubicBezTo>
                  <a:pt x="8433" y="13953"/>
                  <a:pt x="7847" y="14031"/>
                  <a:pt x="7251" y="14031"/>
                </a:cubicBezTo>
                <a:cubicBezTo>
                  <a:pt x="6630" y="14031"/>
                  <a:pt x="6021" y="13947"/>
                  <a:pt x="5438" y="13787"/>
                </a:cubicBezTo>
                <a:lnTo>
                  <a:pt x="3450" y="12868"/>
                </a:lnTo>
                <a:cubicBezTo>
                  <a:pt x="3096" y="12628"/>
                  <a:pt x="2763" y="12353"/>
                  <a:pt x="2453" y="12044"/>
                </a:cubicBezTo>
                <a:cubicBezTo>
                  <a:pt x="1172" y="10763"/>
                  <a:pt x="467" y="9060"/>
                  <a:pt x="467" y="7249"/>
                </a:cubicBezTo>
                <a:cubicBezTo>
                  <a:pt x="467" y="5515"/>
                  <a:pt x="1113" y="3882"/>
                  <a:pt x="2292" y="2622"/>
                </a:cubicBezTo>
                <a:lnTo>
                  <a:pt x="2669" y="3000"/>
                </a:lnTo>
                <a:cubicBezTo>
                  <a:pt x="1633" y="4116"/>
                  <a:pt x="997" y="5609"/>
                  <a:pt x="997" y="7249"/>
                </a:cubicBezTo>
                <a:cubicBezTo>
                  <a:pt x="997" y="10695"/>
                  <a:pt x="3803" y="13500"/>
                  <a:pt x="7251" y="13500"/>
                </a:cubicBezTo>
                <a:cubicBezTo>
                  <a:pt x="10698" y="13500"/>
                  <a:pt x="13504" y="10695"/>
                  <a:pt x="13504" y="7249"/>
                </a:cubicBezTo>
                <a:cubicBezTo>
                  <a:pt x="13504" y="6400"/>
                  <a:pt x="13336" y="5576"/>
                  <a:pt x="13006" y="4802"/>
                </a:cubicBezTo>
                <a:cubicBezTo>
                  <a:pt x="12968" y="4713"/>
                  <a:pt x="12882" y="4660"/>
                  <a:pt x="12791" y="4660"/>
                </a:cubicBezTo>
                <a:cubicBezTo>
                  <a:pt x="12761" y="4660"/>
                  <a:pt x="12730" y="4666"/>
                  <a:pt x="12700" y="4678"/>
                </a:cubicBezTo>
                <a:cubicBezTo>
                  <a:pt x="12581" y="4729"/>
                  <a:pt x="12527" y="4866"/>
                  <a:pt x="12577" y="4985"/>
                </a:cubicBezTo>
                <a:cubicBezTo>
                  <a:pt x="12882" y="5701"/>
                  <a:pt x="13037" y="6464"/>
                  <a:pt x="13037" y="7249"/>
                </a:cubicBezTo>
                <a:cubicBezTo>
                  <a:pt x="13037" y="10438"/>
                  <a:pt x="10441" y="13033"/>
                  <a:pt x="7251" y="13033"/>
                </a:cubicBezTo>
                <a:cubicBezTo>
                  <a:pt x="4060" y="13033"/>
                  <a:pt x="1464" y="10438"/>
                  <a:pt x="1464" y="7249"/>
                </a:cubicBezTo>
                <a:cubicBezTo>
                  <a:pt x="1464" y="5738"/>
                  <a:pt x="2047" y="4360"/>
                  <a:pt x="2999" y="3330"/>
                </a:cubicBezTo>
                <a:lnTo>
                  <a:pt x="3953" y="4282"/>
                </a:lnTo>
                <a:cubicBezTo>
                  <a:pt x="3260" y="5076"/>
                  <a:pt x="2839" y="6115"/>
                  <a:pt x="2839" y="7249"/>
                </a:cubicBezTo>
                <a:cubicBezTo>
                  <a:pt x="2839" y="8283"/>
                  <a:pt x="3179" y="9257"/>
                  <a:pt x="3823" y="10064"/>
                </a:cubicBezTo>
                <a:cubicBezTo>
                  <a:pt x="4447" y="10847"/>
                  <a:pt x="5325" y="11406"/>
                  <a:pt x="6293" y="11641"/>
                </a:cubicBezTo>
                <a:cubicBezTo>
                  <a:pt x="6312" y="11645"/>
                  <a:pt x="6330" y="11647"/>
                  <a:pt x="6348" y="11647"/>
                </a:cubicBezTo>
                <a:cubicBezTo>
                  <a:pt x="6453" y="11647"/>
                  <a:pt x="6549" y="11575"/>
                  <a:pt x="6575" y="11468"/>
                </a:cubicBezTo>
                <a:cubicBezTo>
                  <a:pt x="6605" y="11342"/>
                  <a:pt x="6528" y="11217"/>
                  <a:pt x="6404" y="11186"/>
                </a:cubicBezTo>
                <a:cubicBezTo>
                  <a:pt x="5535" y="10977"/>
                  <a:pt x="4748" y="10474"/>
                  <a:pt x="4187" y="9772"/>
                </a:cubicBezTo>
                <a:cubicBezTo>
                  <a:pt x="3610" y="9049"/>
                  <a:pt x="3306" y="8176"/>
                  <a:pt x="3306" y="7249"/>
                </a:cubicBezTo>
                <a:cubicBezTo>
                  <a:pt x="3306" y="6243"/>
                  <a:pt x="3674" y="5322"/>
                  <a:pt x="4284" y="4613"/>
                </a:cubicBezTo>
                <a:lnTo>
                  <a:pt x="5115" y="5443"/>
                </a:lnTo>
                <a:cubicBezTo>
                  <a:pt x="4687" y="5947"/>
                  <a:pt x="4453" y="6580"/>
                  <a:pt x="4453" y="7249"/>
                </a:cubicBezTo>
                <a:cubicBezTo>
                  <a:pt x="4453" y="8791"/>
                  <a:pt x="5708" y="10045"/>
                  <a:pt x="7251" y="10045"/>
                </a:cubicBezTo>
                <a:cubicBezTo>
                  <a:pt x="8794" y="10045"/>
                  <a:pt x="10048" y="8791"/>
                  <a:pt x="10048" y="7249"/>
                </a:cubicBezTo>
                <a:cubicBezTo>
                  <a:pt x="10048" y="5707"/>
                  <a:pt x="8794" y="4452"/>
                  <a:pt x="7251" y="4452"/>
                </a:cubicBezTo>
                <a:cubicBezTo>
                  <a:pt x="6872" y="4452"/>
                  <a:pt x="6506" y="4526"/>
                  <a:pt x="6162" y="4672"/>
                </a:cubicBezTo>
                <a:cubicBezTo>
                  <a:pt x="6043" y="4722"/>
                  <a:pt x="5987" y="4859"/>
                  <a:pt x="6037" y="4977"/>
                </a:cubicBezTo>
                <a:cubicBezTo>
                  <a:pt x="6075" y="5067"/>
                  <a:pt x="6162" y="5121"/>
                  <a:pt x="6253" y="5121"/>
                </a:cubicBezTo>
                <a:cubicBezTo>
                  <a:pt x="6283" y="5121"/>
                  <a:pt x="6314" y="5115"/>
                  <a:pt x="6344" y="5102"/>
                </a:cubicBezTo>
                <a:cubicBezTo>
                  <a:pt x="6631" y="4981"/>
                  <a:pt x="6936" y="4919"/>
                  <a:pt x="7251" y="4919"/>
                </a:cubicBezTo>
                <a:cubicBezTo>
                  <a:pt x="8536" y="4919"/>
                  <a:pt x="9581" y="5964"/>
                  <a:pt x="9581" y="7249"/>
                </a:cubicBezTo>
                <a:cubicBezTo>
                  <a:pt x="9581" y="8534"/>
                  <a:pt x="8536" y="9579"/>
                  <a:pt x="7251" y="9579"/>
                </a:cubicBezTo>
                <a:cubicBezTo>
                  <a:pt x="5965" y="9579"/>
                  <a:pt x="4920" y="8534"/>
                  <a:pt x="4920" y="7249"/>
                </a:cubicBezTo>
                <a:cubicBezTo>
                  <a:pt x="4920" y="6705"/>
                  <a:pt x="5105" y="6189"/>
                  <a:pt x="5446" y="5774"/>
                </a:cubicBezTo>
                <a:lnTo>
                  <a:pt x="6416" y="6744"/>
                </a:lnTo>
                <a:cubicBezTo>
                  <a:pt x="6327" y="6891"/>
                  <a:pt x="6276" y="7064"/>
                  <a:pt x="6276" y="7248"/>
                </a:cubicBezTo>
                <a:cubicBezTo>
                  <a:pt x="6276" y="7786"/>
                  <a:pt x="6713" y="8223"/>
                  <a:pt x="7251" y="8223"/>
                </a:cubicBezTo>
                <a:cubicBezTo>
                  <a:pt x="7789" y="8223"/>
                  <a:pt x="8226" y="7786"/>
                  <a:pt x="8226" y="7248"/>
                </a:cubicBezTo>
                <a:cubicBezTo>
                  <a:pt x="8226" y="6711"/>
                  <a:pt x="7789" y="6273"/>
                  <a:pt x="7251" y="6273"/>
                </a:cubicBezTo>
                <a:cubicBezTo>
                  <a:pt x="7067" y="6273"/>
                  <a:pt x="6894" y="6325"/>
                  <a:pt x="6746" y="6414"/>
                </a:cubicBezTo>
                <a:lnTo>
                  <a:pt x="4608" y="4276"/>
                </a:lnTo>
                <a:cubicBezTo>
                  <a:pt x="5331" y="3608"/>
                  <a:pt x="6298" y="3198"/>
                  <a:pt x="7358" y="3198"/>
                </a:cubicBezTo>
                <a:cubicBezTo>
                  <a:pt x="9593" y="3198"/>
                  <a:pt x="11410" y="5016"/>
                  <a:pt x="11410" y="7248"/>
                </a:cubicBezTo>
                <a:cubicBezTo>
                  <a:pt x="11410" y="9482"/>
                  <a:pt x="9593" y="11299"/>
                  <a:pt x="7358" y="11299"/>
                </a:cubicBezTo>
                <a:cubicBezTo>
                  <a:pt x="7229" y="11299"/>
                  <a:pt x="7124" y="11404"/>
                  <a:pt x="7124" y="11533"/>
                </a:cubicBezTo>
                <a:cubicBezTo>
                  <a:pt x="7124" y="11661"/>
                  <a:pt x="7229" y="11766"/>
                  <a:pt x="7358" y="11766"/>
                </a:cubicBezTo>
                <a:cubicBezTo>
                  <a:pt x="9850" y="11766"/>
                  <a:pt x="11877" y="9739"/>
                  <a:pt x="11877" y="7248"/>
                </a:cubicBezTo>
                <a:cubicBezTo>
                  <a:pt x="11877" y="4757"/>
                  <a:pt x="9850" y="2731"/>
                  <a:pt x="7358" y="2731"/>
                </a:cubicBezTo>
                <a:cubicBezTo>
                  <a:pt x="6169" y="2731"/>
                  <a:pt x="5085" y="3193"/>
                  <a:pt x="4278" y="3947"/>
                </a:cubicBezTo>
                <a:lnTo>
                  <a:pt x="3330" y="2999"/>
                </a:lnTo>
                <a:cubicBezTo>
                  <a:pt x="4361" y="2048"/>
                  <a:pt x="5739" y="1464"/>
                  <a:pt x="7251" y="1464"/>
                </a:cubicBezTo>
                <a:cubicBezTo>
                  <a:pt x="9239" y="1464"/>
                  <a:pt x="11064" y="2466"/>
                  <a:pt x="12134" y="4144"/>
                </a:cubicBezTo>
                <a:cubicBezTo>
                  <a:pt x="12179" y="4214"/>
                  <a:pt x="12254" y="4253"/>
                  <a:pt x="12331" y="4253"/>
                </a:cubicBezTo>
                <a:cubicBezTo>
                  <a:pt x="12374" y="4253"/>
                  <a:pt x="12417" y="4241"/>
                  <a:pt x="12456" y="4215"/>
                </a:cubicBezTo>
                <a:cubicBezTo>
                  <a:pt x="12565" y="4147"/>
                  <a:pt x="12597" y="4003"/>
                  <a:pt x="12528" y="3894"/>
                </a:cubicBezTo>
                <a:cubicBezTo>
                  <a:pt x="11372" y="2080"/>
                  <a:pt x="9399" y="998"/>
                  <a:pt x="7251" y="998"/>
                </a:cubicBezTo>
                <a:cubicBezTo>
                  <a:pt x="5611" y="998"/>
                  <a:pt x="4116" y="1633"/>
                  <a:pt x="2999" y="2669"/>
                </a:cubicBezTo>
                <a:lnTo>
                  <a:pt x="2622" y="2291"/>
                </a:lnTo>
                <a:cubicBezTo>
                  <a:pt x="3882" y="1114"/>
                  <a:pt x="5517" y="468"/>
                  <a:pt x="7251" y="468"/>
                </a:cubicBezTo>
                <a:close/>
                <a:moveTo>
                  <a:pt x="3452" y="13425"/>
                </a:moveTo>
                <a:cubicBezTo>
                  <a:pt x="3876" y="13687"/>
                  <a:pt x="4325" y="13904"/>
                  <a:pt x="4793" y="14072"/>
                </a:cubicBezTo>
                <a:lnTo>
                  <a:pt x="2662" y="15383"/>
                </a:lnTo>
                <a:lnTo>
                  <a:pt x="3452" y="13425"/>
                </a:lnTo>
                <a:close/>
                <a:moveTo>
                  <a:pt x="11023" y="13442"/>
                </a:moveTo>
                <a:lnTo>
                  <a:pt x="11806" y="15383"/>
                </a:lnTo>
                <a:lnTo>
                  <a:pt x="9687" y="14080"/>
                </a:lnTo>
                <a:cubicBezTo>
                  <a:pt x="10153" y="13914"/>
                  <a:pt x="10599" y="13700"/>
                  <a:pt x="11023" y="13442"/>
                </a:cubicBezTo>
                <a:close/>
                <a:moveTo>
                  <a:pt x="7251" y="1"/>
                </a:moveTo>
                <a:cubicBezTo>
                  <a:pt x="5392" y="1"/>
                  <a:pt x="3640" y="696"/>
                  <a:pt x="2292" y="1962"/>
                </a:cubicBezTo>
                <a:lnTo>
                  <a:pt x="2200" y="1871"/>
                </a:lnTo>
                <a:lnTo>
                  <a:pt x="2200" y="970"/>
                </a:lnTo>
                <a:cubicBezTo>
                  <a:pt x="2200" y="840"/>
                  <a:pt x="2097" y="736"/>
                  <a:pt x="1967" y="736"/>
                </a:cubicBezTo>
                <a:cubicBezTo>
                  <a:pt x="1838" y="736"/>
                  <a:pt x="1734" y="840"/>
                  <a:pt x="1734" y="970"/>
                </a:cubicBezTo>
                <a:lnTo>
                  <a:pt x="1734" y="1404"/>
                </a:lnTo>
                <a:lnTo>
                  <a:pt x="1462" y="1132"/>
                </a:lnTo>
                <a:lnTo>
                  <a:pt x="1462" y="337"/>
                </a:lnTo>
                <a:cubicBezTo>
                  <a:pt x="1462" y="209"/>
                  <a:pt x="1357" y="104"/>
                  <a:pt x="1229" y="104"/>
                </a:cubicBezTo>
                <a:cubicBezTo>
                  <a:pt x="1099" y="104"/>
                  <a:pt x="995" y="209"/>
                  <a:pt x="995" y="337"/>
                </a:cubicBezTo>
                <a:lnTo>
                  <a:pt x="995" y="665"/>
                </a:lnTo>
                <a:lnTo>
                  <a:pt x="517" y="188"/>
                </a:lnTo>
                <a:cubicBezTo>
                  <a:pt x="472" y="142"/>
                  <a:pt x="412" y="120"/>
                  <a:pt x="352" y="120"/>
                </a:cubicBezTo>
                <a:cubicBezTo>
                  <a:pt x="292" y="120"/>
                  <a:pt x="233" y="142"/>
                  <a:pt x="187" y="188"/>
                </a:cubicBezTo>
                <a:cubicBezTo>
                  <a:pt x="96" y="280"/>
                  <a:pt x="96" y="427"/>
                  <a:pt x="187" y="518"/>
                </a:cubicBezTo>
                <a:lnTo>
                  <a:pt x="645" y="977"/>
                </a:lnTo>
                <a:lnTo>
                  <a:pt x="355" y="977"/>
                </a:lnTo>
                <a:cubicBezTo>
                  <a:pt x="227" y="977"/>
                  <a:pt x="122" y="1081"/>
                  <a:pt x="122" y="1210"/>
                </a:cubicBezTo>
                <a:cubicBezTo>
                  <a:pt x="122" y="1339"/>
                  <a:pt x="227" y="1444"/>
                  <a:pt x="355" y="1444"/>
                </a:cubicBezTo>
                <a:lnTo>
                  <a:pt x="1112" y="1444"/>
                </a:lnTo>
                <a:lnTo>
                  <a:pt x="1385" y="1715"/>
                </a:lnTo>
                <a:lnTo>
                  <a:pt x="988" y="1715"/>
                </a:lnTo>
                <a:cubicBezTo>
                  <a:pt x="859" y="1715"/>
                  <a:pt x="754" y="1819"/>
                  <a:pt x="754" y="1949"/>
                </a:cubicBezTo>
                <a:cubicBezTo>
                  <a:pt x="754" y="2077"/>
                  <a:pt x="859" y="2182"/>
                  <a:pt x="988" y="2182"/>
                </a:cubicBezTo>
                <a:lnTo>
                  <a:pt x="1852" y="2182"/>
                </a:lnTo>
                <a:lnTo>
                  <a:pt x="1962" y="2292"/>
                </a:lnTo>
                <a:cubicBezTo>
                  <a:pt x="695" y="3641"/>
                  <a:pt x="1" y="5391"/>
                  <a:pt x="1" y="7249"/>
                </a:cubicBezTo>
                <a:cubicBezTo>
                  <a:pt x="1" y="9186"/>
                  <a:pt x="754" y="11006"/>
                  <a:pt x="2124" y="12375"/>
                </a:cubicBezTo>
                <a:cubicBezTo>
                  <a:pt x="2414" y="12666"/>
                  <a:pt x="2726" y="12928"/>
                  <a:pt x="3054" y="13162"/>
                </a:cubicBezTo>
                <a:lnTo>
                  <a:pt x="2163" y="15372"/>
                </a:lnTo>
                <a:cubicBezTo>
                  <a:pt x="2098" y="15535"/>
                  <a:pt x="2144" y="15722"/>
                  <a:pt x="2279" y="15836"/>
                </a:cubicBezTo>
                <a:cubicBezTo>
                  <a:pt x="2355" y="15900"/>
                  <a:pt x="2448" y="15933"/>
                  <a:pt x="2543" y="15933"/>
                </a:cubicBezTo>
                <a:cubicBezTo>
                  <a:pt x="2617" y="15933"/>
                  <a:pt x="2691" y="15914"/>
                  <a:pt x="2758" y="15872"/>
                </a:cubicBezTo>
                <a:lnTo>
                  <a:pt x="5384" y="14256"/>
                </a:lnTo>
                <a:cubicBezTo>
                  <a:pt x="5986" y="14415"/>
                  <a:pt x="6612" y="14497"/>
                  <a:pt x="7251" y="14497"/>
                </a:cubicBezTo>
                <a:cubicBezTo>
                  <a:pt x="7881" y="14497"/>
                  <a:pt x="8498" y="14417"/>
                  <a:pt x="9093" y="14262"/>
                </a:cubicBezTo>
                <a:lnTo>
                  <a:pt x="11710" y="15872"/>
                </a:lnTo>
                <a:cubicBezTo>
                  <a:pt x="11776" y="15914"/>
                  <a:pt x="11851" y="15933"/>
                  <a:pt x="11924" y="15933"/>
                </a:cubicBezTo>
                <a:cubicBezTo>
                  <a:pt x="12019" y="15933"/>
                  <a:pt x="12112" y="15901"/>
                  <a:pt x="12188" y="15836"/>
                </a:cubicBezTo>
                <a:cubicBezTo>
                  <a:pt x="12324" y="15722"/>
                  <a:pt x="12370" y="15535"/>
                  <a:pt x="12304" y="15372"/>
                </a:cubicBezTo>
                <a:lnTo>
                  <a:pt x="11420" y="13181"/>
                </a:lnTo>
                <a:cubicBezTo>
                  <a:pt x="11758" y="12943"/>
                  <a:pt x="12079" y="12673"/>
                  <a:pt x="12378" y="12375"/>
                </a:cubicBezTo>
                <a:cubicBezTo>
                  <a:pt x="13747" y="11005"/>
                  <a:pt x="14501" y="9186"/>
                  <a:pt x="14501" y="7249"/>
                </a:cubicBezTo>
                <a:cubicBezTo>
                  <a:pt x="14501" y="5313"/>
                  <a:pt x="13747" y="3492"/>
                  <a:pt x="12378" y="2124"/>
                </a:cubicBezTo>
                <a:cubicBezTo>
                  <a:pt x="11009" y="755"/>
                  <a:pt x="9187" y="1"/>
                  <a:pt x="72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3"/>
          <p:cNvSpPr txBox="1"/>
          <p:nvPr>
            <p:ph idx="4294967295" type="subTitle"/>
          </p:nvPr>
        </p:nvSpPr>
        <p:spPr>
          <a:xfrm>
            <a:off x="1775694" y="2046825"/>
            <a:ext cx="8430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phút</a:t>
            </a:r>
            <a:endParaRPr b="1" i="0" sz="14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91" name="Google Shape;1491;p13"/>
          <p:cNvSpPr txBox="1"/>
          <p:nvPr>
            <p:ph idx="4294967295" type="subTitle"/>
          </p:nvPr>
        </p:nvSpPr>
        <p:spPr>
          <a:xfrm>
            <a:off x="758899" y="3066250"/>
            <a:ext cx="1153521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phút</a:t>
            </a:r>
            <a:endParaRPr b="1" i="0" sz="14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92" name="Google Shape;1492;p13"/>
          <p:cNvSpPr txBox="1"/>
          <p:nvPr>
            <p:ph idx="4294967295" type="subTitle"/>
          </p:nvPr>
        </p:nvSpPr>
        <p:spPr>
          <a:xfrm>
            <a:off x="2682498" y="3066250"/>
            <a:ext cx="1153521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Trình bày</a:t>
            </a:r>
            <a:endParaRPr b="1" i="0" sz="14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493" name="Google Shape;1493;p13"/>
          <p:cNvGrpSpPr/>
          <p:nvPr/>
        </p:nvGrpSpPr>
        <p:grpSpPr>
          <a:xfrm rot="-2160289">
            <a:off x="-751241" y="304318"/>
            <a:ext cx="2534240" cy="1145630"/>
            <a:chOff x="3659150" y="4777100"/>
            <a:chExt cx="1317556" cy="610253"/>
          </a:xfrm>
        </p:grpSpPr>
        <p:sp>
          <p:nvSpPr>
            <p:cNvPr id="1494" name="Google Shape;1494;p13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3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3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3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8" name="Google Shape;1498;p13"/>
          <p:cNvGrpSpPr/>
          <p:nvPr/>
        </p:nvGrpSpPr>
        <p:grpSpPr>
          <a:xfrm rot="4949477">
            <a:off x="6903753" y="-309835"/>
            <a:ext cx="4669262" cy="2307078"/>
            <a:chOff x="3182800" y="2112100"/>
            <a:chExt cx="5021939" cy="2481335"/>
          </a:xfrm>
        </p:grpSpPr>
        <p:sp>
          <p:nvSpPr>
            <p:cNvPr id="1499" name="Google Shape;1499;p13"/>
            <p:cNvSpPr/>
            <p:nvPr/>
          </p:nvSpPr>
          <p:spPr>
            <a:xfrm>
              <a:off x="3182800" y="2112244"/>
              <a:ext cx="5021939" cy="2481191"/>
            </a:xfrm>
            <a:custGeom>
              <a:rect b="b" l="l" r="r" t="t"/>
              <a:pathLst>
                <a:path extrusionOk="0" h="17206" w="34825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3"/>
            <p:cNvSpPr/>
            <p:nvPr/>
          </p:nvSpPr>
          <p:spPr>
            <a:xfrm>
              <a:off x="3339984" y="2112244"/>
              <a:ext cx="4707716" cy="2326748"/>
            </a:xfrm>
            <a:custGeom>
              <a:rect b="b" l="l" r="r" t="t"/>
              <a:pathLst>
                <a:path extrusionOk="0" h="16135" w="32646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3"/>
            <p:cNvSpPr/>
            <p:nvPr/>
          </p:nvSpPr>
          <p:spPr>
            <a:xfrm>
              <a:off x="3497025" y="2112244"/>
              <a:ext cx="4393494" cy="2172160"/>
            </a:xfrm>
            <a:custGeom>
              <a:rect b="b" l="l" r="r" t="t"/>
              <a:pathLst>
                <a:path extrusionOk="0" h="15063" w="30467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3"/>
            <p:cNvSpPr/>
            <p:nvPr/>
          </p:nvSpPr>
          <p:spPr>
            <a:xfrm>
              <a:off x="3654209" y="2112100"/>
              <a:ext cx="4079271" cy="2017572"/>
            </a:xfrm>
            <a:custGeom>
              <a:rect b="b" l="l" r="r" t="t"/>
              <a:pathLst>
                <a:path extrusionOk="0" h="13991" w="28288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3"/>
            <p:cNvSpPr/>
            <p:nvPr/>
          </p:nvSpPr>
          <p:spPr>
            <a:xfrm>
              <a:off x="3811249" y="2112244"/>
              <a:ext cx="3765048" cy="1862984"/>
            </a:xfrm>
            <a:custGeom>
              <a:rect b="b" l="l" r="r" t="t"/>
              <a:pathLst>
                <a:path extrusionOk="0" h="12919" w="26109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4" name="Google Shape;1504;p13"/>
          <p:cNvGrpSpPr/>
          <p:nvPr/>
        </p:nvGrpSpPr>
        <p:grpSpPr>
          <a:xfrm rot="613255">
            <a:off x="7082703" y="273134"/>
            <a:ext cx="750343" cy="631539"/>
            <a:chOff x="7593375" y="4070875"/>
            <a:chExt cx="1266830" cy="1066249"/>
          </a:xfrm>
        </p:grpSpPr>
        <p:sp>
          <p:nvSpPr>
            <p:cNvPr id="1505" name="Google Shape;1505;p13"/>
            <p:cNvSpPr/>
            <p:nvPr/>
          </p:nvSpPr>
          <p:spPr>
            <a:xfrm>
              <a:off x="7593375" y="4070875"/>
              <a:ext cx="1266830" cy="842913"/>
            </a:xfrm>
            <a:custGeom>
              <a:rect b="b" l="l" r="r" t="t"/>
              <a:pathLst>
                <a:path extrusionOk="0" h="9077" w="13642">
                  <a:moveTo>
                    <a:pt x="1" y="0"/>
                  </a:moveTo>
                  <a:lnTo>
                    <a:pt x="114" y="8744"/>
                  </a:lnTo>
                  <a:lnTo>
                    <a:pt x="13642" y="9077"/>
                  </a:lnTo>
                  <a:lnTo>
                    <a:pt x="13534" y="8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3"/>
            <p:cNvSpPr/>
            <p:nvPr/>
          </p:nvSpPr>
          <p:spPr>
            <a:xfrm>
              <a:off x="7627455" y="4100777"/>
              <a:ext cx="1208791" cy="772430"/>
            </a:xfrm>
            <a:custGeom>
              <a:rect b="b" l="l" r="r" t="t"/>
              <a:pathLst>
                <a:path extrusionOk="0" h="8318" w="13017">
                  <a:moveTo>
                    <a:pt x="0" y="0"/>
                  </a:moveTo>
                  <a:lnTo>
                    <a:pt x="104" y="7976"/>
                  </a:lnTo>
                  <a:lnTo>
                    <a:pt x="13017" y="8318"/>
                  </a:lnTo>
                  <a:lnTo>
                    <a:pt x="12919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3"/>
            <p:cNvSpPr/>
            <p:nvPr/>
          </p:nvSpPr>
          <p:spPr>
            <a:xfrm>
              <a:off x="7792379" y="4246664"/>
              <a:ext cx="110414" cy="130750"/>
            </a:xfrm>
            <a:custGeom>
              <a:rect b="b" l="l" r="r" t="t"/>
              <a:pathLst>
                <a:path extrusionOk="0" h="1408" w="1189">
                  <a:moveTo>
                    <a:pt x="0" y="0"/>
                  </a:moveTo>
                  <a:lnTo>
                    <a:pt x="18" y="1353"/>
                  </a:lnTo>
                  <a:lnTo>
                    <a:pt x="1189" y="1407"/>
                  </a:lnTo>
                  <a:cubicBezTo>
                    <a:pt x="1180" y="664"/>
                    <a:pt x="649" y="3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3"/>
            <p:cNvSpPr/>
            <p:nvPr/>
          </p:nvSpPr>
          <p:spPr>
            <a:xfrm>
              <a:off x="7683266" y="4246571"/>
              <a:ext cx="112456" cy="251379"/>
            </a:xfrm>
            <a:custGeom>
              <a:rect b="b" l="l" r="r" t="t"/>
              <a:pathLst>
                <a:path extrusionOk="0" h="2707" w="1211">
                  <a:moveTo>
                    <a:pt x="1121" y="0"/>
                  </a:moveTo>
                  <a:cubicBezTo>
                    <a:pt x="495" y="0"/>
                    <a:pt x="1" y="568"/>
                    <a:pt x="11" y="1298"/>
                  </a:cubicBezTo>
                  <a:cubicBezTo>
                    <a:pt x="20" y="2048"/>
                    <a:pt x="559" y="2678"/>
                    <a:pt x="1210" y="2706"/>
                  </a:cubicBezTo>
                  <a:lnTo>
                    <a:pt x="1193" y="1354"/>
                  </a:lnTo>
                  <a:lnTo>
                    <a:pt x="1175" y="1"/>
                  </a:lnTo>
                  <a:cubicBezTo>
                    <a:pt x="1157" y="0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3"/>
            <p:cNvSpPr/>
            <p:nvPr/>
          </p:nvSpPr>
          <p:spPr>
            <a:xfrm>
              <a:off x="7793957" y="4372215"/>
              <a:ext cx="109113" cy="60453"/>
            </a:xfrm>
            <a:custGeom>
              <a:rect b="b" l="l" r="r" t="t"/>
              <a:pathLst>
                <a:path extrusionOk="0" h="651" w="1175">
                  <a:moveTo>
                    <a:pt x="1" y="1"/>
                  </a:moveTo>
                  <a:lnTo>
                    <a:pt x="1056" y="651"/>
                  </a:lnTo>
                  <a:cubicBezTo>
                    <a:pt x="1133" y="474"/>
                    <a:pt x="1175" y="271"/>
                    <a:pt x="1172" y="5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3"/>
            <p:cNvSpPr/>
            <p:nvPr/>
          </p:nvSpPr>
          <p:spPr>
            <a:xfrm>
              <a:off x="7793957" y="4372215"/>
              <a:ext cx="62404" cy="125736"/>
            </a:xfrm>
            <a:custGeom>
              <a:rect b="b" l="l" r="r" t="t"/>
              <a:pathLst>
                <a:path extrusionOk="0" h="1354" w="672">
                  <a:moveTo>
                    <a:pt x="1" y="1"/>
                  </a:moveTo>
                  <a:lnTo>
                    <a:pt x="18" y="1353"/>
                  </a:lnTo>
                  <a:cubicBezTo>
                    <a:pt x="32" y="1354"/>
                    <a:pt x="45" y="1354"/>
                    <a:pt x="58" y="1354"/>
                  </a:cubicBezTo>
                  <a:cubicBezTo>
                    <a:pt x="286" y="1354"/>
                    <a:pt x="496" y="1280"/>
                    <a:pt x="671" y="11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3"/>
            <p:cNvSpPr/>
            <p:nvPr/>
          </p:nvSpPr>
          <p:spPr>
            <a:xfrm>
              <a:off x="7793957" y="4372215"/>
              <a:ext cx="98063" cy="106792"/>
            </a:xfrm>
            <a:custGeom>
              <a:rect b="b" l="l" r="r" t="t"/>
              <a:pathLst>
                <a:path extrusionOk="0" h="1150" w="1056">
                  <a:moveTo>
                    <a:pt x="1" y="1"/>
                  </a:moveTo>
                  <a:lnTo>
                    <a:pt x="671" y="1150"/>
                  </a:lnTo>
                  <a:cubicBezTo>
                    <a:pt x="836" y="1027"/>
                    <a:pt x="968" y="855"/>
                    <a:pt x="1056" y="6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3"/>
            <p:cNvSpPr/>
            <p:nvPr/>
          </p:nvSpPr>
          <p:spPr>
            <a:xfrm>
              <a:off x="7968724" y="4289010"/>
              <a:ext cx="205876" cy="10586"/>
            </a:xfrm>
            <a:custGeom>
              <a:rect b="b" l="l" r="r" t="t"/>
              <a:pathLst>
                <a:path extrusionOk="0" fill="none" h="114" w="2217">
                  <a:moveTo>
                    <a:pt x="1" y="0"/>
                  </a:moveTo>
                  <a:lnTo>
                    <a:pt x="2217" y="11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3"/>
            <p:cNvSpPr/>
            <p:nvPr/>
          </p:nvSpPr>
          <p:spPr>
            <a:xfrm>
              <a:off x="7969281" y="4334698"/>
              <a:ext cx="205876" cy="10122"/>
            </a:xfrm>
            <a:custGeom>
              <a:rect b="b" l="l" r="r" t="t"/>
              <a:pathLst>
                <a:path extrusionOk="0" fill="none" h="109" w="2217">
                  <a:moveTo>
                    <a:pt x="1" y="1"/>
                  </a:moveTo>
                  <a:lnTo>
                    <a:pt x="2217" y="1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3"/>
            <p:cNvSpPr/>
            <p:nvPr/>
          </p:nvSpPr>
          <p:spPr>
            <a:xfrm>
              <a:off x="7969838" y="4380479"/>
              <a:ext cx="206062" cy="9751"/>
            </a:xfrm>
            <a:custGeom>
              <a:rect b="b" l="l" r="r" t="t"/>
              <a:pathLst>
                <a:path extrusionOk="0" fill="none" h="105" w="2219">
                  <a:moveTo>
                    <a:pt x="1" y="0"/>
                  </a:moveTo>
                  <a:lnTo>
                    <a:pt x="2218" y="10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3"/>
            <p:cNvSpPr/>
            <p:nvPr/>
          </p:nvSpPr>
          <p:spPr>
            <a:xfrm>
              <a:off x="7970488" y="4426168"/>
              <a:ext cx="205969" cy="9286"/>
            </a:xfrm>
            <a:custGeom>
              <a:rect b="b" l="l" r="r" t="t"/>
              <a:pathLst>
                <a:path extrusionOk="0" fill="none" h="100" w="2218">
                  <a:moveTo>
                    <a:pt x="0" y="1"/>
                  </a:moveTo>
                  <a:lnTo>
                    <a:pt x="2217" y="1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3"/>
            <p:cNvSpPr/>
            <p:nvPr/>
          </p:nvSpPr>
          <p:spPr>
            <a:xfrm>
              <a:off x="7971045" y="4471856"/>
              <a:ext cx="205969" cy="8915"/>
            </a:xfrm>
            <a:custGeom>
              <a:rect b="b" l="l" r="r" t="t"/>
              <a:pathLst>
                <a:path extrusionOk="0" fill="none" h="96" w="2218">
                  <a:moveTo>
                    <a:pt x="0" y="0"/>
                  </a:moveTo>
                  <a:lnTo>
                    <a:pt x="2217" y="9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3"/>
            <p:cNvSpPr/>
            <p:nvPr/>
          </p:nvSpPr>
          <p:spPr>
            <a:xfrm>
              <a:off x="8271826" y="4611429"/>
              <a:ext cx="200676" cy="7615"/>
            </a:xfrm>
            <a:custGeom>
              <a:rect b="b" l="l" r="r" t="t"/>
              <a:pathLst>
                <a:path extrusionOk="0" fill="none" h="82" w="2161">
                  <a:moveTo>
                    <a:pt x="1" y="1"/>
                  </a:moveTo>
                  <a:lnTo>
                    <a:pt x="2160" y="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3"/>
            <p:cNvSpPr/>
            <p:nvPr/>
          </p:nvSpPr>
          <p:spPr>
            <a:xfrm>
              <a:off x="8272383" y="4656653"/>
              <a:ext cx="200676" cy="7150"/>
            </a:xfrm>
            <a:custGeom>
              <a:rect b="b" l="l" r="r" t="t"/>
              <a:pathLst>
                <a:path extrusionOk="0" fill="none" h="77" w="2161">
                  <a:moveTo>
                    <a:pt x="1" y="0"/>
                  </a:moveTo>
                  <a:lnTo>
                    <a:pt x="2161" y="7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3"/>
            <p:cNvSpPr/>
            <p:nvPr/>
          </p:nvSpPr>
          <p:spPr>
            <a:xfrm>
              <a:off x="8273033" y="4701692"/>
              <a:ext cx="200583" cy="6779"/>
            </a:xfrm>
            <a:custGeom>
              <a:rect b="b" l="l" r="r" t="t"/>
              <a:pathLst>
                <a:path extrusionOk="0" fill="none" h="73" w="2160">
                  <a:moveTo>
                    <a:pt x="0" y="1"/>
                  </a:moveTo>
                  <a:lnTo>
                    <a:pt x="2160" y="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3"/>
            <p:cNvSpPr/>
            <p:nvPr/>
          </p:nvSpPr>
          <p:spPr>
            <a:xfrm>
              <a:off x="8273590" y="4746916"/>
              <a:ext cx="200583" cy="6315"/>
            </a:xfrm>
            <a:custGeom>
              <a:rect b="b" l="l" r="r" t="t"/>
              <a:pathLst>
                <a:path extrusionOk="0" fill="none" h="68" w="2160">
                  <a:moveTo>
                    <a:pt x="0" y="0"/>
                  </a:moveTo>
                  <a:lnTo>
                    <a:pt x="2160" y="6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3"/>
            <p:cNvSpPr/>
            <p:nvPr/>
          </p:nvSpPr>
          <p:spPr>
            <a:xfrm>
              <a:off x="8274147" y="4791954"/>
              <a:ext cx="200676" cy="6036"/>
            </a:xfrm>
            <a:custGeom>
              <a:rect b="b" l="l" r="r" t="t"/>
              <a:pathLst>
                <a:path extrusionOk="0" fill="none" h="65" w="2161">
                  <a:moveTo>
                    <a:pt x="0" y="1"/>
                  </a:moveTo>
                  <a:lnTo>
                    <a:pt x="2160" y="6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3"/>
            <p:cNvSpPr/>
            <p:nvPr/>
          </p:nvSpPr>
          <p:spPr>
            <a:xfrm>
              <a:off x="8054157" y="4542339"/>
              <a:ext cx="71133" cy="261408"/>
            </a:xfrm>
            <a:custGeom>
              <a:rect b="b" l="l" r="r" t="t"/>
              <a:pathLst>
                <a:path extrusionOk="0" h="2815" w="766">
                  <a:moveTo>
                    <a:pt x="1" y="0"/>
                  </a:moveTo>
                  <a:lnTo>
                    <a:pt x="37" y="2794"/>
                  </a:lnTo>
                  <a:lnTo>
                    <a:pt x="765" y="2814"/>
                  </a:lnTo>
                  <a:lnTo>
                    <a:pt x="728" y="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3"/>
            <p:cNvSpPr/>
            <p:nvPr/>
          </p:nvSpPr>
          <p:spPr>
            <a:xfrm>
              <a:off x="7972995" y="4622480"/>
              <a:ext cx="70483" cy="178853"/>
            </a:xfrm>
            <a:custGeom>
              <a:rect b="b" l="l" r="r" t="t"/>
              <a:pathLst>
                <a:path extrusionOk="0" h="1926" w="759">
                  <a:moveTo>
                    <a:pt x="1" y="0"/>
                  </a:moveTo>
                  <a:lnTo>
                    <a:pt x="26" y="1905"/>
                  </a:lnTo>
                  <a:lnTo>
                    <a:pt x="759" y="1925"/>
                  </a:lnTo>
                  <a:lnTo>
                    <a:pt x="734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3"/>
            <p:cNvSpPr/>
            <p:nvPr/>
          </p:nvSpPr>
          <p:spPr>
            <a:xfrm>
              <a:off x="8139126" y="4590535"/>
              <a:ext cx="70018" cy="215534"/>
            </a:xfrm>
            <a:custGeom>
              <a:rect b="b" l="l" r="r" t="t"/>
              <a:pathLst>
                <a:path extrusionOk="0" h="2321" w="754">
                  <a:moveTo>
                    <a:pt x="0" y="1"/>
                  </a:moveTo>
                  <a:lnTo>
                    <a:pt x="30" y="2300"/>
                  </a:lnTo>
                  <a:lnTo>
                    <a:pt x="753" y="2321"/>
                  </a:lnTo>
                  <a:lnTo>
                    <a:pt x="753" y="2321"/>
                  </a:lnTo>
                  <a:lnTo>
                    <a:pt x="723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3"/>
            <p:cNvSpPr/>
            <p:nvPr/>
          </p:nvSpPr>
          <p:spPr>
            <a:xfrm>
              <a:off x="8267368" y="4271366"/>
              <a:ext cx="500436" cy="254629"/>
            </a:xfrm>
            <a:custGeom>
              <a:rect b="b" l="l" r="r" t="t"/>
              <a:pathLst>
                <a:path extrusionOk="0" h="2742" w="5389">
                  <a:moveTo>
                    <a:pt x="0" y="1"/>
                  </a:moveTo>
                  <a:lnTo>
                    <a:pt x="33" y="2516"/>
                  </a:lnTo>
                  <a:lnTo>
                    <a:pt x="5388" y="2742"/>
                  </a:lnTo>
                  <a:lnTo>
                    <a:pt x="5356" y="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3"/>
            <p:cNvSpPr/>
            <p:nvPr/>
          </p:nvSpPr>
          <p:spPr>
            <a:xfrm>
              <a:off x="8308878" y="4244714"/>
              <a:ext cx="3807" cy="286852"/>
            </a:xfrm>
            <a:custGeom>
              <a:rect b="b" l="l" r="r" t="t"/>
              <a:pathLst>
                <a:path extrusionOk="0" fill="none" h="3089" w="41">
                  <a:moveTo>
                    <a:pt x="1" y="1"/>
                  </a:moveTo>
                  <a:lnTo>
                    <a:pt x="41" y="3088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3"/>
            <p:cNvSpPr/>
            <p:nvPr/>
          </p:nvSpPr>
          <p:spPr>
            <a:xfrm>
              <a:off x="8357259" y="4247314"/>
              <a:ext cx="3807" cy="286202"/>
            </a:xfrm>
            <a:custGeom>
              <a:rect b="b" l="l" r="r" t="t"/>
              <a:pathLst>
                <a:path extrusionOk="0" fill="none" h="3082" w="41">
                  <a:moveTo>
                    <a:pt x="0" y="1"/>
                  </a:moveTo>
                  <a:lnTo>
                    <a:pt x="40" y="3082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3"/>
            <p:cNvSpPr/>
            <p:nvPr/>
          </p:nvSpPr>
          <p:spPr>
            <a:xfrm>
              <a:off x="8405361" y="4249914"/>
              <a:ext cx="3807" cy="285645"/>
            </a:xfrm>
            <a:custGeom>
              <a:rect b="b" l="l" r="r" t="t"/>
              <a:pathLst>
                <a:path extrusionOk="0" fill="none" h="3076" w="41">
                  <a:moveTo>
                    <a:pt x="0" y="0"/>
                  </a:moveTo>
                  <a:lnTo>
                    <a:pt x="41" y="3075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3"/>
            <p:cNvSpPr/>
            <p:nvPr/>
          </p:nvSpPr>
          <p:spPr>
            <a:xfrm>
              <a:off x="8453185" y="4252515"/>
              <a:ext cx="3807" cy="284902"/>
            </a:xfrm>
            <a:custGeom>
              <a:rect b="b" l="l" r="r" t="t"/>
              <a:pathLst>
                <a:path extrusionOk="0" fill="none" h="3068" w="41">
                  <a:moveTo>
                    <a:pt x="1" y="0"/>
                  </a:moveTo>
                  <a:lnTo>
                    <a:pt x="41" y="3068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3"/>
            <p:cNvSpPr/>
            <p:nvPr/>
          </p:nvSpPr>
          <p:spPr>
            <a:xfrm>
              <a:off x="8500916" y="4254929"/>
              <a:ext cx="3715" cy="284438"/>
            </a:xfrm>
            <a:custGeom>
              <a:rect b="b" l="l" r="r" t="t"/>
              <a:pathLst>
                <a:path extrusionOk="0" fill="none" h="3063" w="40">
                  <a:moveTo>
                    <a:pt x="1" y="1"/>
                  </a:moveTo>
                  <a:lnTo>
                    <a:pt x="40" y="3062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3"/>
            <p:cNvSpPr/>
            <p:nvPr/>
          </p:nvSpPr>
          <p:spPr>
            <a:xfrm>
              <a:off x="8548369" y="4257529"/>
              <a:ext cx="3807" cy="283881"/>
            </a:xfrm>
            <a:custGeom>
              <a:rect b="b" l="l" r="r" t="t"/>
              <a:pathLst>
                <a:path extrusionOk="0" fill="none" h="3057" w="41">
                  <a:moveTo>
                    <a:pt x="1" y="1"/>
                  </a:moveTo>
                  <a:lnTo>
                    <a:pt x="40" y="3056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3"/>
            <p:cNvSpPr/>
            <p:nvPr/>
          </p:nvSpPr>
          <p:spPr>
            <a:xfrm>
              <a:off x="8595729" y="4260036"/>
              <a:ext cx="3715" cy="283231"/>
            </a:xfrm>
            <a:custGeom>
              <a:rect b="b" l="l" r="r" t="t"/>
              <a:pathLst>
                <a:path extrusionOk="0" fill="none" h="3050" w="40">
                  <a:moveTo>
                    <a:pt x="0" y="0"/>
                  </a:moveTo>
                  <a:lnTo>
                    <a:pt x="39" y="3050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3"/>
            <p:cNvSpPr/>
            <p:nvPr/>
          </p:nvSpPr>
          <p:spPr>
            <a:xfrm>
              <a:off x="8642810" y="4262637"/>
              <a:ext cx="3715" cy="282581"/>
            </a:xfrm>
            <a:custGeom>
              <a:rect b="b" l="l" r="r" t="t"/>
              <a:pathLst>
                <a:path extrusionOk="0" fill="none" h="3043" w="40">
                  <a:moveTo>
                    <a:pt x="0" y="0"/>
                  </a:moveTo>
                  <a:lnTo>
                    <a:pt x="39" y="3042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3"/>
            <p:cNvSpPr/>
            <p:nvPr/>
          </p:nvSpPr>
          <p:spPr>
            <a:xfrm>
              <a:off x="8689705" y="4265051"/>
              <a:ext cx="3715" cy="282023"/>
            </a:xfrm>
            <a:custGeom>
              <a:rect b="b" l="l" r="r" t="t"/>
              <a:pathLst>
                <a:path extrusionOk="0" fill="none" h="3037" w="40">
                  <a:moveTo>
                    <a:pt x="0" y="1"/>
                  </a:moveTo>
                  <a:lnTo>
                    <a:pt x="39" y="3037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3"/>
            <p:cNvSpPr/>
            <p:nvPr/>
          </p:nvSpPr>
          <p:spPr>
            <a:xfrm>
              <a:off x="8736322" y="4267558"/>
              <a:ext cx="3715" cy="281466"/>
            </a:xfrm>
            <a:custGeom>
              <a:rect b="b" l="l" r="r" t="t"/>
              <a:pathLst>
                <a:path extrusionOk="0" fill="none" h="3031" w="40">
                  <a:moveTo>
                    <a:pt x="1" y="1"/>
                  </a:moveTo>
                  <a:lnTo>
                    <a:pt x="40" y="3030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3"/>
            <p:cNvSpPr/>
            <p:nvPr/>
          </p:nvSpPr>
          <p:spPr>
            <a:xfrm>
              <a:off x="8245174" y="4303032"/>
              <a:ext cx="534702" cy="27302"/>
            </a:xfrm>
            <a:custGeom>
              <a:rect b="b" l="l" r="r" t="t"/>
              <a:pathLst>
                <a:path extrusionOk="0" fill="none" h="294" w="5758">
                  <a:moveTo>
                    <a:pt x="1" y="0"/>
                  </a:moveTo>
                  <a:lnTo>
                    <a:pt x="5758" y="293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3"/>
            <p:cNvSpPr/>
            <p:nvPr/>
          </p:nvSpPr>
          <p:spPr>
            <a:xfrm>
              <a:off x="8245639" y="4341013"/>
              <a:ext cx="534702" cy="26373"/>
            </a:xfrm>
            <a:custGeom>
              <a:rect b="b" l="l" r="r" t="t"/>
              <a:pathLst>
                <a:path extrusionOk="0" fill="none" h="284" w="5758">
                  <a:moveTo>
                    <a:pt x="1" y="1"/>
                  </a:moveTo>
                  <a:lnTo>
                    <a:pt x="5758" y="283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3"/>
            <p:cNvSpPr/>
            <p:nvPr/>
          </p:nvSpPr>
          <p:spPr>
            <a:xfrm>
              <a:off x="8246196" y="4378901"/>
              <a:ext cx="534702" cy="25537"/>
            </a:xfrm>
            <a:custGeom>
              <a:rect b="b" l="l" r="r" t="t"/>
              <a:pathLst>
                <a:path extrusionOk="0" fill="none" h="275" w="5758">
                  <a:moveTo>
                    <a:pt x="0" y="1"/>
                  </a:moveTo>
                  <a:lnTo>
                    <a:pt x="5757" y="274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3"/>
            <p:cNvSpPr/>
            <p:nvPr/>
          </p:nvSpPr>
          <p:spPr>
            <a:xfrm>
              <a:off x="8246660" y="4416974"/>
              <a:ext cx="534702" cy="24516"/>
            </a:xfrm>
            <a:custGeom>
              <a:rect b="b" l="l" r="r" t="t"/>
              <a:pathLst>
                <a:path extrusionOk="0" fill="none" h="264" w="5758">
                  <a:moveTo>
                    <a:pt x="0" y="0"/>
                  </a:moveTo>
                  <a:lnTo>
                    <a:pt x="5757" y="263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3"/>
            <p:cNvSpPr/>
            <p:nvPr/>
          </p:nvSpPr>
          <p:spPr>
            <a:xfrm>
              <a:off x="8247124" y="4454862"/>
              <a:ext cx="534702" cy="23680"/>
            </a:xfrm>
            <a:custGeom>
              <a:rect b="b" l="l" r="r" t="t"/>
              <a:pathLst>
                <a:path extrusionOk="0" fill="none" h="255" w="5758">
                  <a:moveTo>
                    <a:pt x="0" y="0"/>
                  </a:moveTo>
                  <a:lnTo>
                    <a:pt x="5757" y="254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3"/>
            <p:cNvSpPr/>
            <p:nvPr/>
          </p:nvSpPr>
          <p:spPr>
            <a:xfrm>
              <a:off x="8267554" y="4281116"/>
              <a:ext cx="497929" cy="210334"/>
            </a:xfrm>
            <a:custGeom>
              <a:rect b="b" l="l" r="r" t="t"/>
              <a:pathLst>
                <a:path extrusionOk="0" fill="none" h="2265" w="5362">
                  <a:moveTo>
                    <a:pt x="0" y="1"/>
                  </a:moveTo>
                  <a:lnTo>
                    <a:pt x="922" y="1264"/>
                  </a:lnTo>
                  <a:lnTo>
                    <a:pt x="1565" y="688"/>
                  </a:lnTo>
                  <a:lnTo>
                    <a:pt x="2091" y="1799"/>
                  </a:lnTo>
                  <a:lnTo>
                    <a:pt x="2910" y="1446"/>
                  </a:lnTo>
                  <a:lnTo>
                    <a:pt x="3442" y="2264"/>
                  </a:lnTo>
                  <a:lnTo>
                    <a:pt x="5362" y="717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3"/>
            <p:cNvSpPr/>
            <p:nvPr/>
          </p:nvSpPr>
          <p:spPr>
            <a:xfrm>
              <a:off x="8146276" y="4881102"/>
              <a:ext cx="185261" cy="256022"/>
            </a:xfrm>
            <a:custGeom>
              <a:rect b="b" l="l" r="r" t="t"/>
              <a:pathLst>
                <a:path extrusionOk="0" h="2757" w="1995">
                  <a:moveTo>
                    <a:pt x="686" y="0"/>
                  </a:moveTo>
                  <a:cubicBezTo>
                    <a:pt x="617" y="20"/>
                    <a:pt x="0" y="2756"/>
                    <a:pt x="0" y="2756"/>
                  </a:cubicBezTo>
                  <a:lnTo>
                    <a:pt x="1994" y="2735"/>
                  </a:lnTo>
                  <a:lnTo>
                    <a:pt x="1391" y="29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43" name="Google Shape;15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7480" y="3851416"/>
            <a:ext cx="1544651" cy="86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9588" y="3829608"/>
            <a:ext cx="1544652" cy="868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4"/>
          <p:cNvSpPr txBox="1"/>
          <p:nvPr>
            <p:ph type="title"/>
          </p:nvPr>
        </p:nvSpPr>
        <p:spPr>
          <a:xfrm>
            <a:off x="609147" y="73318"/>
            <a:ext cx="7717500" cy="4322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1400"/>
              <a:t>PHIẾU TÌM Ý CÁ NHÂN</a:t>
            </a:r>
            <a:endParaRPr/>
          </a:p>
        </p:txBody>
      </p:sp>
      <p:sp>
        <p:nvSpPr>
          <p:cNvPr id="1550" name="Google Shape;1550;p14"/>
          <p:cNvSpPr/>
          <p:nvPr/>
        </p:nvSpPr>
        <p:spPr>
          <a:xfrm>
            <a:off x="170985" y="587298"/>
            <a:ext cx="8727688" cy="929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Ý kiến, quan điểm mà em lựa chọn: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Quan điểm của cá nhân em: </a:t>
            </a:r>
            <a:endParaRPr/>
          </a:p>
        </p:txBody>
      </p:sp>
      <p:sp>
        <p:nvSpPr>
          <p:cNvPr id="1551" name="Google Shape;1551;p14"/>
          <p:cNvSpPr/>
          <p:nvPr/>
        </p:nvSpPr>
        <p:spPr>
          <a:xfrm>
            <a:off x="170985" y="1642480"/>
            <a:ext cx="8831766" cy="15468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Vì sao em phản đối quan điểm, ý kiến này (lí lẽ):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2" name="Google Shape;1552;p14"/>
          <p:cNvSpPr/>
          <p:nvPr/>
        </p:nvSpPr>
        <p:spPr>
          <a:xfrm>
            <a:off x="156117" y="3367482"/>
            <a:ext cx="8831766" cy="15468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Dẫn chứng của em để phản đối vấn đề:</a:t>
            </a:r>
            <a:endParaRPr/>
          </a:p>
        </p:txBody>
      </p:sp>
      <p:pic>
        <p:nvPicPr>
          <p:cNvPr descr="Idea " id="1553" name="Google Shape;15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1639" y="691048"/>
            <a:ext cx="862361" cy="862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ggestion " id="1554" name="Google Shape;155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1776" y="3634833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dea " id="1555" name="Google Shape;155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117" y="1974138"/>
            <a:ext cx="1018013" cy="101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5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3. Lập dàn ý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1" name="Google Shape;1561;p15"/>
          <p:cNvSpPr txBox="1"/>
          <p:nvPr>
            <p:ph idx="1" type="subTitle"/>
          </p:nvPr>
        </p:nvSpPr>
        <p:spPr>
          <a:xfrm>
            <a:off x="720000" y="1338288"/>
            <a:ext cx="4622992" cy="2501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Sau khi đã trao đổi, lắng nghe phần trình bày.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Em hãy tự sắp xếp các ý mình đã có thành 1 dàn bài hoàn chỉnh bao gồm: MB, TB, KB.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Thời gian: 2 phút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62" name="Google Shape;1562;p15"/>
          <p:cNvGrpSpPr/>
          <p:nvPr/>
        </p:nvGrpSpPr>
        <p:grpSpPr>
          <a:xfrm>
            <a:off x="5203902" y="1234068"/>
            <a:ext cx="3873637" cy="3826846"/>
            <a:chOff x="4133825" y="637703"/>
            <a:chExt cx="4296943" cy="3903922"/>
          </a:xfrm>
        </p:grpSpPr>
        <p:grpSp>
          <p:nvGrpSpPr>
            <p:cNvPr id="1563" name="Google Shape;1563;p15"/>
            <p:cNvGrpSpPr/>
            <p:nvPr/>
          </p:nvGrpSpPr>
          <p:grpSpPr>
            <a:xfrm>
              <a:off x="5140578" y="637703"/>
              <a:ext cx="3290190" cy="3747600"/>
              <a:chOff x="714342" y="600029"/>
              <a:chExt cx="3518167" cy="4007272"/>
            </a:xfrm>
          </p:grpSpPr>
          <p:sp>
            <p:nvSpPr>
              <p:cNvPr id="1564" name="Google Shape;1564;p15"/>
              <p:cNvSpPr/>
              <p:nvPr/>
            </p:nvSpPr>
            <p:spPr>
              <a:xfrm>
                <a:off x="3462009" y="1197592"/>
                <a:ext cx="736675" cy="1741906"/>
              </a:xfrm>
              <a:custGeom>
                <a:rect b="b" l="l" r="r" t="t"/>
                <a:pathLst>
                  <a:path extrusionOk="0" h="37769" w="15973">
                    <a:moveTo>
                      <a:pt x="0" y="1"/>
                    </a:moveTo>
                    <a:lnTo>
                      <a:pt x="0" y="37768"/>
                    </a:lnTo>
                    <a:lnTo>
                      <a:pt x="15972" y="37768"/>
                    </a:lnTo>
                    <a:lnTo>
                      <a:pt x="159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accent5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65" name="Google Shape;1565;p15"/>
              <p:cNvSpPr/>
              <p:nvPr/>
            </p:nvSpPr>
            <p:spPr>
              <a:xfrm flipH="1">
                <a:off x="3334220" y="2413751"/>
                <a:ext cx="810730" cy="101776"/>
              </a:xfrm>
              <a:custGeom>
                <a:rect b="b" l="l" r="r" t="t"/>
                <a:pathLst>
                  <a:path extrusionOk="0" h="3160" w="21644">
                    <a:moveTo>
                      <a:pt x="8518" y="0"/>
                    </a:moveTo>
                    <a:cubicBezTo>
                      <a:pt x="8006" y="0"/>
                      <a:pt x="7606" y="455"/>
                      <a:pt x="7283" y="863"/>
                    </a:cubicBezTo>
                    <a:cubicBezTo>
                      <a:pt x="7232" y="927"/>
                      <a:pt x="7178" y="993"/>
                      <a:pt x="7102" y="1021"/>
                    </a:cubicBezTo>
                    <a:cubicBezTo>
                      <a:pt x="7075" y="1030"/>
                      <a:pt x="7049" y="1034"/>
                      <a:pt x="7024" y="1034"/>
                    </a:cubicBezTo>
                    <a:cubicBezTo>
                      <a:pt x="6833" y="1034"/>
                      <a:pt x="6678" y="786"/>
                      <a:pt x="6484" y="693"/>
                    </a:cubicBezTo>
                    <a:cubicBezTo>
                      <a:pt x="6423" y="664"/>
                      <a:pt x="6363" y="651"/>
                      <a:pt x="6303" y="651"/>
                    </a:cubicBezTo>
                    <a:cubicBezTo>
                      <a:pt x="6025" y="651"/>
                      <a:pt x="5754" y="923"/>
                      <a:pt x="5569" y="1170"/>
                    </a:cubicBezTo>
                    <a:cubicBezTo>
                      <a:pt x="5354" y="1458"/>
                      <a:pt x="5139" y="1746"/>
                      <a:pt x="4924" y="2035"/>
                    </a:cubicBezTo>
                    <a:cubicBezTo>
                      <a:pt x="4764" y="1969"/>
                      <a:pt x="4604" y="1902"/>
                      <a:pt x="4438" y="1861"/>
                    </a:cubicBezTo>
                    <a:cubicBezTo>
                      <a:pt x="4356" y="1840"/>
                      <a:pt x="4268" y="1830"/>
                      <a:pt x="4179" y="1830"/>
                    </a:cubicBezTo>
                    <a:cubicBezTo>
                      <a:pt x="3838" y="1830"/>
                      <a:pt x="3490" y="1986"/>
                      <a:pt x="3436" y="2310"/>
                    </a:cubicBezTo>
                    <a:cubicBezTo>
                      <a:pt x="3332" y="2136"/>
                      <a:pt x="3136" y="2069"/>
                      <a:pt x="2929" y="2069"/>
                    </a:cubicBezTo>
                    <a:cubicBezTo>
                      <a:pt x="2796" y="2069"/>
                      <a:pt x="2658" y="2097"/>
                      <a:pt x="2537" y="2142"/>
                    </a:cubicBezTo>
                    <a:cubicBezTo>
                      <a:pt x="2236" y="2253"/>
                      <a:pt x="1947" y="2440"/>
                      <a:pt x="1629" y="2440"/>
                    </a:cubicBezTo>
                    <a:cubicBezTo>
                      <a:pt x="1618" y="2440"/>
                      <a:pt x="1607" y="2439"/>
                      <a:pt x="1597" y="2439"/>
                    </a:cubicBezTo>
                    <a:cubicBezTo>
                      <a:pt x="1460" y="2433"/>
                      <a:pt x="1328" y="2393"/>
                      <a:pt x="1193" y="2393"/>
                    </a:cubicBezTo>
                    <a:cubicBezTo>
                      <a:pt x="1180" y="2393"/>
                      <a:pt x="1167" y="2393"/>
                      <a:pt x="1154" y="2394"/>
                    </a:cubicBezTo>
                    <a:cubicBezTo>
                      <a:pt x="912" y="2408"/>
                      <a:pt x="708" y="2572"/>
                      <a:pt x="521" y="2727"/>
                    </a:cubicBezTo>
                    <a:cubicBezTo>
                      <a:pt x="347" y="2871"/>
                      <a:pt x="173" y="3016"/>
                      <a:pt x="0" y="3160"/>
                    </a:cubicBezTo>
                    <a:lnTo>
                      <a:pt x="21643" y="3160"/>
                    </a:lnTo>
                    <a:cubicBezTo>
                      <a:pt x="21433" y="2978"/>
                      <a:pt x="21211" y="2810"/>
                      <a:pt x="20968" y="2679"/>
                    </a:cubicBezTo>
                    <a:cubicBezTo>
                      <a:pt x="20658" y="2511"/>
                      <a:pt x="20306" y="2402"/>
                      <a:pt x="19958" y="2402"/>
                    </a:cubicBezTo>
                    <a:cubicBezTo>
                      <a:pt x="19794" y="2402"/>
                      <a:pt x="19632" y="2426"/>
                      <a:pt x="19475" y="2479"/>
                    </a:cubicBezTo>
                    <a:cubicBezTo>
                      <a:pt x="19325" y="2529"/>
                      <a:pt x="19180" y="2607"/>
                      <a:pt x="19022" y="2610"/>
                    </a:cubicBezTo>
                    <a:cubicBezTo>
                      <a:pt x="19018" y="2610"/>
                      <a:pt x="19014" y="2610"/>
                      <a:pt x="19010" y="2610"/>
                    </a:cubicBezTo>
                    <a:cubicBezTo>
                      <a:pt x="18523" y="2610"/>
                      <a:pt x="18223" y="1949"/>
                      <a:pt x="17733" y="1948"/>
                    </a:cubicBezTo>
                    <a:cubicBezTo>
                      <a:pt x="17733" y="1948"/>
                      <a:pt x="17732" y="1948"/>
                      <a:pt x="17732" y="1948"/>
                    </a:cubicBezTo>
                    <a:cubicBezTo>
                      <a:pt x="17340" y="1948"/>
                      <a:pt x="17051" y="2379"/>
                      <a:pt x="16659" y="2394"/>
                    </a:cubicBezTo>
                    <a:cubicBezTo>
                      <a:pt x="16652" y="2394"/>
                      <a:pt x="16646" y="2394"/>
                      <a:pt x="16639" y="2394"/>
                    </a:cubicBezTo>
                    <a:cubicBezTo>
                      <a:pt x="16410" y="2394"/>
                      <a:pt x="16182" y="2255"/>
                      <a:pt x="15962" y="2255"/>
                    </a:cubicBezTo>
                    <a:cubicBezTo>
                      <a:pt x="15912" y="2255"/>
                      <a:pt x="15862" y="2263"/>
                      <a:pt x="15812" y="2281"/>
                    </a:cubicBezTo>
                    <a:cubicBezTo>
                      <a:pt x="15671" y="2331"/>
                      <a:pt x="15545" y="2465"/>
                      <a:pt x="15405" y="2465"/>
                    </a:cubicBezTo>
                    <a:cubicBezTo>
                      <a:pt x="15387" y="2465"/>
                      <a:pt x="15368" y="2462"/>
                      <a:pt x="15349" y="2457"/>
                    </a:cubicBezTo>
                    <a:cubicBezTo>
                      <a:pt x="15220" y="2424"/>
                      <a:pt x="15159" y="2280"/>
                      <a:pt x="15099" y="2159"/>
                    </a:cubicBezTo>
                    <a:cubicBezTo>
                      <a:pt x="14868" y="1710"/>
                      <a:pt x="14366" y="1429"/>
                      <a:pt x="13868" y="1429"/>
                    </a:cubicBezTo>
                    <a:cubicBezTo>
                      <a:pt x="13735" y="1429"/>
                      <a:pt x="13602" y="1449"/>
                      <a:pt x="13475" y="1491"/>
                    </a:cubicBezTo>
                    <a:cubicBezTo>
                      <a:pt x="13361" y="1529"/>
                      <a:pt x="13248" y="1582"/>
                      <a:pt x="13129" y="1582"/>
                    </a:cubicBezTo>
                    <a:cubicBezTo>
                      <a:pt x="13125" y="1582"/>
                      <a:pt x="13122" y="1582"/>
                      <a:pt x="13119" y="1582"/>
                    </a:cubicBezTo>
                    <a:cubicBezTo>
                      <a:pt x="12847" y="1574"/>
                      <a:pt x="12673" y="1298"/>
                      <a:pt x="12437" y="1163"/>
                    </a:cubicBezTo>
                    <a:cubicBezTo>
                      <a:pt x="12323" y="1097"/>
                      <a:pt x="12198" y="1068"/>
                      <a:pt x="12071" y="1068"/>
                    </a:cubicBezTo>
                    <a:cubicBezTo>
                      <a:pt x="11793" y="1068"/>
                      <a:pt x="11506" y="1207"/>
                      <a:pt x="11307" y="1412"/>
                    </a:cubicBezTo>
                    <a:cubicBezTo>
                      <a:pt x="11181" y="1542"/>
                      <a:pt x="11085" y="1693"/>
                      <a:pt x="11002" y="1855"/>
                    </a:cubicBezTo>
                    <a:cubicBezTo>
                      <a:pt x="10510" y="1414"/>
                      <a:pt x="10017" y="974"/>
                      <a:pt x="9524" y="532"/>
                    </a:cubicBezTo>
                    <a:cubicBezTo>
                      <a:pt x="9245" y="283"/>
                      <a:pt x="8935" y="21"/>
                      <a:pt x="8563" y="2"/>
                    </a:cubicBezTo>
                    <a:cubicBezTo>
                      <a:pt x="8548" y="1"/>
                      <a:pt x="8533" y="0"/>
                      <a:pt x="8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66" name="Google Shape;1566;p15"/>
              <p:cNvSpPr/>
              <p:nvPr/>
            </p:nvSpPr>
            <p:spPr>
              <a:xfrm>
                <a:off x="916008" y="1197592"/>
                <a:ext cx="736675" cy="1741906"/>
              </a:xfrm>
              <a:custGeom>
                <a:rect b="b" l="l" r="r" t="t"/>
                <a:pathLst>
                  <a:path extrusionOk="0" h="37769" w="15973">
                    <a:moveTo>
                      <a:pt x="0" y="1"/>
                    </a:moveTo>
                    <a:lnTo>
                      <a:pt x="0" y="37768"/>
                    </a:lnTo>
                    <a:lnTo>
                      <a:pt x="15972" y="37768"/>
                    </a:lnTo>
                    <a:lnTo>
                      <a:pt x="159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accent5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67" name="Google Shape;1567;p15"/>
              <p:cNvSpPr/>
              <p:nvPr/>
            </p:nvSpPr>
            <p:spPr>
              <a:xfrm>
                <a:off x="1682027" y="1197592"/>
                <a:ext cx="1750577" cy="1741906"/>
              </a:xfrm>
              <a:custGeom>
                <a:rect b="b" l="l" r="r" t="t"/>
                <a:pathLst>
                  <a:path extrusionOk="0" h="37769" w="37957">
                    <a:moveTo>
                      <a:pt x="1" y="1"/>
                    </a:moveTo>
                    <a:lnTo>
                      <a:pt x="1" y="37768"/>
                    </a:lnTo>
                    <a:lnTo>
                      <a:pt x="37956" y="37768"/>
                    </a:lnTo>
                    <a:lnTo>
                      <a:pt x="3795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accent5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68" name="Google Shape;1568;p15"/>
              <p:cNvSpPr/>
              <p:nvPr/>
            </p:nvSpPr>
            <p:spPr>
              <a:xfrm flipH="1">
                <a:off x="1013314" y="1458978"/>
                <a:ext cx="1262711" cy="184347"/>
              </a:xfrm>
              <a:custGeom>
                <a:rect b="b" l="l" r="r" t="t"/>
                <a:pathLst>
                  <a:path extrusionOk="0" h="3160" w="21644">
                    <a:moveTo>
                      <a:pt x="8518" y="0"/>
                    </a:moveTo>
                    <a:cubicBezTo>
                      <a:pt x="8006" y="0"/>
                      <a:pt x="7606" y="455"/>
                      <a:pt x="7283" y="863"/>
                    </a:cubicBezTo>
                    <a:cubicBezTo>
                      <a:pt x="7232" y="927"/>
                      <a:pt x="7178" y="993"/>
                      <a:pt x="7102" y="1021"/>
                    </a:cubicBezTo>
                    <a:cubicBezTo>
                      <a:pt x="7075" y="1030"/>
                      <a:pt x="7049" y="1034"/>
                      <a:pt x="7024" y="1034"/>
                    </a:cubicBezTo>
                    <a:cubicBezTo>
                      <a:pt x="6833" y="1034"/>
                      <a:pt x="6678" y="786"/>
                      <a:pt x="6484" y="693"/>
                    </a:cubicBezTo>
                    <a:cubicBezTo>
                      <a:pt x="6423" y="664"/>
                      <a:pt x="6363" y="651"/>
                      <a:pt x="6303" y="651"/>
                    </a:cubicBezTo>
                    <a:cubicBezTo>
                      <a:pt x="6025" y="651"/>
                      <a:pt x="5754" y="923"/>
                      <a:pt x="5569" y="1170"/>
                    </a:cubicBezTo>
                    <a:cubicBezTo>
                      <a:pt x="5354" y="1458"/>
                      <a:pt x="5139" y="1746"/>
                      <a:pt x="4924" y="2035"/>
                    </a:cubicBezTo>
                    <a:cubicBezTo>
                      <a:pt x="4764" y="1969"/>
                      <a:pt x="4604" y="1902"/>
                      <a:pt x="4438" y="1861"/>
                    </a:cubicBezTo>
                    <a:cubicBezTo>
                      <a:pt x="4356" y="1840"/>
                      <a:pt x="4268" y="1830"/>
                      <a:pt x="4179" y="1830"/>
                    </a:cubicBezTo>
                    <a:cubicBezTo>
                      <a:pt x="3838" y="1830"/>
                      <a:pt x="3490" y="1986"/>
                      <a:pt x="3436" y="2310"/>
                    </a:cubicBezTo>
                    <a:cubicBezTo>
                      <a:pt x="3332" y="2136"/>
                      <a:pt x="3136" y="2069"/>
                      <a:pt x="2929" y="2069"/>
                    </a:cubicBezTo>
                    <a:cubicBezTo>
                      <a:pt x="2796" y="2069"/>
                      <a:pt x="2658" y="2097"/>
                      <a:pt x="2537" y="2142"/>
                    </a:cubicBezTo>
                    <a:cubicBezTo>
                      <a:pt x="2236" y="2253"/>
                      <a:pt x="1947" y="2440"/>
                      <a:pt x="1629" y="2440"/>
                    </a:cubicBezTo>
                    <a:cubicBezTo>
                      <a:pt x="1618" y="2440"/>
                      <a:pt x="1607" y="2439"/>
                      <a:pt x="1597" y="2439"/>
                    </a:cubicBezTo>
                    <a:cubicBezTo>
                      <a:pt x="1460" y="2433"/>
                      <a:pt x="1328" y="2393"/>
                      <a:pt x="1193" y="2393"/>
                    </a:cubicBezTo>
                    <a:cubicBezTo>
                      <a:pt x="1180" y="2393"/>
                      <a:pt x="1167" y="2393"/>
                      <a:pt x="1154" y="2394"/>
                    </a:cubicBezTo>
                    <a:cubicBezTo>
                      <a:pt x="912" y="2408"/>
                      <a:pt x="708" y="2572"/>
                      <a:pt x="521" y="2727"/>
                    </a:cubicBezTo>
                    <a:cubicBezTo>
                      <a:pt x="347" y="2871"/>
                      <a:pt x="173" y="3016"/>
                      <a:pt x="0" y="3160"/>
                    </a:cubicBezTo>
                    <a:lnTo>
                      <a:pt x="21643" y="3160"/>
                    </a:lnTo>
                    <a:cubicBezTo>
                      <a:pt x="21433" y="2978"/>
                      <a:pt x="21211" y="2810"/>
                      <a:pt x="20968" y="2679"/>
                    </a:cubicBezTo>
                    <a:cubicBezTo>
                      <a:pt x="20658" y="2511"/>
                      <a:pt x="20306" y="2402"/>
                      <a:pt x="19958" y="2402"/>
                    </a:cubicBezTo>
                    <a:cubicBezTo>
                      <a:pt x="19794" y="2402"/>
                      <a:pt x="19632" y="2426"/>
                      <a:pt x="19475" y="2479"/>
                    </a:cubicBezTo>
                    <a:cubicBezTo>
                      <a:pt x="19325" y="2529"/>
                      <a:pt x="19180" y="2607"/>
                      <a:pt x="19022" y="2610"/>
                    </a:cubicBezTo>
                    <a:cubicBezTo>
                      <a:pt x="19018" y="2610"/>
                      <a:pt x="19014" y="2610"/>
                      <a:pt x="19010" y="2610"/>
                    </a:cubicBezTo>
                    <a:cubicBezTo>
                      <a:pt x="18523" y="2610"/>
                      <a:pt x="18223" y="1949"/>
                      <a:pt x="17733" y="1948"/>
                    </a:cubicBezTo>
                    <a:cubicBezTo>
                      <a:pt x="17733" y="1948"/>
                      <a:pt x="17732" y="1948"/>
                      <a:pt x="17732" y="1948"/>
                    </a:cubicBezTo>
                    <a:cubicBezTo>
                      <a:pt x="17340" y="1948"/>
                      <a:pt x="17051" y="2379"/>
                      <a:pt x="16659" y="2394"/>
                    </a:cubicBezTo>
                    <a:cubicBezTo>
                      <a:pt x="16652" y="2394"/>
                      <a:pt x="16646" y="2394"/>
                      <a:pt x="16639" y="2394"/>
                    </a:cubicBezTo>
                    <a:cubicBezTo>
                      <a:pt x="16410" y="2394"/>
                      <a:pt x="16182" y="2255"/>
                      <a:pt x="15962" y="2255"/>
                    </a:cubicBezTo>
                    <a:cubicBezTo>
                      <a:pt x="15912" y="2255"/>
                      <a:pt x="15862" y="2263"/>
                      <a:pt x="15812" y="2281"/>
                    </a:cubicBezTo>
                    <a:cubicBezTo>
                      <a:pt x="15671" y="2331"/>
                      <a:pt x="15545" y="2465"/>
                      <a:pt x="15405" y="2465"/>
                    </a:cubicBezTo>
                    <a:cubicBezTo>
                      <a:pt x="15387" y="2465"/>
                      <a:pt x="15368" y="2462"/>
                      <a:pt x="15349" y="2457"/>
                    </a:cubicBezTo>
                    <a:cubicBezTo>
                      <a:pt x="15220" y="2424"/>
                      <a:pt x="15159" y="2280"/>
                      <a:pt x="15099" y="2159"/>
                    </a:cubicBezTo>
                    <a:cubicBezTo>
                      <a:pt x="14868" y="1710"/>
                      <a:pt x="14366" y="1429"/>
                      <a:pt x="13868" y="1429"/>
                    </a:cubicBezTo>
                    <a:cubicBezTo>
                      <a:pt x="13735" y="1429"/>
                      <a:pt x="13602" y="1449"/>
                      <a:pt x="13475" y="1491"/>
                    </a:cubicBezTo>
                    <a:cubicBezTo>
                      <a:pt x="13361" y="1529"/>
                      <a:pt x="13248" y="1582"/>
                      <a:pt x="13129" y="1582"/>
                    </a:cubicBezTo>
                    <a:cubicBezTo>
                      <a:pt x="13125" y="1582"/>
                      <a:pt x="13122" y="1582"/>
                      <a:pt x="13119" y="1582"/>
                    </a:cubicBezTo>
                    <a:cubicBezTo>
                      <a:pt x="12847" y="1574"/>
                      <a:pt x="12673" y="1298"/>
                      <a:pt x="12437" y="1163"/>
                    </a:cubicBezTo>
                    <a:cubicBezTo>
                      <a:pt x="12323" y="1097"/>
                      <a:pt x="12198" y="1068"/>
                      <a:pt x="12071" y="1068"/>
                    </a:cubicBezTo>
                    <a:cubicBezTo>
                      <a:pt x="11793" y="1068"/>
                      <a:pt x="11506" y="1207"/>
                      <a:pt x="11307" y="1412"/>
                    </a:cubicBezTo>
                    <a:cubicBezTo>
                      <a:pt x="11181" y="1542"/>
                      <a:pt x="11085" y="1693"/>
                      <a:pt x="11002" y="1855"/>
                    </a:cubicBezTo>
                    <a:cubicBezTo>
                      <a:pt x="10510" y="1414"/>
                      <a:pt x="10017" y="974"/>
                      <a:pt x="9524" y="532"/>
                    </a:cubicBezTo>
                    <a:cubicBezTo>
                      <a:pt x="9245" y="283"/>
                      <a:pt x="8935" y="21"/>
                      <a:pt x="8563" y="2"/>
                    </a:cubicBezTo>
                    <a:cubicBezTo>
                      <a:pt x="8548" y="1"/>
                      <a:pt x="8533" y="0"/>
                      <a:pt x="8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69" name="Google Shape;1569;p15"/>
              <p:cNvSpPr/>
              <p:nvPr/>
            </p:nvSpPr>
            <p:spPr>
              <a:xfrm>
                <a:off x="886583" y="1168075"/>
                <a:ext cx="3345914" cy="1800986"/>
              </a:xfrm>
              <a:custGeom>
                <a:rect b="b" l="l" r="r" t="t"/>
                <a:pathLst>
                  <a:path extrusionOk="0" h="39050" w="72548">
                    <a:moveTo>
                      <a:pt x="16610" y="641"/>
                    </a:moveTo>
                    <a:lnTo>
                      <a:pt x="16610" y="38408"/>
                    </a:lnTo>
                    <a:lnTo>
                      <a:pt x="638" y="38408"/>
                    </a:lnTo>
                    <a:lnTo>
                      <a:pt x="638" y="641"/>
                    </a:lnTo>
                    <a:close/>
                    <a:moveTo>
                      <a:pt x="55204" y="641"/>
                    </a:moveTo>
                    <a:lnTo>
                      <a:pt x="55204" y="38408"/>
                    </a:lnTo>
                    <a:lnTo>
                      <a:pt x="17248" y="38408"/>
                    </a:lnTo>
                    <a:lnTo>
                      <a:pt x="17248" y="641"/>
                    </a:lnTo>
                    <a:close/>
                    <a:moveTo>
                      <a:pt x="71814" y="641"/>
                    </a:moveTo>
                    <a:lnTo>
                      <a:pt x="71814" y="38408"/>
                    </a:lnTo>
                    <a:lnTo>
                      <a:pt x="55841" y="38408"/>
                    </a:lnTo>
                    <a:lnTo>
                      <a:pt x="55841" y="641"/>
                    </a:lnTo>
                    <a:close/>
                    <a:moveTo>
                      <a:pt x="0" y="0"/>
                    </a:moveTo>
                    <a:lnTo>
                      <a:pt x="0" y="39050"/>
                    </a:lnTo>
                    <a:lnTo>
                      <a:pt x="72548" y="39050"/>
                    </a:lnTo>
                    <a:lnTo>
                      <a:pt x="725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70" name="Google Shape;1570;p15"/>
              <p:cNvSpPr/>
              <p:nvPr/>
            </p:nvSpPr>
            <p:spPr>
              <a:xfrm>
                <a:off x="3312085" y="3491639"/>
                <a:ext cx="516088" cy="268420"/>
              </a:xfrm>
              <a:custGeom>
                <a:rect b="b" l="l" r="r" t="t"/>
                <a:pathLst>
                  <a:path extrusionOk="0" h="2988" w="5745">
                    <a:moveTo>
                      <a:pt x="1453" y="1"/>
                    </a:moveTo>
                    <a:cubicBezTo>
                      <a:pt x="1304" y="1"/>
                      <a:pt x="1157" y="12"/>
                      <a:pt x="1012" y="40"/>
                    </a:cubicBezTo>
                    <a:cubicBezTo>
                      <a:pt x="820" y="77"/>
                      <a:pt x="629" y="142"/>
                      <a:pt x="466" y="253"/>
                    </a:cubicBezTo>
                    <a:cubicBezTo>
                      <a:pt x="323" y="351"/>
                      <a:pt x="199" y="480"/>
                      <a:pt x="117" y="634"/>
                    </a:cubicBezTo>
                    <a:cubicBezTo>
                      <a:pt x="38" y="783"/>
                      <a:pt x="1" y="954"/>
                      <a:pt x="27" y="1122"/>
                    </a:cubicBezTo>
                    <a:cubicBezTo>
                      <a:pt x="54" y="1304"/>
                      <a:pt x="150" y="1468"/>
                      <a:pt x="268" y="1605"/>
                    </a:cubicBezTo>
                    <a:cubicBezTo>
                      <a:pt x="390" y="1748"/>
                      <a:pt x="535" y="1868"/>
                      <a:pt x="685" y="1979"/>
                    </a:cubicBezTo>
                    <a:cubicBezTo>
                      <a:pt x="844" y="2099"/>
                      <a:pt x="1012" y="2208"/>
                      <a:pt x="1186" y="2308"/>
                    </a:cubicBezTo>
                    <a:cubicBezTo>
                      <a:pt x="1532" y="2507"/>
                      <a:pt x="1902" y="2665"/>
                      <a:pt x="2286" y="2778"/>
                    </a:cubicBezTo>
                    <a:cubicBezTo>
                      <a:pt x="2667" y="2890"/>
                      <a:pt x="3058" y="2959"/>
                      <a:pt x="3454" y="2980"/>
                    </a:cubicBezTo>
                    <a:cubicBezTo>
                      <a:pt x="3539" y="2985"/>
                      <a:pt x="3623" y="2988"/>
                      <a:pt x="3708" y="2988"/>
                    </a:cubicBezTo>
                    <a:cubicBezTo>
                      <a:pt x="3720" y="2988"/>
                      <a:pt x="3733" y="2988"/>
                      <a:pt x="3745" y="2988"/>
                    </a:cubicBezTo>
                    <a:cubicBezTo>
                      <a:pt x="3766" y="2988"/>
                      <a:pt x="3791" y="2984"/>
                      <a:pt x="3808" y="2973"/>
                    </a:cubicBezTo>
                    <a:cubicBezTo>
                      <a:pt x="3821" y="2965"/>
                      <a:pt x="3822" y="2958"/>
                      <a:pt x="3805" y="2958"/>
                    </a:cubicBezTo>
                    <a:cubicBezTo>
                      <a:pt x="3801" y="2958"/>
                      <a:pt x="3796" y="2958"/>
                      <a:pt x="3792" y="2958"/>
                    </a:cubicBezTo>
                    <a:cubicBezTo>
                      <a:pt x="3412" y="2958"/>
                      <a:pt x="3032" y="2914"/>
                      <a:pt x="2661" y="2828"/>
                    </a:cubicBezTo>
                    <a:cubicBezTo>
                      <a:pt x="2284" y="2741"/>
                      <a:pt x="1917" y="2610"/>
                      <a:pt x="1569" y="2440"/>
                    </a:cubicBezTo>
                    <a:cubicBezTo>
                      <a:pt x="1228" y="2273"/>
                      <a:pt x="900" y="2068"/>
                      <a:pt x="607" y="1825"/>
                    </a:cubicBezTo>
                    <a:cubicBezTo>
                      <a:pt x="341" y="1604"/>
                      <a:pt x="82" y="1303"/>
                      <a:pt x="110" y="935"/>
                    </a:cubicBezTo>
                    <a:cubicBezTo>
                      <a:pt x="137" y="597"/>
                      <a:pt x="393" y="302"/>
                      <a:pt x="692" y="163"/>
                    </a:cubicBezTo>
                    <a:cubicBezTo>
                      <a:pt x="904" y="63"/>
                      <a:pt x="1138" y="31"/>
                      <a:pt x="1373" y="31"/>
                    </a:cubicBezTo>
                    <a:cubicBezTo>
                      <a:pt x="1540" y="31"/>
                      <a:pt x="1709" y="47"/>
                      <a:pt x="1871" y="67"/>
                    </a:cubicBezTo>
                    <a:cubicBezTo>
                      <a:pt x="2272" y="116"/>
                      <a:pt x="2668" y="201"/>
                      <a:pt x="3055" y="317"/>
                    </a:cubicBezTo>
                    <a:cubicBezTo>
                      <a:pt x="3442" y="432"/>
                      <a:pt x="3819" y="577"/>
                      <a:pt x="4186" y="746"/>
                    </a:cubicBezTo>
                    <a:cubicBezTo>
                      <a:pt x="4549" y="912"/>
                      <a:pt x="4905" y="1099"/>
                      <a:pt x="5244" y="1312"/>
                    </a:cubicBezTo>
                    <a:cubicBezTo>
                      <a:pt x="5392" y="1406"/>
                      <a:pt x="5542" y="1518"/>
                      <a:pt x="5615" y="1683"/>
                    </a:cubicBezTo>
                    <a:cubicBezTo>
                      <a:pt x="5672" y="1810"/>
                      <a:pt x="5657" y="1968"/>
                      <a:pt x="5575" y="2082"/>
                    </a:cubicBezTo>
                    <a:cubicBezTo>
                      <a:pt x="5544" y="2124"/>
                      <a:pt x="5499" y="2169"/>
                      <a:pt x="5444" y="2173"/>
                    </a:cubicBezTo>
                    <a:cubicBezTo>
                      <a:pt x="5428" y="2174"/>
                      <a:pt x="5395" y="2178"/>
                      <a:pt x="5384" y="2192"/>
                    </a:cubicBezTo>
                    <a:cubicBezTo>
                      <a:pt x="5375" y="2201"/>
                      <a:pt x="5384" y="2204"/>
                      <a:pt x="5394" y="2204"/>
                    </a:cubicBezTo>
                    <a:cubicBezTo>
                      <a:pt x="5397" y="2204"/>
                      <a:pt x="5400" y="2203"/>
                      <a:pt x="5403" y="2203"/>
                    </a:cubicBezTo>
                    <a:cubicBezTo>
                      <a:pt x="5477" y="2197"/>
                      <a:pt x="5554" y="2172"/>
                      <a:pt x="5611" y="2123"/>
                    </a:cubicBezTo>
                    <a:cubicBezTo>
                      <a:pt x="5663" y="2078"/>
                      <a:pt x="5699" y="2017"/>
                      <a:pt x="5720" y="1950"/>
                    </a:cubicBezTo>
                    <a:cubicBezTo>
                      <a:pt x="5739" y="1882"/>
                      <a:pt x="5745" y="1810"/>
                      <a:pt x="5730" y="1740"/>
                    </a:cubicBezTo>
                    <a:cubicBezTo>
                      <a:pt x="5714" y="1658"/>
                      <a:pt x="5667" y="1582"/>
                      <a:pt x="5613" y="1518"/>
                    </a:cubicBezTo>
                    <a:cubicBezTo>
                      <a:pt x="5494" y="1377"/>
                      <a:pt x="5328" y="1284"/>
                      <a:pt x="5171" y="1191"/>
                    </a:cubicBezTo>
                    <a:cubicBezTo>
                      <a:pt x="4990" y="1084"/>
                      <a:pt x="4806" y="983"/>
                      <a:pt x="4617" y="888"/>
                    </a:cubicBezTo>
                    <a:cubicBezTo>
                      <a:pt x="4245" y="697"/>
                      <a:pt x="3860" y="531"/>
                      <a:pt x="3464" y="394"/>
                    </a:cubicBezTo>
                    <a:cubicBezTo>
                      <a:pt x="3070" y="258"/>
                      <a:pt x="2667" y="152"/>
                      <a:pt x="2256" y="82"/>
                    </a:cubicBezTo>
                    <a:cubicBezTo>
                      <a:pt x="1994" y="39"/>
                      <a:pt x="1722" y="1"/>
                      <a:pt x="1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71" name="Google Shape;1571;p15"/>
              <p:cNvSpPr/>
              <p:nvPr/>
            </p:nvSpPr>
            <p:spPr>
              <a:xfrm>
                <a:off x="3411438" y="3922922"/>
                <a:ext cx="347113" cy="543487"/>
              </a:xfrm>
              <a:custGeom>
                <a:rect b="b" l="l" r="r" t="t"/>
                <a:pathLst>
                  <a:path extrusionOk="0" fill="none" h="6050" w="3864">
                    <a:moveTo>
                      <a:pt x="0" y="1"/>
                    </a:moveTo>
                    <a:lnTo>
                      <a:pt x="0" y="2741"/>
                    </a:lnTo>
                    <a:cubicBezTo>
                      <a:pt x="0" y="2741"/>
                      <a:pt x="3863" y="4126"/>
                      <a:pt x="3863" y="6050"/>
                    </a:cubicBezTo>
                  </a:path>
                </a:pathLst>
              </a:custGeom>
              <a:noFill/>
              <a:ln cap="flat" cmpd="sng" w="9525">
                <a:solidFill>
                  <a:srgbClr val="0B283B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72" name="Google Shape;1572;p15"/>
              <p:cNvSpPr/>
              <p:nvPr/>
            </p:nvSpPr>
            <p:spPr>
              <a:xfrm>
                <a:off x="3070440" y="3922922"/>
                <a:ext cx="347113" cy="543487"/>
              </a:xfrm>
              <a:custGeom>
                <a:rect b="b" l="l" r="r" t="t"/>
                <a:pathLst>
                  <a:path extrusionOk="0" fill="none" h="6050" w="3864">
                    <a:moveTo>
                      <a:pt x="3863" y="1"/>
                    </a:moveTo>
                    <a:lnTo>
                      <a:pt x="3863" y="2741"/>
                    </a:lnTo>
                    <a:cubicBezTo>
                      <a:pt x="3863" y="2741"/>
                      <a:pt x="1" y="4126"/>
                      <a:pt x="1" y="6050"/>
                    </a:cubicBezTo>
                  </a:path>
                </a:pathLst>
              </a:custGeom>
              <a:noFill/>
              <a:ln cap="flat" cmpd="sng" w="9525">
                <a:solidFill>
                  <a:srgbClr val="0B283B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73" name="Google Shape;1573;p15"/>
              <p:cNvSpPr/>
              <p:nvPr/>
            </p:nvSpPr>
            <p:spPr>
              <a:xfrm>
                <a:off x="3417457" y="4060005"/>
                <a:ext cx="90" cy="406402"/>
              </a:xfrm>
              <a:custGeom>
                <a:rect b="b" l="l" r="r" t="t"/>
                <a:pathLst>
                  <a:path extrusionOk="0" fill="none" h="4524" w="1">
                    <a:moveTo>
                      <a:pt x="0" y="1"/>
                    </a:moveTo>
                    <a:lnTo>
                      <a:pt x="0" y="4524"/>
                    </a:lnTo>
                  </a:path>
                </a:pathLst>
              </a:custGeom>
              <a:noFill/>
              <a:ln cap="flat" cmpd="sng" w="9525">
                <a:solidFill>
                  <a:srgbClr val="0B283B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74" name="Google Shape;1574;p15"/>
              <p:cNvSpPr/>
              <p:nvPr/>
            </p:nvSpPr>
            <p:spPr>
              <a:xfrm>
                <a:off x="3697909" y="4442150"/>
                <a:ext cx="121094" cy="121004"/>
              </a:xfrm>
              <a:custGeom>
                <a:rect b="b" l="l" r="r" t="t"/>
                <a:pathLst>
                  <a:path extrusionOk="0" h="1347" w="1348">
                    <a:moveTo>
                      <a:pt x="674" y="0"/>
                    </a:moveTo>
                    <a:cubicBezTo>
                      <a:pt x="303" y="0"/>
                      <a:pt x="1" y="302"/>
                      <a:pt x="1" y="674"/>
                    </a:cubicBezTo>
                    <a:cubicBezTo>
                      <a:pt x="1" y="1045"/>
                      <a:pt x="303" y="1347"/>
                      <a:pt x="674" y="1347"/>
                    </a:cubicBezTo>
                    <a:cubicBezTo>
                      <a:pt x="1046" y="1347"/>
                      <a:pt x="1348" y="1045"/>
                      <a:pt x="1348" y="674"/>
                    </a:cubicBezTo>
                    <a:cubicBezTo>
                      <a:pt x="1348" y="302"/>
                      <a:pt x="1046" y="0"/>
                      <a:pt x="6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75" name="Google Shape;1575;p15"/>
              <p:cNvSpPr/>
              <p:nvPr/>
            </p:nvSpPr>
            <p:spPr>
              <a:xfrm>
                <a:off x="3356911" y="4442150"/>
                <a:ext cx="121004" cy="121004"/>
              </a:xfrm>
              <a:custGeom>
                <a:rect b="b" l="l" r="r" t="t"/>
                <a:pathLst>
                  <a:path extrusionOk="0" h="1347" w="1347">
                    <a:moveTo>
                      <a:pt x="674" y="0"/>
                    </a:moveTo>
                    <a:cubicBezTo>
                      <a:pt x="302" y="0"/>
                      <a:pt x="1" y="302"/>
                      <a:pt x="1" y="674"/>
                    </a:cubicBezTo>
                    <a:cubicBezTo>
                      <a:pt x="1" y="1045"/>
                      <a:pt x="302" y="1347"/>
                      <a:pt x="674" y="1347"/>
                    </a:cubicBezTo>
                    <a:cubicBezTo>
                      <a:pt x="1046" y="1347"/>
                      <a:pt x="1347" y="1045"/>
                      <a:pt x="1347" y="674"/>
                    </a:cubicBezTo>
                    <a:cubicBezTo>
                      <a:pt x="1347" y="302"/>
                      <a:pt x="1046" y="0"/>
                      <a:pt x="6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76" name="Google Shape;1576;p15"/>
              <p:cNvSpPr/>
              <p:nvPr/>
            </p:nvSpPr>
            <p:spPr>
              <a:xfrm>
                <a:off x="3009894" y="4442150"/>
                <a:ext cx="121094" cy="121004"/>
              </a:xfrm>
              <a:custGeom>
                <a:rect b="b" l="l" r="r" t="t"/>
                <a:pathLst>
                  <a:path extrusionOk="0" h="1347" w="1348">
                    <a:moveTo>
                      <a:pt x="675" y="0"/>
                    </a:moveTo>
                    <a:cubicBezTo>
                      <a:pt x="302" y="0"/>
                      <a:pt x="1" y="302"/>
                      <a:pt x="1" y="674"/>
                    </a:cubicBezTo>
                    <a:cubicBezTo>
                      <a:pt x="1" y="1045"/>
                      <a:pt x="302" y="1347"/>
                      <a:pt x="675" y="1347"/>
                    </a:cubicBezTo>
                    <a:cubicBezTo>
                      <a:pt x="1046" y="1347"/>
                      <a:pt x="1347" y="1045"/>
                      <a:pt x="1347" y="674"/>
                    </a:cubicBezTo>
                    <a:cubicBezTo>
                      <a:pt x="1347" y="302"/>
                      <a:pt x="1046" y="0"/>
                      <a:pt x="6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77" name="Google Shape;1577;p15"/>
              <p:cNvSpPr/>
              <p:nvPr/>
            </p:nvSpPr>
            <p:spPr>
              <a:xfrm>
                <a:off x="3262948" y="2822391"/>
                <a:ext cx="810738" cy="605291"/>
              </a:xfrm>
              <a:custGeom>
                <a:rect b="b" l="l" r="r" t="t"/>
                <a:pathLst>
                  <a:path extrusionOk="0" h="6738" w="9025">
                    <a:moveTo>
                      <a:pt x="1731" y="1"/>
                    </a:moveTo>
                    <a:cubicBezTo>
                      <a:pt x="1273" y="1"/>
                      <a:pt x="0" y="5617"/>
                      <a:pt x="794" y="6060"/>
                    </a:cubicBezTo>
                    <a:cubicBezTo>
                      <a:pt x="1372" y="6382"/>
                      <a:pt x="3890" y="6737"/>
                      <a:pt x="5549" y="6737"/>
                    </a:cubicBezTo>
                    <a:cubicBezTo>
                      <a:pt x="6179" y="6737"/>
                      <a:pt x="6685" y="6686"/>
                      <a:pt x="6915" y="6563"/>
                    </a:cubicBezTo>
                    <a:cubicBezTo>
                      <a:pt x="7749" y="6113"/>
                      <a:pt x="9024" y="1275"/>
                      <a:pt x="8803" y="776"/>
                    </a:cubicBezTo>
                    <a:cubicBezTo>
                      <a:pt x="8740" y="633"/>
                      <a:pt x="8505" y="584"/>
                      <a:pt x="8172" y="584"/>
                    </a:cubicBezTo>
                    <a:cubicBezTo>
                      <a:pt x="7473" y="584"/>
                      <a:pt x="6341" y="799"/>
                      <a:pt x="5470" y="799"/>
                    </a:cubicBezTo>
                    <a:cubicBezTo>
                      <a:pt x="5312" y="799"/>
                      <a:pt x="5163" y="792"/>
                      <a:pt x="5027" y="776"/>
                    </a:cubicBezTo>
                    <a:cubicBezTo>
                      <a:pt x="3387" y="576"/>
                      <a:pt x="2190" y="77"/>
                      <a:pt x="1740" y="1"/>
                    </a:cubicBezTo>
                    <a:cubicBezTo>
                      <a:pt x="1737" y="1"/>
                      <a:pt x="1734" y="1"/>
                      <a:pt x="1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78" name="Google Shape;1578;p15"/>
              <p:cNvSpPr/>
              <p:nvPr/>
            </p:nvSpPr>
            <p:spPr>
              <a:xfrm>
                <a:off x="2806337" y="2421651"/>
                <a:ext cx="928778" cy="926712"/>
              </a:xfrm>
              <a:custGeom>
                <a:rect b="b" l="l" r="r" t="t"/>
                <a:pathLst>
                  <a:path extrusionOk="0" h="10316" w="10339">
                    <a:moveTo>
                      <a:pt x="4912" y="0"/>
                    </a:moveTo>
                    <a:cubicBezTo>
                      <a:pt x="4574" y="158"/>
                      <a:pt x="3674" y="415"/>
                      <a:pt x="3316" y="972"/>
                    </a:cubicBezTo>
                    <a:cubicBezTo>
                      <a:pt x="2958" y="1530"/>
                      <a:pt x="835" y="4705"/>
                      <a:pt x="659" y="4849"/>
                    </a:cubicBezTo>
                    <a:cubicBezTo>
                      <a:pt x="481" y="4994"/>
                      <a:pt x="0" y="5855"/>
                      <a:pt x="255" y="6125"/>
                    </a:cubicBezTo>
                    <a:cubicBezTo>
                      <a:pt x="434" y="6315"/>
                      <a:pt x="958" y="6506"/>
                      <a:pt x="1353" y="6506"/>
                    </a:cubicBezTo>
                    <a:cubicBezTo>
                      <a:pt x="1521" y="6506"/>
                      <a:pt x="1666" y="6472"/>
                      <a:pt x="1751" y="6389"/>
                    </a:cubicBezTo>
                    <a:cubicBezTo>
                      <a:pt x="2038" y="6110"/>
                      <a:pt x="3262" y="4169"/>
                      <a:pt x="3262" y="4169"/>
                    </a:cubicBezTo>
                    <a:cubicBezTo>
                      <a:pt x="3262" y="4169"/>
                      <a:pt x="3836" y="9447"/>
                      <a:pt x="3984" y="9719"/>
                    </a:cubicBezTo>
                    <a:cubicBezTo>
                      <a:pt x="4106" y="9942"/>
                      <a:pt x="4914" y="10315"/>
                      <a:pt x="5567" y="10315"/>
                    </a:cubicBezTo>
                    <a:cubicBezTo>
                      <a:pt x="5706" y="10315"/>
                      <a:pt x="5838" y="10298"/>
                      <a:pt x="5955" y="10259"/>
                    </a:cubicBezTo>
                    <a:cubicBezTo>
                      <a:pt x="5960" y="10259"/>
                      <a:pt x="6108" y="10266"/>
                      <a:pt x="6344" y="10266"/>
                    </a:cubicBezTo>
                    <a:cubicBezTo>
                      <a:pt x="7268" y="10266"/>
                      <a:pt x="9542" y="10172"/>
                      <a:pt x="9896" y="9250"/>
                    </a:cubicBezTo>
                    <a:cubicBezTo>
                      <a:pt x="10339" y="8093"/>
                      <a:pt x="8984" y="5875"/>
                      <a:pt x="8886" y="5383"/>
                    </a:cubicBezTo>
                    <a:cubicBezTo>
                      <a:pt x="8787" y="4890"/>
                      <a:pt x="9107" y="1439"/>
                      <a:pt x="8812" y="923"/>
                    </a:cubicBezTo>
                    <a:cubicBezTo>
                      <a:pt x="8516" y="407"/>
                      <a:pt x="6710" y="51"/>
                      <a:pt x="6710" y="51"/>
                    </a:cubicBezTo>
                    <a:lnTo>
                      <a:pt x="49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79" name="Google Shape;1579;p15"/>
              <p:cNvSpPr/>
              <p:nvPr/>
            </p:nvSpPr>
            <p:spPr>
              <a:xfrm>
                <a:off x="3178507" y="2385718"/>
                <a:ext cx="137983" cy="153164"/>
              </a:xfrm>
              <a:custGeom>
                <a:rect b="b" l="l" r="r" t="t"/>
                <a:pathLst>
                  <a:path extrusionOk="0" h="1705" w="1536">
                    <a:moveTo>
                      <a:pt x="1076" y="0"/>
                    </a:moveTo>
                    <a:lnTo>
                      <a:pt x="1" y="907"/>
                    </a:lnTo>
                    <a:lnTo>
                      <a:pt x="392" y="1704"/>
                    </a:lnTo>
                    <a:lnTo>
                      <a:pt x="1535" y="474"/>
                    </a:lnTo>
                    <a:lnTo>
                      <a:pt x="1453" y="431"/>
                    </a:lnTo>
                    <a:cubicBezTo>
                      <a:pt x="1332" y="217"/>
                      <a:pt x="1076" y="0"/>
                      <a:pt x="1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80" name="Google Shape;1580;p15"/>
              <p:cNvSpPr/>
              <p:nvPr/>
            </p:nvSpPr>
            <p:spPr>
              <a:xfrm>
                <a:off x="3343077" y="2369818"/>
                <a:ext cx="70788" cy="101780"/>
              </a:xfrm>
              <a:custGeom>
                <a:rect b="b" l="l" r="r" t="t"/>
                <a:pathLst>
                  <a:path extrusionOk="0" h="1133" w="788">
                    <a:moveTo>
                      <a:pt x="0" y="0"/>
                    </a:moveTo>
                    <a:lnTo>
                      <a:pt x="223" y="624"/>
                    </a:lnTo>
                    <a:lnTo>
                      <a:pt x="753" y="1132"/>
                    </a:lnTo>
                    <a:lnTo>
                      <a:pt x="787" y="309"/>
                    </a:lnTo>
                    <a:cubicBezTo>
                      <a:pt x="572" y="16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638D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81" name="Google Shape;1581;p15"/>
              <p:cNvSpPr/>
              <p:nvPr/>
            </p:nvSpPr>
            <p:spPr>
              <a:xfrm>
                <a:off x="3432010" y="2619550"/>
                <a:ext cx="16799" cy="242278"/>
              </a:xfrm>
              <a:custGeom>
                <a:rect b="b" l="l" r="r" t="t"/>
                <a:pathLst>
                  <a:path extrusionOk="0" h="2697" w="187">
                    <a:moveTo>
                      <a:pt x="5" y="0"/>
                    </a:moveTo>
                    <a:cubicBezTo>
                      <a:pt x="2" y="0"/>
                      <a:pt x="0" y="2"/>
                      <a:pt x="1" y="5"/>
                    </a:cubicBezTo>
                    <a:cubicBezTo>
                      <a:pt x="122" y="894"/>
                      <a:pt x="173" y="1791"/>
                      <a:pt x="154" y="2689"/>
                    </a:cubicBezTo>
                    <a:cubicBezTo>
                      <a:pt x="154" y="2694"/>
                      <a:pt x="157" y="2696"/>
                      <a:pt x="161" y="2696"/>
                    </a:cubicBezTo>
                    <a:cubicBezTo>
                      <a:pt x="164" y="2696"/>
                      <a:pt x="167" y="2694"/>
                      <a:pt x="167" y="2689"/>
                    </a:cubicBezTo>
                    <a:cubicBezTo>
                      <a:pt x="187" y="1791"/>
                      <a:pt x="132" y="893"/>
                      <a:pt x="8" y="3"/>
                    </a:cubicBezTo>
                    <a:cubicBezTo>
                      <a:pt x="8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82" name="Google Shape;1582;p15"/>
              <p:cNvSpPr/>
              <p:nvPr/>
            </p:nvSpPr>
            <p:spPr>
              <a:xfrm>
                <a:off x="3397964" y="2848083"/>
                <a:ext cx="230959" cy="167358"/>
              </a:xfrm>
              <a:custGeom>
                <a:rect b="b" l="l" r="r" t="t"/>
                <a:pathLst>
                  <a:path extrusionOk="0" h="1863" w="2571">
                    <a:moveTo>
                      <a:pt x="1102" y="0"/>
                    </a:moveTo>
                    <a:cubicBezTo>
                      <a:pt x="895" y="0"/>
                      <a:pt x="708" y="26"/>
                      <a:pt x="595" y="74"/>
                    </a:cubicBezTo>
                    <a:cubicBezTo>
                      <a:pt x="244" y="223"/>
                      <a:pt x="0" y="427"/>
                      <a:pt x="34" y="794"/>
                    </a:cubicBezTo>
                    <a:cubicBezTo>
                      <a:pt x="106" y="1584"/>
                      <a:pt x="886" y="1862"/>
                      <a:pt x="1514" y="1862"/>
                    </a:cubicBezTo>
                    <a:cubicBezTo>
                      <a:pt x="1866" y="1862"/>
                      <a:pt x="2171" y="1775"/>
                      <a:pt x="2276" y="1642"/>
                    </a:cubicBezTo>
                    <a:cubicBezTo>
                      <a:pt x="2570" y="1270"/>
                      <a:pt x="2346" y="788"/>
                      <a:pt x="2178" y="388"/>
                    </a:cubicBezTo>
                    <a:cubicBezTo>
                      <a:pt x="2064" y="116"/>
                      <a:pt x="1538" y="0"/>
                      <a:pt x="11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83" name="Google Shape;1583;p15"/>
              <p:cNvSpPr/>
              <p:nvPr/>
            </p:nvSpPr>
            <p:spPr>
              <a:xfrm>
                <a:off x="2783251" y="2847454"/>
                <a:ext cx="230959" cy="167987"/>
              </a:xfrm>
              <a:custGeom>
                <a:rect b="b" l="l" r="r" t="t"/>
                <a:pathLst>
                  <a:path extrusionOk="0" h="1870" w="2571">
                    <a:moveTo>
                      <a:pt x="1101" y="0"/>
                    </a:moveTo>
                    <a:cubicBezTo>
                      <a:pt x="897" y="0"/>
                      <a:pt x="713" y="30"/>
                      <a:pt x="594" y="81"/>
                    </a:cubicBezTo>
                    <a:cubicBezTo>
                      <a:pt x="244" y="230"/>
                      <a:pt x="0" y="434"/>
                      <a:pt x="33" y="801"/>
                    </a:cubicBezTo>
                    <a:cubicBezTo>
                      <a:pt x="105" y="1591"/>
                      <a:pt x="885" y="1869"/>
                      <a:pt x="1514" y="1869"/>
                    </a:cubicBezTo>
                    <a:cubicBezTo>
                      <a:pt x="1866" y="1869"/>
                      <a:pt x="2170" y="1782"/>
                      <a:pt x="2276" y="1649"/>
                    </a:cubicBezTo>
                    <a:cubicBezTo>
                      <a:pt x="2570" y="1277"/>
                      <a:pt x="2444" y="737"/>
                      <a:pt x="2177" y="395"/>
                    </a:cubicBezTo>
                    <a:cubicBezTo>
                      <a:pt x="1957" y="111"/>
                      <a:pt x="1493" y="0"/>
                      <a:pt x="1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84" name="Google Shape;1584;p15"/>
              <p:cNvSpPr/>
              <p:nvPr/>
            </p:nvSpPr>
            <p:spPr>
              <a:xfrm>
                <a:off x="2937580" y="2822660"/>
                <a:ext cx="634667" cy="180024"/>
              </a:xfrm>
              <a:custGeom>
                <a:rect b="b" l="l" r="r" t="t"/>
                <a:pathLst>
                  <a:path extrusionOk="0" h="2004" w="7065">
                    <a:moveTo>
                      <a:pt x="1431" y="1"/>
                    </a:moveTo>
                    <a:cubicBezTo>
                      <a:pt x="1103" y="1"/>
                      <a:pt x="843" y="43"/>
                      <a:pt x="621" y="257"/>
                    </a:cubicBezTo>
                    <a:cubicBezTo>
                      <a:pt x="327" y="540"/>
                      <a:pt x="1" y="1190"/>
                      <a:pt x="125" y="1211"/>
                    </a:cubicBezTo>
                    <a:cubicBezTo>
                      <a:pt x="195" y="1222"/>
                      <a:pt x="262" y="1255"/>
                      <a:pt x="319" y="1255"/>
                    </a:cubicBezTo>
                    <a:cubicBezTo>
                      <a:pt x="363" y="1255"/>
                      <a:pt x="401" y="1235"/>
                      <a:pt x="429" y="1172"/>
                    </a:cubicBezTo>
                    <a:cubicBezTo>
                      <a:pt x="491" y="1026"/>
                      <a:pt x="561" y="639"/>
                      <a:pt x="727" y="543"/>
                    </a:cubicBezTo>
                    <a:cubicBezTo>
                      <a:pt x="868" y="463"/>
                      <a:pt x="1133" y="345"/>
                      <a:pt x="1204" y="345"/>
                    </a:cubicBezTo>
                    <a:cubicBezTo>
                      <a:pt x="1217" y="345"/>
                      <a:pt x="1224" y="349"/>
                      <a:pt x="1222" y="357"/>
                    </a:cubicBezTo>
                    <a:cubicBezTo>
                      <a:pt x="1215" y="412"/>
                      <a:pt x="795" y="565"/>
                      <a:pt x="727" y="712"/>
                    </a:cubicBezTo>
                    <a:cubicBezTo>
                      <a:pt x="659" y="858"/>
                      <a:pt x="324" y="1333"/>
                      <a:pt x="374" y="1435"/>
                    </a:cubicBezTo>
                    <a:cubicBezTo>
                      <a:pt x="413" y="1513"/>
                      <a:pt x="498" y="1582"/>
                      <a:pt x="560" y="1582"/>
                    </a:cubicBezTo>
                    <a:cubicBezTo>
                      <a:pt x="579" y="1582"/>
                      <a:pt x="596" y="1575"/>
                      <a:pt x="609" y="1559"/>
                    </a:cubicBezTo>
                    <a:cubicBezTo>
                      <a:pt x="659" y="1494"/>
                      <a:pt x="889" y="1106"/>
                      <a:pt x="889" y="1106"/>
                    </a:cubicBezTo>
                    <a:lnTo>
                      <a:pt x="889" y="1106"/>
                    </a:lnTo>
                    <a:cubicBezTo>
                      <a:pt x="889" y="1106"/>
                      <a:pt x="660" y="1587"/>
                      <a:pt x="703" y="1624"/>
                    </a:cubicBezTo>
                    <a:cubicBezTo>
                      <a:pt x="736" y="1652"/>
                      <a:pt x="748" y="1707"/>
                      <a:pt x="813" y="1707"/>
                    </a:cubicBezTo>
                    <a:cubicBezTo>
                      <a:pt x="835" y="1707"/>
                      <a:pt x="863" y="1701"/>
                      <a:pt x="901" y="1684"/>
                    </a:cubicBezTo>
                    <a:cubicBezTo>
                      <a:pt x="1047" y="1618"/>
                      <a:pt x="1303" y="1179"/>
                      <a:pt x="1405" y="1106"/>
                    </a:cubicBezTo>
                    <a:cubicBezTo>
                      <a:pt x="1495" y="1042"/>
                      <a:pt x="1806" y="870"/>
                      <a:pt x="1884" y="870"/>
                    </a:cubicBezTo>
                    <a:cubicBezTo>
                      <a:pt x="1895" y="870"/>
                      <a:pt x="1901" y="873"/>
                      <a:pt x="1902" y="880"/>
                    </a:cubicBezTo>
                    <a:cubicBezTo>
                      <a:pt x="1909" y="938"/>
                      <a:pt x="1580" y="1133"/>
                      <a:pt x="1470" y="1211"/>
                    </a:cubicBezTo>
                    <a:cubicBezTo>
                      <a:pt x="1361" y="1289"/>
                      <a:pt x="915" y="1737"/>
                      <a:pt x="995" y="1807"/>
                    </a:cubicBezTo>
                    <a:cubicBezTo>
                      <a:pt x="1053" y="1858"/>
                      <a:pt x="1085" y="1914"/>
                      <a:pt x="1132" y="1914"/>
                    </a:cubicBezTo>
                    <a:cubicBezTo>
                      <a:pt x="1151" y="1914"/>
                      <a:pt x="1173" y="1905"/>
                      <a:pt x="1200" y="1883"/>
                    </a:cubicBezTo>
                    <a:cubicBezTo>
                      <a:pt x="1296" y="1807"/>
                      <a:pt x="1507" y="1501"/>
                      <a:pt x="1609" y="1457"/>
                    </a:cubicBezTo>
                    <a:cubicBezTo>
                      <a:pt x="1693" y="1421"/>
                      <a:pt x="1869" y="1341"/>
                      <a:pt x="1967" y="1341"/>
                    </a:cubicBezTo>
                    <a:cubicBezTo>
                      <a:pt x="1989" y="1341"/>
                      <a:pt x="2006" y="1345"/>
                      <a:pt x="2018" y="1355"/>
                    </a:cubicBezTo>
                    <a:cubicBezTo>
                      <a:pt x="2074" y="1398"/>
                      <a:pt x="2532" y="1816"/>
                      <a:pt x="3026" y="1816"/>
                    </a:cubicBezTo>
                    <a:cubicBezTo>
                      <a:pt x="3116" y="1816"/>
                      <a:pt x="3208" y="1802"/>
                      <a:pt x="3298" y="1769"/>
                    </a:cubicBezTo>
                    <a:cubicBezTo>
                      <a:pt x="3380" y="1740"/>
                      <a:pt x="3501" y="1728"/>
                      <a:pt x="3649" y="1728"/>
                    </a:cubicBezTo>
                    <a:cubicBezTo>
                      <a:pt x="4351" y="1728"/>
                      <a:pt x="5668" y="2003"/>
                      <a:pt x="6400" y="2003"/>
                    </a:cubicBezTo>
                    <a:cubicBezTo>
                      <a:pt x="6607" y="2003"/>
                      <a:pt x="6767" y="1981"/>
                      <a:pt x="6853" y="1925"/>
                    </a:cubicBezTo>
                    <a:cubicBezTo>
                      <a:pt x="7065" y="1786"/>
                      <a:pt x="6311" y="688"/>
                      <a:pt x="5817" y="646"/>
                    </a:cubicBezTo>
                    <a:cubicBezTo>
                      <a:pt x="5798" y="645"/>
                      <a:pt x="5777" y="644"/>
                      <a:pt x="5753" y="644"/>
                    </a:cubicBezTo>
                    <a:cubicBezTo>
                      <a:pt x="5240" y="644"/>
                      <a:pt x="3697" y="990"/>
                      <a:pt x="3137" y="990"/>
                    </a:cubicBezTo>
                    <a:cubicBezTo>
                      <a:pt x="3053" y="990"/>
                      <a:pt x="2992" y="983"/>
                      <a:pt x="2958" y="965"/>
                    </a:cubicBezTo>
                    <a:cubicBezTo>
                      <a:pt x="2692" y="824"/>
                      <a:pt x="2267" y="27"/>
                      <a:pt x="1772" y="10"/>
                    </a:cubicBezTo>
                    <a:cubicBezTo>
                      <a:pt x="1650" y="5"/>
                      <a:pt x="1537" y="1"/>
                      <a:pt x="1431" y="1"/>
                    </a:cubicBezTo>
                    <a:close/>
                  </a:path>
                </a:pathLst>
              </a:custGeom>
              <a:solidFill>
                <a:srgbClr val="8D57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85" name="Google Shape;1585;p15"/>
              <p:cNvSpPr/>
              <p:nvPr/>
            </p:nvSpPr>
            <p:spPr>
              <a:xfrm>
                <a:off x="3008098" y="2870092"/>
                <a:ext cx="77525" cy="61895"/>
              </a:xfrm>
              <a:custGeom>
                <a:rect b="b" l="l" r="r" t="t"/>
                <a:pathLst>
                  <a:path extrusionOk="0" h="689" w="863">
                    <a:moveTo>
                      <a:pt x="834" y="1"/>
                    </a:moveTo>
                    <a:cubicBezTo>
                      <a:pt x="832" y="1"/>
                      <a:pt x="830" y="1"/>
                      <a:pt x="827" y="2"/>
                    </a:cubicBezTo>
                    <a:cubicBezTo>
                      <a:pt x="498" y="130"/>
                      <a:pt x="230" y="355"/>
                      <a:pt x="20" y="637"/>
                    </a:cubicBezTo>
                    <a:cubicBezTo>
                      <a:pt x="0" y="663"/>
                      <a:pt x="26" y="689"/>
                      <a:pt x="52" y="689"/>
                    </a:cubicBezTo>
                    <a:cubicBezTo>
                      <a:pt x="63" y="689"/>
                      <a:pt x="74" y="684"/>
                      <a:pt x="83" y="673"/>
                    </a:cubicBezTo>
                    <a:cubicBezTo>
                      <a:pt x="282" y="398"/>
                      <a:pt x="543" y="196"/>
                      <a:pt x="844" y="41"/>
                    </a:cubicBezTo>
                    <a:cubicBezTo>
                      <a:pt x="862" y="31"/>
                      <a:pt x="852" y="1"/>
                      <a:pt x="834" y="1"/>
                    </a:cubicBezTo>
                    <a:close/>
                  </a:path>
                </a:pathLst>
              </a:custGeom>
              <a:solidFill>
                <a:srgbClr val="DFA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86" name="Google Shape;1586;p15"/>
              <p:cNvSpPr/>
              <p:nvPr/>
            </p:nvSpPr>
            <p:spPr>
              <a:xfrm>
                <a:off x="2427341" y="2598337"/>
                <a:ext cx="530102" cy="404246"/>
              </a:xfrm>
              <a:custGeom>
                <a:rect b="b" l="l" r="r" t="t"/>
                <a:pathLst>
                  <a:path extrusionOk="0" h="4500" w="5901">
                    <a:moveTo>
                      <a:pt x="1216" y="1"/>
                    </a:moveTo>
                    <a:cubicBezTo>
                      <a:pt x="1144" y="1"/>
                      <a:pt x="1070" y="10"/>
                      <a:pt x="993" y="31"/>
                    </a:cubicBezTo>
                    <a:cubicBezTo>
                      <a:pt x="599" y="137"/>
                      <a:pt x="1" y="550"/>
                      <a:pt x="100" y="627"/>
                    </a:cubicBezTo>
                    <a:cubicBezTo>
                      <a:pt x="174" y="685"/>
                      <a:pt x="226" y="774"/>
                      <a:pt x="300" y="774"/>
                    </a:cubicBezTo>
                    <a:cubicBezTo>
                      <a:pt x="325" y="774"/>
                      <a:pt x="352" y="764"/>
                      <a:pt x="383" y="740"/>
                    </a:cubicBezTo>
                    <a:cubicBezTo>
                      <a:pt x="509" y="642"/>
                      <a:pt x="758" y="337"/>
                      <a:pt x="949" y="334"/>
                    </a:cubicBezTo>
                    <a:cubicBezTo>
                      <a:pt x="957" y="333"/>
                      <a:pt x="966" y="333"/>
                      <a:pt x="974" y="333"/>
                    </a:cubicBezTo>
                    <a:cubicBezTo>
                      <a:pt x="1170" y="333"/>
                      <a:pt x="1503" y="366"/>
                      <a:pt x="1471" y="409"/>
                    </a:cubicBezTo>
                    <a:cubicBezTo>
                      <a:pt x="1461" y="424"/>
                      <a:pt x="1404" y="426"/>
                      <a:pt x="1328" y="426"/>
                    </a:cubicBezTo>
                    <a:cubicBezTo>
                      <a:pt x="1296" y="426"/>
                      <a:pt x="1261" y="425"/>
                      <a:pt x="1224" y="425"/>
                    </a:cubicBezTo>
                    <a:cubicBezTo>
                      <a:pt x="1089" y="425"/>
                      <a:pt x="936" y="431"/>
                      <a:pt x="868" y="481"/>
                    </a:cubicBezTo>
                    <a:cubicBezTo>
                      <a:pt x="737" y="575"/>
                      <a:pt x="214" y="829"/>
                      <a:pt x="210" y="943"/>
                    </a:cubicBezTo>
                    <a:cubicBezTo>
                      <a:pt x="205" y="1046"/>
                      <a:pt x="264" y="1170"/>
                      <a:pt x="332" y="1170"/>
                    </a:cubicBezTo>
                    <a:cubicBezTo>
                      <a:pt x="339" y="1170"/>
                      <a:pt x="347" y="1169"/>
                      <a:pt x="355" y="1166"/>
                    </a:cubicBezTo>
                    <a:cubicBezTo>
                      <a:pt x="431" y="1133"/>
                      <a:pt x="819" y="904"/>
                      <a:pt x="819" y="904"/>
                    </a:cubicBezTo>
                    <a:lnTo>
                      <a:pt x="819" y="904"/>
                    </a:lnTo>
                    <a:cubicBezTo>
                      <a:pt x="819" y="904"/>
                      <a:pt x="385" y="1214"/>
                      <a:pt x="406" y="1268"/>
                    </a:cubicBezTo>
                    <a:cubicBezTo>
                      <a:pt x="427" y="1322"/>
                      <a:pt x="391" y="1402"/>
                      <a:pt x="550" y="1415"/>
                    </a:cubicBezTo>
                    <a:cubicBezTo>
                      <a:pt x="554" y="1416"/>
                      <a:pt x="558" y="1416"/>
                      <a:pt x="562" y="1416"/>
                    </a:cubicBezTo>
                    <a:cubicBezTo>
                      <a:pt x="730" y="1416"/>
                      <a:pt x="1148" y="1167"/>
                      <a:pt x="1271" y="1153"/>
                    </a:cubicBezTo>
                    <a:cubicBezTo>
                      <a:pt x="1312" y="1148"/>
                      <a:pt x="1388" y="1145"/>
                      <a:pt x="1471" y="1145"/>
                    </a:cubicBezTo>
                    <a:cubicBezTo>
                      <a:pt x="1637" y="1145"/>
                      <a:pt x="1829" y="1158"/>
                      <a:pt x="1815" y="1194"/>
                    </a:cubicBezTo>
                    <a:cubicBezTo>
                      <a:pt x="1793" y="1249"/>
                      <a:pt x="1412" y="1260"/>
                      <a:pt x="1278" y="1277"/>
                    </a:cubicBezTo>
                    <a:cubicBezTo>
                      <a:pt x="1144" y="1292"/>
                      <a:pt x="537" y="1469"/>
                      <a:pt x="574" y="1570"/>
                    </a:cubicBezTo>
                    <a:cubicBezTo>
                      <a:pt x="607" y="1660"/>
                      <a:pt x="600" y="1737"/>
                      <a:pt x="684" y="1737"/>
                    </a:cubicBezTo>
                    <a:cubicBezTo>
                      <a:pt x="694" y="1737"/>
                      <a:pt x="704" y="1736"/>
                      <a:pt x="717" y="1734"/>
                    </a:cubicBezTo>
                    <a:cubicBezTo>
                      <a:pt x="832" y="1715"/>
                      <a:pt x="1150" y="1558"/>
                      <a:pt x="1270" y="1558"/>
                    </a:cubicBezTo>
                    <a:cubicBezTo>
                      <a:pt x="1273" y="1558"/>
                      <a:pt x="1277" y="1558"/>
                      <a:pt x="1280" y="1558"/>
                    </a:cubicBezTo>
                    <a:cubicBezTo>
                      <a:pt x="1391" y="1570"/>
                      <a:pt x="1656" y="1590"/>
                      <a:pt x="1688" y="1666"/>
                    </a:cubicBezTo>
                    <a:cubicBezTo>
                      <a:pt x="1721" y="1744"/>
                      <a:pt x="1995" y="2549"/>
                      <a:pt x="2608" y="2647"/>
                    </a:cubicBezTo>
                    <a:cubicBezTo>
                      <a:pt x="3215" y="2744"/>
                      <a:pt x="5061" y="4499"/>
                      <a:pt x="5628" y="4499"/>
                    </a:cubicBezTo>
                    <a:cubicBezTo>
                      <a:pt x="5635" y="4499"/>
                      <a:pt x="5641" y="4499"/>
                      <a:pt x="5648" y="4499"/>
                    </a:cubicBezTo>
                    <a:cubicBezTo>
                      <a:pt x="5901" y="4479"/>
                      <a:pt x="5770" y="3153"/>
                      <a:pt x="5358" y="2880"/>
                    </a:cubicBezTo>
                    <a:cubicBezTo>
                      <a:pt x="4944" y="2605"/>
                      <a:pt x="2863" y="2031"/>
                      <a:pt x="2699" y="1778"/>
                    </a:cubicBezTo>
                    <a:cubicBezTo>
                      <a:pt x="2535" y="1527"/>
                      <a:pt x="2547" y="624"/>
                      <a:pt x="2121" y="370"/>
                    </a:cubicBezTo>
                    <a:cubicBezTo>
                      <a:pt x="1779" y="164"/>
                      <a:pt x="1512" y="1"/>
                      <a:pt x="1216" y="1"/>
                    </a:cubicBezTo>
                    <a:close/>
                  </a:path>
                </a:pathLst>
              </a:custGeom>
              <a:solidFill>
                <a:srgbClr val="8D57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87" name="Google Shape;1587;p15"/>
              <p:cNvSpPr/>
              <p:nvPr/>
            </p:nvSpPr>
            <p:spPr>
              <a:xfrm>
                <a:off x="2302296" y="2552600"/>
                <a:ext cx="498121" cy="476202"/>
              </a:xfrm>
              <a:custGeom>
                <a:rect b="b" l="l" r="r" t="t"/>
                <a:pathLst>
                  <a:path extrusionOk="0" h="5301" w="5545">
                    <a:moveTo>
                      <a:pt x="355" y="0"/>
                    </a:moveTo>
                    <a:cubicBezTo>
                      <a:pt x="124" y="0"/>
                      <a:pt x="0" y="255"/>
                      <a:pt x="81" y="571"/>
                    </a:cubicBezTo>
                    <a:lnTo>
                      <a:pt x="1135" y="4731"/>
                    </a:lnTo>
                    <a:cubicBezTo>
                      <a:pt x="1214" y="5046"/>
                      <a:pt x="1466" y="5301"/>
                      <a:pt x="1697" y="5301"/>
                    </a:cubicBezTo>
                    <a:lnTo>
                      <a:pt x="5191" y="5301"/>
                    </a:lnTo>
                    <a:cubicBezTo>
                      <a:pt x="5422" y="5301"/>
                      <a:pt x="5545" y="5046"/>
                      <a:pt x="5465" y="4731"/>
                    </a:cubicBezTo>
                    <a:lnTo>
                      <a:pt x="4411" y="571"/>
                    </a:lnTo>
                    <a:cubicBezTo>
                      <a:pt x="4332" y="255"/>
                      <a:pt x="4080" y="0"/>
                      <a:pt x="3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88" name="Google Shape;1588;p15"/>
              <p:cNvSpPr/>
              <p:nvPr/>
            </p:nvSpPr>
            <p:spPr>
              <a:xfrm>
                <a:off x="2469202" y="2722472"/>
                <a:ext cx="106721" cy="129538"/>
              </a:xfrm>
              <a:custGeom>
                <a:rect b="b" l="l" r="r" t="t"/>
                <a:pathLst>
                  <a:path extrusionOk="0" h="1442" w="1188">
                    <a:moveTo>
                      <a:pt x="423" y="0"/>
                    </a:moveTo>
                    <a:cubicBezTo>
                      <a:pt x="402" y="0"/>
                      <a:pt x="381" y="3"/>
                      <a:pt x="360" y="7"/>
                    </a:cubicBezTo>
                    <a:cubicBezTo>
                      <a:pt x="104" y="59"/>
                      <a:pt x="1" y="421"/>
                      <a:pt x="130" y="816"/>
                    </a:cubicBezTo>
                    <a:cubicBezTo>
                      <a:pt x="249" y="1179"/>
                      <a:pt x="523" y="1442"/>
                      <a:pt x="765" y="1442"/>
                    </a:cubicBezTo>
                    <a:cubicBezTo>
                      <a:pt x="786" y="1442"/>
                      <a:pt x="808" y="1440"/>
                      <a:pt x="829" y="1435"/>
                    </a:cubicBezTo>
                    <a:cubicBezTo>
                      <a:pt x="1085" y="1383"/>
                      <a:pt x="1187" y="1021"/>
                      <a:pt x="1058" y="626"/>
                    </a:cubicBezTo>
                    <a:cubicBezTo>
                      <a:pt x="939" y="263"/>
                      <a:pt x="666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89" name="Google Shape;1589;p15"/>
              <p:cNvSpPr/>
              <p:nvPr/>
            </p:nvSpPr>
            <p:spPr>
              <a:xfrm>
                <a:off x="2791156" y="3000861"/>
                <a:ext cx="434160" cy="27938"/>
              </a:xfrm>
              <a:custGeom>
                <a:rect b="b" l="l" r="r" t="t"/>
                <a:pathLst>
                  <a:path extrusionOk="0" h="311" w="4833">
                    <a:moveTo>
                      <a:pt x="216" y="0"/>
                    </a:moveTo>
                    <a:lnTo>
                      <a:pt x="1" y="311"/>
                    </a:lnTo>
                    <a:lnTo>
                      <a:pt x="3962" y="311"/>
                    </a:lnTo>
                    <a:cubicBezTo>
                      <a:pt x="4832" y="311"/>
                      <a:pt x="4644" y="174"/>
                      <a:pt x="4644" y="174"/>
                    </a:cubicBez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90" name="Google Shape;1590;p15"/>
              <p:cNvSpPr/>
              <p:nvPr/>
            </p:nvSpPr>
            <p:spPr>
              <a:xfrm>
                <a:off x="3340023" y="3832820"/>
                <a:ext cx="152086" cy="180384"/>
              </a:xfrm>
              <a:custGeom>
                <a:rect b="b" l="l" r="r" t="t"/>
                <a:pathLst>
                  <a:path extrusionOk="0" h="2008" w="1693">
                    <a:moveTo>
                      <a:pt x="32" y="0"/>
                    </a:moveTo>
                    <a:cubicBezTo>
                      <a:pt x="15" y="0"/>
                      <a:pt x="0" y="14"/>
                      <a:pt x="0" y="32"/>
                    </a:cubicBezTo>
                    <a:lnTo>
                      <a:pt x="0" y="1976"/>
                    </a:lnTo>
                    <a:cubicBezTo>
                      <a:pt x="0" y="1993"/>
                      <a:pt x="15" y="2007"/>
                      <a:pt x="32" y="2007"/>
                    </a:cubicBezTo>
                    <a:lnTo>
                      <a:pt x="1660" y="2007"/>
                    </a:lnTo>
                    <a:cubicBezTo>
                      <a:pt x="1678" y="2007"/>
                      <a:pt x="1692" y="1993"/>
                      <a:pt x="1692" y="1976"/>
                    </a:cubicBezTo>
                    <a:lnTo>
                      <a:pt x="1692" y="32"/>
                    </a:lnTo>
                    <a:cubicBezTo>
                      <a:pt x="1692" y="14"/>
                      <a:pt x="1679" y="0"/>
                      <a:pt x="1660" y="0"/>
                    </a:cubicBezTo>
                    <a:close/>
                  </a:path>
                </a:pathLst>
              </a:custGeom>
              <a:solidFill>
                <a:srgbClr val="0B28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91" name="Google Shape;1591;p15"/>
              <p:cNvSpPr/>
              <p:nvPr/>
            </p:nvSpPr>
            <p:spPr>
              <a:xfrm>
                <a:off x="3070440" y="3734544"/>
                <a:ext cx="613376" cy="157926"/>
              </a:xfrm>
              <a:custGeom>
                <a:rect b="b" l="l" r="r" t="t"/>
                <a:pathLst>
                  <a:path extrusionOk="0" h="1758" w="6828">
                    <a:moveTo>
                      <a:pt x="1" y="1"/>
                    </a:moveTo>
                    <a:cubicBezTo>
                      <a:pt x="1" y="1"/>
                      <a:pt x="125" y="843"/>
                      <a:pt x="561" y="1466"/>
                    </a:cubicBezTo>
                    <a:cubicBezTo>
                      <a:pt x="714" y="1685"/>
                      <a:pt x="1326" y="1758"/>
                      <a:pt x="2081" y="1758"/>
                    </a:cubicBezTo>
                    <a:cubicBezTo>
                      <a:pt x="3479" y="1758"/>
                      <a:pt x="5368" y="1507"/>
                      <a:pt x="5732" y="1466"/>
                    </a:cubicBezTo>
                    <a:cubicBezTo>
                      <a:pt x="6292" y="1405"/>
                      <a:pt x="6827" y="188"/>
                      <a:pt x="6827" y="18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6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92" name="Google Shape;1592;p15"/>
              <p:cNvSpPr/>
              <p:nvPr/>
            </p:nvSpPr>
            <p:spPr>
              <a:xfrm>
                <a:off x="2860146" y="3667799"/>
                <a:ext cx="1000015" cy="133401"/>
              </a:xfrm>
              <a:custGeom>
                <a:rect b="b" l="l" r="r" t="t"/>
                <a:pathLst>
                  <a:path extrusionOk="0" h="1485" w="11132">
                    <a:moveTo>
                      <a:pt x="10817" y="1"/>
                    </a:moveTo>
                    <a:cubicBezTo>
                      <a:pt x="10262" y="1"/>
                      <a:pt x="8156" y="648"/>
                      <a:pt x="6482" y="648"/>
                    </a:cubicBezTo>
                    <a:cubicBezTo>
                      <a:pt x="5110" y="648"/>
                      <a:pt x="2584" y="46"/>
                      <a:pt x="1215" y="46"/>
                    </a:cubicBezTo>
                    <a:cubicBezTo>
                      <a:pt x="718" y="46"/>
                      <a:pt x="374" y="125"/>
                      <a:pt x="291" y="341"/>
                    </a:cubicBezTo>
                    <a:cubicBezTo>
                      <a:pt x="1" y="1097"/>
                      <a:pt x="2409" y="1484"/>
                      <a:pt x="6148" y="1484"/>
                    </a:cubicBezTo>
                    <a:cubicBezTo>
                      <a:pt x="9885" y="1484"/>
                      <a:pt x="11131" y="216"/>
                      <a:pt x="10944" y="29"/>
                    </a:cubicBezTo>
                    <a:cubicBezTo>
                      <a:pt x="10925" y="10"/>
                      <a:pt x="10881" y="1"/>
                      <a:pt x="10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93" name="Google Shape;1593;p15"/>
              <p:cNvSpPr/>
              <p:nvPr/>
            </p:nvSpPr>
            <p:spPr>
              <a:xfrm>
                <a:off x="2839485" y="3491729"/>
                <a:ext cx="515549" cy="268420"/>
              </a:xfrm>
              <a:custGeom>
                <a:rect b="b" l="l" r="r" t="t"/>
                <a:pathLst>
                  <a:path extrusionOk="0" h="2988" w="5739">
                    <a:moveTo>
                      <a:pt x="1367" y="31"/>
                    </a:moveTo>
                    <a:cubicBezTo>
                      <a:pt x="1504" y="31"/>
                      <a:pt x="1640" y="41"/>
                      <a:pt x="1774" y="56"/>
                    </a:cubicBezTo>
                    <a:cubicBezTo>
                      <a:pt x="2138" y="95"/>
                      <a:pt x="2498" y="165"/>
                      <a:pt x="2851" y="260"/>
                    </a:cubicBezTo>
                    <a:cubicBezTo>
                      <a:pt x="3206" y="356"/>
                      <a:pt x="3555" y="477"/>
                      <a:pt x="3894" y="619"/>
                    </a:cubicBezTo>
                    <a:cubicBezTo>
                      <a:pt x="4232" y="762"/>
                      <a:pt x="4563" y="925"/>
                      <a:pt x="4883" y="1105"/>
                    </a:cubicBezTo>
                    <a:cubicBezTo>
                      <a:pt x="5035" y="1189"/>
                      <a:pt x="5190" y="1273"/>
                      <a:pt x="5331" y="1374"/>
                    </a:cubicBezTo>
                    <a:cubicBezTo>
                      <a:pt x="5456" y="1464"/>
                      <a:pt x="5581" y="1579"/>
                      <a:pt x="5626" y="1731"/>
                    </a:cubicBezTo>
                    <a:cubicBezTo>
                      <a:pt x="5662" y="1850"/>
                      <a:pt x="5638" y="1990"/>
                      <a:pt x="5562" y="2089"/>
                    </a:cubicBezTo>
                    <a:cubicBezTo>
                      <a:pt x="5532" y="2127"/>
                      <a:pt x="5490" y="2166"/>
                      <a:pt x="5440" y="2172"/>
                    </a:cubicBezTo>
                    <a:cubicBezTo>
                      <a:pt x="5416" y="2174"/>
                      <a:pt x="5395" y="2181"/>
                      <a:pt x="5373" y="2192"/>
                    </a:cubicBezTo>
                    <a:cubicBezTo>
                      <a:pt x="5277" y="2237"/>
                      <a:pt x="5183" y="2282"/>
                      <a:pt x="5087" y="2327"/>
                    </a:cubicBezTo>
                    <a:cubicBezTo>
                      <a:pt x="4915" y="2410"/>
                      <a:pt x="4744" y="2492"/>
                      <a:pt x="4571" y="2573"/>
                    </a:cubicBezTo>
                    <a:cubicBezTo>
                      <a:pt x="4397" y="2657"/>
                      <a:pt x="4223" y="2739"/>
                      <a:pt x="4049" y="2822"/>
                    </a:cubicBezTo>
                    <a:lnTo>
                      <a:pt x="3765" y="2957"/>
                    </a:lnTo>
                    <a:lnTo>
                      <a:pt x="3765" y="2957"/>
                    </a:lnTo>
                    <a:cubicBezTo>
                      <a:pt x="3398" y="2955"/>
                      <a:pt x="3031" y="2912"/>
                      <a:pt x="2672" y="2831"/>
                    </a:cubicBezTo>
                    <a:cubicBezTo>
                      <a:pt x="2304" y="2747"/>
                      <a:pt x="1945" y="2623"/>
                      <a:pt x="1605" y="2460"/>
                    </a:cubicBezTo>
                    <a:cubicBezTo>
                      <a:pt x="1267" y="2299"/>
                      <a:pt x="945" y="2100"/>
                      <a:pt x="651" y="1866"/>
                    </a:cubicBezTo>
                    <a:cubicBezTo>
                      <a:pt x="386" y="1655"/>
                      <a:pt x="115" y="1375"/>
                      <a:pt x="101" y="1015"/>
                    </a:cubicBezTo>
                    <a:cubicBezTo>
                      <a:pt x="89" y="682"/>
                      <a:pt x="312" y="380"/>
                      <a:pt x="589" y="213"/>
                    </a:cubicBezTo>
                    <a:cubicBezTo>
                      <a:pt x="625" y="191"/>
                      <a:pt x="662" y="172"/>
                      <a:pt x="700" y="154"/>
                    </a:cubicBezTo>
                    <a:cubicBezTo>
                      <a:pt x="909" y="61"/>
                      <a:pt x="1138" y="31"/>
                      <a:pt x="1367" y="31"/>
                    </a:cubicBezTo>
                    <a:close/>
                    <a:moveTo>
                      <a:pt x="1433" y="0"/>
                    </a:moveTo>
                    <a:cubicBezTo>
                      <a:pt x="1212" y="0"/>
                      <a:pt x="992" y="26"/>
                      <a:pt x="781" y="97"/>
                    </a:cubicBezTo>
                    <a:cubicBezTo>
                      <a:pt x="731" y="113"/>
                      <a:pt x="681" y="133"/>
                      <a:pt x="633" y="154"/>
                    </a:cubicBezTo>
                    <a:cubicBezTo>
                      <a:pt x="633" y="154"/>
                      <a:pt x="633" y="154"/>
                      <a:pt x="633" y="154"/>
                    </a:cubicBezTo>
                    <a:lnTo>
                      <a:pt x="633" y="154"/>
                    </a:lnTo>
                    <a:cubicBezTo>
                      <a:pt x="632" y="155"/>
                      <a:pt x="632" y="155"/>
                      <a:pt x="631" y="155"/>
                    </a:cubicBezTo>
                    <a:lnTo>
                      <a:pt x="631" y="155"/>
                    </a:lnTo>
                    <a:cubicBezTo>
                      <a:pt x="363" y="279"/>
                      <a:pt x="127" y="510"/>
                      <a:pt x="43" y="798"/>
                    </a:cubicBezTo>
                    <a:cubicBezTo>
                      <a:pt x="1" y="943"/>
                      <a:pt x="2" y="1095"/>
                      <a:pt x="48" y="1239"/>
                    </a:cubicBezTo>
                    <a:cubicBezTo>
                      <a:pt x="95" y="1390"/>
                      <a:pt x="186" y="1522"/>
                      <a:pt x="291" y="1638"/>
                    </a:cubicBezTo>
                    <a:cubicBezTo>
                      <a:pt x="400" y="1759"/>
                      <a:pt x="525" y="1863"/>
                      <a:pt x="655" y="1961"/>
                    </a:cubicBezTo>
                    <a:cubicBezTo>
                      <a:pt x="792" y="2065"/>
                      <a:pt x="935" y="2162"/>
                      <a:pt x="1083" y="2251"/>
                    </a:cubicBezTo>
                    <a:cubicBezTo>
                      <a:pt x="1380" y="2430"/>
                      <a:pt x="1694" y="2578"/>
                      <a:pt x="2020" y="2694"/>
                    </a:cubicBezTo>
                    <a:cubicBezTo>
                      <a:pt x="2344" y="2808"/>
                      <a:pt x="2679" y="2890"/>
                      <a:pt x="3018" y="2938"/>
                    </a:cubicBezTo>
                    <a:cubicBezTo>
                      <a:pt x="3189" y="2962"/>
                      <a:pt x="3360" y="2977"/>
                      <a:pt x="3533" y="2984"/>
                    </a:cubicBezTo>
                    <a:cubicBezTo>
                      <a:pt x="3575" y="2986"/>
                      <a:pt x="3619" y="2987"/>
                      <a:pt x="3662" y="2987"/>
                    </a:cubicBezTo>
                    <a:cubicBezTo>
                      <a:pt x="3678" y="2987"/>
                      <a:pt x="3694" y="2988"/>
                      <a:pt x="3710" y="2988"/>
                    </a:cubicBezTo>
                    <a:cubicBezTo>
                      <a:pt x="3741" y="2988"/>
                      <a:pt x="3772" y="2985"/>
                      <a:pt x="3802" y="2972"/>
                    </a:cubicBezTo>
                    <a:cubicBezTo>
                      <a:pt x="3806" y="2970"/>
                      <a:pt x="3811" y="2967"/>
                      <a:pt x="3816" y="2965"/>
                    </a:cubicBezTo>
                    <a:cubicBezTo>
                      <a:pt x="3915" y="2918"/>
                      <a:pt x="4013" y="2870"/>
                      <a:pt x="4113" y="2823"/>
                    </a:cubicBezTo>
                    <a:cubicBezTo>
                      <a:pt x="4284" y="2742"/>
                      <a:pt x="4455" y="2661"/>
                      <a:pt x="4625" y="2579"/>
                    </a:cubicBezTo>
                    <a:cubicBezTo>
                      <a:pt x="4797" y="2498"/>
                      <a:pt x="4969" y="2416"/>
                      <a:pt x="5141" y="2335"/>
                    </a:cubicBezTo>
                    <a:cubicBezTo>
                      <a:pt x="5236" y="2289"/>
                      <a:pt x="5330" y="2244"/>
                      <a:pt x="5426" y="2199"/>
                    </a:cubicBezTo>
                    <a:lnTo>
                      <a:pt x="5426" y="2199"/>
                    </a:lnTo>
                    <a:cubicBezTo>
                      <a:pt x="5494" y="2188"/>
                      <a:pt x="5560" y="2161"/>
                      <a:pt x="5612" y="2116"/>
                    </a:cubicBezTo>
                    <a:cubicBezTo>
                      <a:pt x="5663" y="2068"/>
                      <a:pt x="5696" y="2007"/>
                      <a:pt x="5715" y="1940"/>
                    </a:cubicBezTo>
                    <a:cubicBezTo>
                      <a:pt x="5735" y="1867"/>
                      <a:pt x="5738" y="1789"/>
                      <a:pt x="5718" y="1716"/>
                    </a:cubicBezTo>
                    <a:cubicBezTo>
                      <a:pt x="5695" y="1631"/>
                      <a:pt x="5642" y="1555"/>
                      <a:pt x="5584" y="1491"/>
                    </a:cubicBezTo>
                    <a:cubicBezTo>
                      <a:pt x="5451" y="1347"/>
                      <a:pt x="5271" y="1252"/>
                      <a:pt x="5104" y="1154"/>
                    </a:cubicBezTo>
                    <a:cubicBezTo>
                      <a:pt x="4915" y="1046"/>
                      <a:pt x="4724" y="942"/>
                      <a:pt x="4531" y="845"/>
                    </a:cubicBezTo>
                    <a:cubicBezTo>
                      <a:pt x="4142" y="652"/>
                      <a:pt x="3741" y="485"/>
                      <a:pt x="3329" y="350"/>
                    </a:cubicBezTo>
                    <a:cubicBezTo>
                      <a:pt x="2917" y="216"/>
                      <a:pt x="2494" y="114"/>
                      <a:pt x="2067" y="54"/>
                    </a:cubicBezTo>
                    <a:cubicBezTo>
                      <a:pt x="1859" y="24"/>
                      <a:pt x="1645" y="0"/>
                      <a:pt x="1433" y="0"/>
                    </a:cubicBezTo>
                    <a:close/>
                  </a:path>
                </a:pathLst>
              </a:custGeom>
              <a:solidFill>
                <a:srgbClr val="0B28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94" name="Google Shape;1594;p15"/>
              <p:cNvSpPr/>
              <p:nvPr/>
            </p:nvSpPr>
            <p:spPr>
              <a:xfrm>
                <a:off x="3476745" y="3262477"/>
                <a:ext cx="244614" cy="555075"/>
              </a:xfrm>
              <a:custGeom>
                <a:rect b="b" l="l" r="r" t="t"/>
                <a:pathLst>
                  <a:path extrusionOk="0" h="6179" w="2723">
                    <a:moveTo>
                      <a:pt x="2669" y="0"/>
                    </a:moveTo>
                    <a:cubicBezTo>
                      <a:pt x="2649" y="0"/>
                      <a:pt x="2630" y="11"/>
                      <a:pt x="2624" y="36"/>
                    </a:cubicBezTo>
                    <a:cubicBezTo>
                      <a:pt x="2524" y="490"/>
                      <a:pt x="2414" y="942"/>
                      <a:pt x="2293" y="1391"/>
                    </a:cubicBezTo>
                    <a:cubicBezTo>
                      <a:pt x="2173" y="1839"/>
                      <a:pt x="2041" y="2286"/>
                      <a:pt x="1899" y="2728"/>
                    </a:cubicBezTo>
                    <a:cubicBezTo>
                      <a:pt x="1756" y="3171"/>
                      <a:pt x="1604" y="3610"/>
                      <a:pt x="1440" y="4045"/>
                    </a:cubicBezTo>
                    <a:cubicBezTo>
                      <a:pt x="1359" y="4263"/>
                      <a:pt x="1276" y="4479"/>
                      <a:pt x="1188" y="4695"/>
                    </a:cubicBezTo>
                    <a:cubicBezTo>
                      <a:pt x="1117" y="4872"/>
                      <a:pt x="1044" y="5049"/>
                      <a:pt x="957" y="5219"/>
                    </a:cubicBezTo>
                    <a:cubicBezTo>
                      <a:pt x="785" y="5551"/>
                      <a:pt x="554" y="5857"/>
                      <a:pt x="207" y="6020"/>
                    </a:cubicBezTo>
                    <a:cubicBezTo>
                      <a:pt x="156" y="6044"/>
                      <a:pt x="102" y="6066"/>
                      <a:pt x="49" y="6088"/>
                    </a:cubicBezTo>
                    <a:cubicBezTo>
                      <a:pt x="1" y="6108"/>
                      <a:pt x="19" y="6179"/>
                      <a:pt x="62" y="6179"/>
                    </a:cubicBezTo>
                    <a:cubicBezTo>
                      <a:pt x="68" y="6179"/>
                      <a:pt x="73" y="6178"/>
                      <a:pt x="80" y="6175"/>
                    </a:cubicBezTo>
                    <a:cubicBezTo>
                      <a:pt x="185" y="6131"/>
                      <a:pt x="290" y="6088"/>
                      <a:pt x="386" y="6028"/>
                    </a:cubicBezTo>
                    <a:cubicBezTo>
                      <a:pt x="466" y="5980"/>
                      <a:pt x="540" y="5922"/>
                      <a:pt x="609" y="5858"/>
                    </a:cubicBezTo>
                    <a:cubicBezTo>
                      <a:pt x="746" y="5732"/>
                      <a:pt x="856" y="5580"/>
                      <a:pt x="951" y="5420"/>
                    </a:cubicBezTo>
                    <a:cubicBezTo>
                      <a:pt x="1048" y="5256"/>
                      <a:pt x="1129" y="5081"/>
                      <a:pt x="1203" y="4905"/>
                    </a:cubicBezTo>
                    <a:cubicBezTo>
                      <a:pt x="1289" y="4698"/>
                      <a:pt x="1369" y="4491"/>
                      <a:pt x="1450" y="4282"/>
                    </a:cubicBezTo>
                    <a:cubicBezTo>
                      <a:pt x="1618" y="3841"/>
                      <a:pt x="1777" y="3394"/>
                      <a:pt x="1925" y="2945"/>
                    </a:cubicBezTo>
                    <a:cubicBezTo>
                      <a:pt x="2072" y="2498"/>
                      <a:pt x="2208" y="2047"/>
                      <a:pt x="2333" y="1594"/>
                    </a:cubicBezTo>
                    <a:cubicBezTo>
                      <a:pt x="2458" y="1140"/>
                      <a:pt x="2574" y="684"/>
                      <a:pt x="2676" y="224"/>
                    </a:cubicBezTo>
                    <a:cubicBezTo>
                      <a:pt x="2690" y="167"/>
                      <a:pt x="2702" y="111"/>
                      <a:pt x="2715" y="54"/>
                    </a:cubicBezTo>
                    <a:cubicBezTo>
                      <a:pt x="2722" y="20"/>
                      <a:pt x="2695" y="0"/>
                      <a:pt x="2669" y="0"/>
                    </a:cubicBezTo>
                    <a:close/>
                  </a:path>
                </a:pathLst>
              </a:custGeom>
              <a:solidFill>
                <a:srgbClr val="516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95" name="Google Shape;1595;p15"/>
              <p:cNvSpPr/>
              <p:nvPr/>
            </p:nvSpPr>
            <p:spPr>
              <a:xfrm>
                <a:off x="1529391" y="2551817"/>
                <a:ext cx="561273" cy="659730"/>
              </a:xfrm>
              <a:custGeom>
                <a:rect b="b" l="l" r="r" t="t"/>
                <a:pathLst>
                  <a:path extrusionOk="0" h="7344" w="6248">
                    <a:moveTo>
                      <a:pt x="2042" y="0"/>
                    </a:moveTo>
                    <a:cubicBezTo>
                      <a:pt x="1003" y="812"/>
                      <a:pt x="426" y="2101"/>
                      <a:pt x="214" y="3402"/>
                    </a:cubicBezTo>
                    <a:cubicBezTo>
                      <a:pt x="1" y="4702"/>
                      <a:pt x="113" y="6031"/>
                      <a:pt x="226" y="7344"/>
                    </a:cubicBezTo>
                    <a:cubicBezTo>
                      <a:pt x="1477" y="6890"/>
                      <a:pt x="2794" y="6614"/>
                      <a:pt x="4124" y="6525"/>
                    </a:cubicBezTo>
                    <a:cubicBezTo>
                      <a:pt x="4759" y="6483"/>
                      <a:pt x="5409" y="6482"/>
                      <a:pt x="6016" y="6286"/>
                    </a:cubicBezTo>
                    <a:cubicBezTo>
                      <a:pt x="6247" y="4479"/>
                      <a:pt x="6181" y="2634"/>
                      <a:pt x="5819" y="849"/>
                    </a:cubicBezTo>
                    <a:lnTo>
                      <a:pt x="204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96" name="Google Shape;1596;p15"/>
              <p:cNvSpPr/>
              <p:nvPr/>
            </p:nvSpPr>
            <p:spPr>
              <a:xfrm>
                <a:off x="2474772" y="2205156"/>
                <a:ext cx="295549" cy="184606"/>
              </a:xfrm>
              <a:custGeom>
                <a:rect b="b" l="l" r="r" t="t"/>
                <a:pathLst>
                  <a:path extrusionOk="0" h="2055" w="3290">
                    <a:moveTo>
                      <a:pt x="817" y="0"/>
                    </a:moveTo>
                    <a:cubicBezTo>
                      <a:pt x="799" y="0"/>
                      <a:pt x="781" y="1"/>
                      <a:pt x="762" y="2"/>
                    </a:cubicBezTo>
                    <a:cubicBezTo>
                      <a:pt x="351" y="19"/>
                      <a:pt x="386" y="405"/>
                      <a:pt x="294" y="576"/>
                    </a:cubicBezTo>
                    <a:cubicBezTo>
                      <a:pt x="201" y="747"/>
                      <a:pt x="0" y="837"/>
                      <a:pt x="0" y="837"/>
                    </a:cubicBezTo>
                    <a:lnTo>
                      <a:pt x="426" y="1502"/>
                    </a:lnTo>
                    <a:cubicBezTo>
                      <a:pt x="436" y="1497"/>
                      <a:pt x="448" y="1495"/>
                      <a:pt x="463" y="1495"/>
                    </a:cubicBezTo>
                    <a:cubicBezTo>
                      <a:pt x="684" y="1495"/>
                      <a:pt x="1455" y="1990"/>
                      <a:pt x="1605" y="2038"/>
                    </a:cubicBezTo>
                    <a:cubicBezTo>
                      <a:pt x="1641" y="2049"/>
                      <a:pt x="1706" y="2055"/>
                      <a:pt x="1788" y="2055"/>
                    </a:cubicBezTo>
                    <a:cubicBezTo>
                      <a:pt x="2067" y="2055"/>
                      <a:pt x="2541" y="1994"/>
                      <a:pt x="2736" y="1917"/>
                    </a:cubicBezTo>
                    <a:cubicBezTo>
                      <a:pt x="2988" y="1819"/>
                      <a:pt x="3156" y="1508"/>
                      <a:pt x="3156" y="1508"/>
                    </a:cubicBezTo>
                    <a:cubicBezTo>
                      <a:pt x="3156" y="1508"/>
                      <a:pt x="3283" y="1508"/>
                      <a:pt x="3289" y="1370"/>
                    </a:cubicBezTo>
                    <a:cubicBezTo>
                      <a:pt x="3231" y="1150"/>
                      <a:pt x="2554" y="1198"/>
                      <a:pt x="2384" y="1184"/>
                    </a:cubicBezTo>
                    <a:cubicBezTo>
                      <a:pt x="2214" y="1172"/>
                      <a:pt x="1417" y="846"/>
                      <a:pt x="1387" y="746"/>
                    </a:cubicBezTo>
                    <a:cubicBezTo>
                      <a:pt x="1357" y="645"/>
                      <a:pt x="1607" y="596"/>
                      <a:pt x="1783" y="482"/>
                    </a:cubicBezTo>
                    <a:cubicBezTo>
                      <a:pt x="1959" y="369"/>
                      <a:pt x="2035" y="187"/>
                      <a:pt x="1964" y="44"/>
                    </a:cubicBezTo>
                    <a:cubicBezTo>
                      <a:pt x="1949" y="13"/>
                      <a:pt x="1926" y="2"/>
                      <a:pt x="1898" y="2"/>
                    </a:cubicBezTo>
                    <a:cubicBezTo>
                      <a:pt x="1793" y="2"/>
                      <a:pt x="1618" y="167"/>
                      <a:pt x="1523" y="167"/>
                    </a:cubicBezTo>
                    <a:cubicBezTo>
                      <a:pt x="1523" y="167"/>
                      <a:pt x="1523" y="167"/>
                      <a:pt x="1522" y="167"/>
                    </a:cubicBezTo>
                    <a:cubicBezTo>
                      <a:pt x="1407" y="167"/>
                      <a:pt x="1192" y="0"/>
                      <a:pt x="817" y="0"/>
                    </a:cubicBezTo>
                    <a:close/>
                  </a:path>
                </a:pathLst>
              </a:custGeom>
              <a:solidFill>
                <a:srgbClr val="CD9C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97" name="Google Shape;1597;p15"/>
              <p:cNvSpPr/>
              <p:nvPr/>
            </p:nvSpPr>
            <p:spPr>
              <a:xfrm>
                <a:off x="2670064" y="2329752"/>
                <a:ext cx="88216" cy="10960"/>
              </a:xfrm>
              <a:custGeom>
                <a:rect b="b" l="l" r="r" t="t"/>
                <a:pathLst>
                  <a:path extrusionOk="0" h="122" w="982">
                    <a:moveTo>
                      <a:pt x="8" y="1"/>
                    </a:moveTo>
                    <a:cubicBezTo>
                      <a:pt x="5" y="1"/>
                      <a:pt x="2" y="1"/>
                      <a:pt x="0" y="2"/>
                    </a:cubicBezTo>
                    <a:lnTo>
                      <a:pt x="6" y="2"/>
                    </a:lnTo>
                    <a:cubicBezTo>
                      <a:pt x="9" y="3"/>
                      <a:pt x="13" y="3"/>
                      <a:pt x="17" y="3"/>
                    </a:cubicBezTo>
                    <a:cubicBezTo>
                      <a:pt x="23" y="4"/>
                      <a:pt x="30" y="4"/>
                      <a:pt x="36" y="4"/>
                    </a:cubicBezTo>
                    <a:cubicBezTo>
                      <a:pt x="82" y="7"/>
                      <a:pt x="128" y="11"/>
                      <a:pt x="173" y="13"/>
                    </a:cubicBezTo>
                    <a:cubicBezTo>
                      <a:pt x="232" y="17"/>
                      <a:pt x="292" y="18"/>
                      <a:pt x="350" y="19"/>
                    </a:cubicBezTo>
                    <a:cubicBezTo>
                      <a:pt x="386" y="20"/>
                      <a:pt x="423" y="20"/>
                      <a:pt x="459" y="21"/>
                    </a:cubicBezTo>
                    <a:cubicBezTo>
                      <a:pt x="514" y="23"/>
                      <a:pt x="569" y="26"/>
                      <a:pt x="624" y="30"/>
                    </a:cubicBezTo>
                    <a:cubicBezTo>
                      <a:pt x="657" y="32"/>
                      <a:pt x="688" y="36"/>
                      <a:pt x="721" y="39"/>
                    </a:cubicBezTo>
                    <a:cubicBezTo>
                      <a:pt x="754" y="43"/>
                      <a:pt x="788" y="47"/>
                      <a:pt x="821" y="52"/>
                    </a:cubicBezTo>
                    <a:cubicBezTo>
                      <a:pt x="854" y="58"/>
                      <a:pt x="886" y="64"/>
                      <a:pt x="918" y="74"/>
                    </a:cubicBezTo>
                    <a:cubicBezTo>
                      <a:pt x="932" y="79"/>
                      <a:pt x="948" y="86"/>
                      <a:pt x="960" y="95"/>
                    </a:cubicBezTo>
                    <a:cubicBezTo>
                      <a:pt x="967" y="102"/>
                      <a:pt x="975" y="109"/>
                      <a:pt x="980" y="117"/>
                    </a:cubicBezTo>
                    <a:lnTo>
                      <a:pt x="980" y="117"/>
                    </a:lnTo>
                    <a:cubicBezTo>
                      <a:pt x="978" y="113"/>
                      <a:pt x="977" y="110"/>
                      <a:pt x="974" y="108"/>
                    </a:cubicBezTo>
                    <a:cubicBezTo>
                      <a:pt x="969" y="99"/>
                      <a:pt x="961" y="92"/>
                      <a:pt x="953" y="87"/>
                    </a:cubicBezTo>
                    <a:cubicBezTo>
                      <a:pt x="931" y="74"/>
                      <a:pt x="908" y="67"/>
                      <a:pt x="884" y="60"/>
                    </a:cubicBezTo>
                    <a:cubicBezTo>
                      <a:pt x="868" y="56"/>
                      <a:pt x="852" y="53"/>
                      <a:pt x="836" y="50"/>
                    </a:cubicBezTo>
                    <a:cubicBezTo>
                      <a:pt x="803" y="44"/>
                      <a:pt x="769" y="40"/>
                      <a:pt x="735" y="37"/>
                    </a:cubicBezTo>
                    <a:cubicBezTo>
                      <a:pt x="698" y="33"/>
                      <a:pt x="661" y="31"/>
                      <a:pt x="624" y="29"/>
                    </a:cubicBezTo>
                    <a:lnTo>
                      <a:pt x="517" y="21"/>
                    </a:lnTo>
                    <a:cubicBezTo>
                      <a:pt x="473" y="18"/>
                      <a:pt x="429" y="17"/>
                      <a:pt x="386" y="15"/>
                    </a:cubicBezTo>
                    <a:cubicBezTo>
                      <a:pt x="380" y="15"/>
                      <a:pt x="374" y="14"/>
                      <a:pt x="367" y="14"/>
                    </a:cubicBezTo>
                    <a:lnTo>
                      <a:pt x="266" y="12"/>
                    </a:lnTo>
                    <a:cubicBezTo>
                      <a:pt x="252" y="11"/>
                      <a:pt x="238" y="10"/>
                      <a:pt x="225" y="9"/>
                    </a:cubicBezTo>
                    <a:cubicBezTo>
                      <a:pt x="197" y="9"/>
                      <a:pt x="169" y="8"/>
                      <a:pt x="142" y="7"/>
                    </a:cubicBezTo>
                    <a:cubicBezTo>
                      <a:pt x="99" y="5"/>
                      <a:pt x="57" y="3"/>
                      <a:pt x="15" y="2"/>
                    </a:cubicBezTo>
                    <a:cubicBezTo>
                      <a:pt x="13" y="2"/>
                      <a:pt x="11" y="2"/>
                      <a:pt x="8" y="1"/>
                    </a:cubicBezTo>
                    <a:close/>
                    <a:moveTo>
                      <a:pt x="980" y="117"/>
                    </a:moveTo>
                    <a:lnTo>
                      <a:pt x="980" y="117"/>
                    </a:lnTo>
                    <a:cubicBezTo>
                      <a:pt x="980" y="119"/>
                      <a:pt x="981" y="120"/>
                      <a:pt x="982" y="121"/>
                    </a:cubicBezTo>
                    <a:cubicBezTo>
                      <a:pt x="981" y="120"/>
                      <a:pt x="980" y="119"/>
                      <a:pt x="980" y="117"/>
                    </a:cubicBezTo>
                    <a:close/>
                  </a:path>
                </a:pathLst>
              </a:custGeom>
              <a:solidFill>
                <a:srgbClr val="5C09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98" name="Google Shape;1598;p15"/>
              <p:cNvSpPr/>
              <p:nvPr/>
            </p:nvSpPr>
            <p:spPr>
              <a:xfrm>
                <a:off x="2665033" y="2345383"/>
                <a:ext cx="81119" cy="12756"/>
              </a:xfrm>
              <a:custGeom>
                <a:rect b="b" l="l" r="r" t="t"/>
                <a:pathLst>
                  <a:path extrusionOk="0" h="142" w="903">
                    <a:moveTo>
                      <a:pt x="2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3" y="1"/>
                      <a:pt x="5" y="2"/>
                    </a:cubicBezTo>
                    <a:cubicBezTo>
                      <a:pt x="9" y="2"/>
                      <a:pt x="13" y="3"/>
                      <a:pt x="16" y="3"/>
                    </a:cubicBezTo>
                    <a:cubicBezTo>
                      <a:pt x="23" y="4"/>
                      <a:pt x="29" y="4"/>
                      <a:pt x="35" y="5"/>
                    </a:cubicBezTo>
                    <a:cubicBezTo>
                      <a:pt x="79" y="10"/>
                      <a:pt x="122" y="15"/>
                      <a:pt x="167" y="17"/>
                    </a:cubicBezTo>
                    <a:cubicBezTo>
                      <a:pt x="210" y="20"/>
                      <a:pt x="253" y="22"/>
                      <a:pt x="296" y="22"/>
                    </a:cubicBezTo>
                    <a:cubicBezTo>
                      <a:pt x="309" y="22"/>
                      <a:pt x="323" y="21"/>
                      <a:pt x="336" y="21"/>
                    </a:cubicBezTo>
                    <a:cubicBezTo>
                      <a:pt x="372" y="21"/>
                      <a:pt x="407" y="21"/>
                      <a:pt x="442" y="20"/>
                    </a:cubicBezTo>
                    <a:cubicBezTo>
                      <a:pt x="477" y="20"/>
                      <a:pt x="512" y="20"/>
                      <a:pt x="547" y="20"/>
                    </a:cubicBezTo>
                    <a:cubicBezTo>
                      <a:pt x="565" y="20"/>
                      <a:pt x="583" y="20"/>
                      <a:pt x="601" y="20"/>
                    </a:cubicBezTo>
                    <a:cubicBezTo>
                      <a:pt x="632" y="21"/>
                      <a:pt x="663" y="23"/>
                      <a:pt x="695" y="25"/>
                    </a:cubicBezTo>
                    <a:cubicBezTo>
                      <a:pt x="727" y="28"/>
                      <a:pt x="759" y="31"/>
                      <a:pt x="791" y="37"/>
                    </a:cubicBezTo>
                    <a:cubicBezTo>
                      <a:pt x="798" y="39"/>
                      <a:pt x="806" y="40"/>
                      <a:pt x="813" y="42"/>
                    </a:cubicBezTo>
                    <a:cubicBezTo>
                      <a:pt x="822" y="44"/>
                      <a:pt x="829" y="46"/>
                      <a:pt x="837" y="49"/>
                    </a:cubicBezTo>
                    <a:cubicBezTo>
                      <a:pt x="844" y="51"/>
                      <a:pt x="851" y="54"/>
                      <a:pt x="859" y="57"/>
                    </a:cubicBezTo>
                    <a:cubicBezTo>
                      <a:pt x="865" y="61"/>
                      <a:pt x="872" y="65"/>
                      <a:pt x="878" y="71"/>
                    </a:cubicBezTo>
                    <a:cubicBezTo>
                      <a:pt x="889" y="80"/>
                      <a:pt x="898" y="94"/>
                      <a:pt x="900" y="109"/>
                    </a:cubicBezTo>
                    <a:cubicBezTo>
                      <a:pt x="900" y="115"/>
                      <a:pt x="901" y="119"/>
                      <a:pt x="901" y="125"/>
                    </a:cubicBezTo>
                    <a:cubicBezTo>
                      <a:pt x="901" y="128"/>
                      <a:pt x="901" y="133"/>
                      <a:pt x="901" y="142"/>
                    </a:cubicBezTo>
                    <a:cubicBezTo>
                      <a:pt x="902" y="135"/>
                      <a:pt x="902" y="130"/>
                      <a:pt x="903" y="127"/>
                    </a:cubicBezTo>
                    <a:cubicBezTo>
                      <a:pt x="903" y="122"/>
                      <a:pt x="903" y="117"/>
                      <a:pt x="903" y="112"/>
                    </a:cubicBezTo>
                    <a:cubicBezTo>
                      <a:pt x="903" y="108"/>
                      <a:pt x="901" y="102"/>
                      <a:pt x="900" y="97"/>
                    </a:cubicBezTo>
                    <a:cubicBezTo>
                      <a:pt x="894" y="74"/>
                      <a:pt x="872" y="58"/>
                      <a:pt x="850" y="49"/>
                    </a:cubicBezTo>
                    <a:cubicBezTo>
                      <a:pt x="843" y="45"/>
                      <a:pt x="835" y="44"/>
                      <a:pt x="828" y="41"/>
                    </a:cubicBezTo>
                    <a:cubicBezTo>
                      <a:pt x="820" y="39"/>
                      <a:pt x="812" y="37"/>
                      <a:pt x="805" y="36"/>
                    </a:cubicBezTo>
                    <a:cubicBezTo>
                      <a:pt x="772" y="28"/>
                      <a:pt x="739" y="24"/>
                      <a:pt x="706" y="22"/>
                    </a:cubicBezTo>
                    <a:cubicBezTo>
                      <a:pt x="671" y="20"/>
                      <a:pt x="635" y="20"/>
                      <a:pt x="601" y="19"/>
                    </a:cubicBezTo>
                    <a:lnTo>
                      <a:pt x="497" y="17"/>
                    </a:lnTo>
                    <a:lnTo>
                      <a:pt x="371" y="17"/>
                    </a:lnTo>
                    <a:cubicBezTo>
                      <a:pt x="365" y="17"/>
                      <a:pt x="359" y="16"/>
                      <a:pt x="353" y="16"/>
                    </a:cubicBezTo>
                    <a:cubicBezTo>
                      <a:pt x="321" y="16"/>
                      <a:pt x="288" y="16"/>
                      <a:pt x="256" y="15"/>
                    </a:cubicBezTo>
                    <a:cubicBezTo>
                      <a:pt x="243" y="15"/>
                      <a:pt x="229" y="14"/>
                      <a:pt x="216" y="13"/>
                    </a:cubicBezTo>
                    <a:cubicBezTo>
                      <a:pt x="189" y="13"/>
                      <a:pt x="163" y="12"/>
                      <a:pt x="137" y="11"/>
                    </a:cubicBezTo>
                    <a:cubicBezTo>
                      <a:pt x="96" y="8"/>
                      <a:pt x="55" y="5"/>
                      <a:pt x="14" y="1"/>
                    </a:cubicBezTo>
                    <a:lnTo>
                      <a:pt x="8" y="1"/>
                    </a:lnTo>
                    <a:cubicBezTo>
                      <a:pt x="6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5C09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99" name="Google Shape;1599;p15"/>
              <p:cNvSpPr/>
              <p:nvPr/>
            </p:nvSpPr>
            <p:spPr>
              <a:xfrm>
                <a:off x="2647427" y="2361463"/>
                <a:ext cx="86509" cy="8354"/>
              </a:xfrm>
              <a:custGeom>
                <a:rect b="b" l="l" r="r" t="t"/>
                <a:pathLst>
                  <a:path extrusionOk="0" h="93" w="963">
                    <a:moveTo>
                      <a:pt x="733" y="1"/>
                    </a:moveTo>
                    <a:cubicBezTo>
                      <a:pt x="696" y="1"/>
                      <a:pt x="659" y="3"/>
                      <a:pt x="622" y="5"/>
                    </a:cubicBezTo>
                    <a:lnTo>
                      <a:pt x="515" y="11"/>
                    </a:lnTo>
                    <a:cubicBezTo>
                      <a:pt x="472" y="13"/>
                      <a:pt x="428" y="16"/>
                      <a:pt x="385" y="20"/>
                    </a:cubicBezTo>
                    <a:cubicBezTo>
                      <a:pt x="382" y="21"/>
                      <a:pt x="378" y="21"/>
                      <a:pt x="375" y="21"/>
                    </a:cubicBezTo>
                    <a:cubicBezTo>
                      <a:pt x="372" y="21"/>
                      <a:pt x="369" y="21"/>
                      <a:pt x="366" y="21"/>
                    </a:cubicBezTo>
                    <a:lnTo>
                      <a:pt x="265" y="29"/>
                    </a:lnTo>
                    <a:cubicBezTo>
                      <a:pt x="251" y="31"/>
                      <a:pt x="237" y="31"/>
                      <a:pt x="224" y="32"/>
                    </a:cubicBezTo>
                    <a:cubicBezTo>
                      <a:pt x="196" y="35"/>
                      <a:pt x="168" y="37"/>
                      <a:pt x="141" y="39"/>
                    </a:cubicBezTo>
                    <a:cubicBezTo>
                      <a:pt x="99" y="41"/>
                      <a:pt x="57" y="43"/>
                      <a:pt x="14" y="45"/>
                    </a:cubicBezTo>
                    <a:lnTo>
                      <a:pt x="7" y="45"/>
                    </a:lnTo>
                    <a:cubicBezTo>
                      <a:pt x="5" y="46"/>
                      <a:pt x="1" y="46"/>
                      <a:pt x="1" y="46"/>
                    </a:cubicBezTo>
                    <a:lnTo>
                      <a:pt x="35" y="46"/>
                    </a:lnTo>
                    <a:cubicBezTo>
                      <a:pt x="82" y="45"/>
                      <a:pt x="127" y="44"/>
                      <a:pt x="173" y="42"/>
                    </a:cubicBezTo>
                    <a:cubicBezTo>
                      <a:pt x="232" y="39"/>
                      <a:pt x="291" y="33"/>
                      <a:pt x="349" y="28"/>
                    </a:cubicBezTo>
                    <a:cubicBezTo>
                      <a:pt x="385" y="24"/>
                      <a:pt x="422" y="21"/>
                      <a:pt x="458" y="18"/>
                    </a:cubicBezTo>
                    <a:cubicBezTo>
                      <a:pt x="513" y="13"/>
                      <a:pt x="567" y="9"/>
                      <a:pt x="623" y="6"/>
                    </a:cubicBezTo>
                    <a:cubicBezTo>
                      <a:pt x="655" y="5"/>
                      <a:pt x="687" y="5"/>
                      <a:pt x="720" y="5"/>
                    </a:cubicBezTo>
                    <a:cubicBezTo>
                      <a:pt x="754" y="6"/>
                      <a:pt x="787" y="7"/>
                      <a:pt x="820" y="10"/>
                    </a:cubicBezTo>
                    <a:cubicBezTo>
                      <a:pt x="853" y="13"/>
                      <a:pt x="887" y="17"/>
                      <a:pt x="917" y="29"/>
                    </a:cubicBezTo>
                    <a:cubicBezTo>
                      <a:pt x="931" y="37"/>
                      <a:pt x="945" y="46"/>
                      <a:pt x="952" y="60"/>
                    </a:cubicBezTo>
                    <a:cubicBezTo>
                      <a:pt x="957" y="69"/>
                      <a:pt x="960" y="79"/>
                      <a:pt x="962" y="89"/>
                    </a:cubicBezTo>
                    <a:lnTo>
                      <a:pt x="962" y="89"/>
                    </a:lnTo>
                    <a:cubicBezTo>
                      <a:pt x="961" y="84"/>
                      <a:pt x="962" y="80"/>
                      <a:pt x="961" y="76"/>
                    </a:cubicBezTo>
                    <a:cubicBezTo>
                      <a:pt x="959" y="66"/>
                      <a:pt x="955" y="56"/>
                      <a:pt x="948" y="49"/>
                    </a:cubicBezTo>
                    <a:cubicBezTo>
                      <a:pt x="931" y="29"/>
                      <a:pt x="908" y="20"/>
                      <a:pt x="884" y="14"/>
                    </a:cubicBezTo>
                    <a:cubicBezTo>
                      <a:pt x="867" y="10"/>
                      <a:pt x="851" y="8"/>
                      <a:pt x="835" y="6"/>
                    </a:cubicBezTo>
                    <a:cubicBezTo>
                      <a:pt x="801" y="2"/>
                      <a:pt x="767" y="1"/>
                      <a:pt x="733" y="1"/>
                    </a:cubicBezTo>
                    <a:close/>
                    <a:moveTo>
                      <a:pt x="962" y="89"/>
                    </a:moveTo>
                    <a:cubicBezTo>
                      <a:pt x="962" y="90"/>
                      <a:pt x="962" y="91"/>
                      <a:pt x="962" y="92"/>
                    </a:cubicBezTo>
                    <a:cubicBezTo>
                      <a:pt x="962" y="91"/>
                      <a:pt x="962" y="90"/>
                      <a:pt x="962" y="89"/>
                    </a:cubicBezTo>
                    <a:close/>
                  </a:path>
                </a:pathLst>
              </a:custGeom>
              <a:solidFill>
                <a:srgbClr val="5C09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00" name="Google Shape;1600;p15"/>
              <p:cNvSpPr/>
              <p:nvPr/>
            </p:nvSpPr>
            <p:spPr>
              <a:xfrm>
                <a:off x="2639432" y="2322117"/>
                <a:ext cx="34945" cy="45096"/>
              </a:xfrm>
              <a:custGeom>
                <a:rect b="b" l="l" r="r" t="t"/>
                <a:pathLst>
                  <a:path extrusionOk="0" h="502" w="389">
                    <a:moveTo>
                      <a:pt x="389" y="0"/>
                    </a:moveTo>
                    <a:lnTo>
                      <a:pt x="389" y="0"/>
                    </a:lnTo>
                    <a:cubicBezTo>
                      <a:pt x="387" y="5"/>
                      <a:pt x="385" y="7"/>
                      <a:pt x="385" y="9"/>
                    </a:cubicBezTo>
                    <a:cubicBezTo>
                      <a:pt x="382" y="15"/>
                      <a:pt x="380" y="21"/>
                      <a:pt x="376" y="26"/>
                    </a:cubicBezTo>
                    <a:cubicBezTo>
                      <a:pt x="370" y="41"/>
                      <a:pt x="363" y="55"/>
                      <a:pt x="357" y="69"/>
                    </a:cubicBezTo>
                    <a:cubicBezTo>
                      <a:pt x="354" y="79"/>
                      <a:pt x="349" y="88"/>
                      <a:pt x="345" y="98"/>
                    </a:cubicBezTo>
                    <a:cubicBezTo>
                      <a:pt x="335" y="118"/>
                      <a:pt x="324" y="136"/>
                      <a:pt x="314" y="156"/>
                    </a:cubicBezTo>
                    <a:lnTo>
                      <a:pt x="296" y="187"/>
                    </a:lnTo>
                    <a:lnTo>
                      <a:pt x="278" y="217"/>
                    </a:lnTo>
                    <a:cubicBezTo>
                      <a:pt x="265" y="236"/>
                      <a:pt x="252" y="254"/>
                      <a:pt x="238" y="273"/>
                    </a:cubicBezTo>
                    <a:cubicBezTo>
                      <a:pt x="229" y="284"/>
                      <a:pt x="220" y="295"/>
                      <a:pt x="212" y="305"/>
                    </a:cubicBezTo>
                    <a:cubicBezTo>
                      <a:pt x="203" y="316"/>
                      <a:pt x="193" y="326"/>
                      <a:pt x="185" y="338"/>
                    </a:cubicBezTo>
                    <a:cubicBezTo>
                      <a:pt x="182" y="341"/>
                      <a:pt x="179" y="343"/>
                      <a:pt x="176" y="346"/>
                    </a:cubicBezTo>
                    <a:cubicBezTo>
                      <a:pt x="162" y="362"/>
                      <a:pt x="147" y="379"/>
                      <a:pt x="132" y="393"/>
                    </a:cubicBezTo>
                    <a:cubicBezTo>
                      <a:pt x="126" y="401"/>
                      <a:pt x="119" y="406"/>
                      <a:pt x="112" y="412"/>
                    </a:cubicBezTo>
                    <a:lnTo>
                      <a:pt x="93" y="430"/>
                    </a:lnTo>
                    <a:cubicBezTo>
                      <a:pt x="86" y="435"/>
                      <a:pt x="79" y="442"/>
                      <a:pt x="73" y="447"/>
                    </a:cubicBezTo>
                    <a:cubicBezTo>
                      <a:pt x="51" y="464"/>
                      <a:pt x="30" y="480"/>
                      <a:pt x="7" y="496"/>
                    </a:cubicBezTo>
                    <a:cubicBezTo>
                      <a:pt x="6" y="497"/>
                      <a:pt x="5" y="498"/>
                      <a:pt x="4" y="498"/>
                    </a:cubicBezTo>
                    <a:cubicBezTo>
                      <a:pt x="2" y="500"/>
                      <a:pt x="0" y="501"/>
                      <a:pt x="0" y="501"/>
                    </a:cubicBezTo>
                    <a:cubicBezTo>
                      <a:pt x="0" y="502"/>
                      <a:pt x="0" y="502"/>
                      <a:pt x="0" y="502"/>
                    </a:cubicBezTo>
                    <a:cubicBezTo>
                      <a:pt x="1" y="502"/>
                      <a:pt x="2" y="501"/>
                      <a:pt x="3" y="500"/>
                    </a:cubicBezTo>
                    <a:cubicBezTo>
                      <a:pt x="5" y="499"/>
                      <a:pt x="7" y="498"/>
                      <a:pt x="9" y="496"/>
                    </a:cubicBezTo>
                    <a:cubicBezTo>
                      <a:pt x="13" y="494"/>
                      <a:pt x="16" y="492"/>
                      <a:pt x="20" y="490"/>
                    </a:cubicBezTo>
                    <a:cubicBezTo>
                      <a:pt x="44" y="474"/>
                      <a:pt x="69" y="457"/>
                      <a:pt x="92" y="439"/>
                    </a:cubicBezTo>
                    <a:cubicBezTo>
                      <a:pt x="121" y="414"/>
                      <a:pt x="148" y="387"/>
                      <a:pt x="173" y="358"/>
                    </a:cubicBezTo>
                    <a:cubicBezTo>
                      <a:pt x="181" y="350"/>
                      <a:pt x="188" y="341"/>
                      <a:pt x="195" y="332"/>
                    </a:cubicBezTo>
                    <a:cubicBezTo>
                      <a:pt x="203" y="322"/>
                      <a:pt x="210" y="313"/>
                      <a:pt x="217" y="304"/>
                    </a:cubicBezTo>
                    <a:cubicBezTo>
                      <a:pt x="240" y="276"/>
                      <a:pt x="259" y="247"/>
                      <a:pt x="279" y="218"/>
                    </a:cubicBezTo>
                    <a:cubicBezTo>
                      <a:pt x="290" y="200"/>
                      <a:pt x="302" y="182"/>
                      <a:pt x="314" y="165"/>
                    </a:cubicBezTo>
                    <a:cubicBezTo>
                      <a:pt x="336" y="128"/>
                      <a:pt x="355" y="90"/>
                      <a:pt x="370" y="49"/>
                    </a:cubicBezTo>
                    <a:cubicBezTo>
                      <a:pt x="373" y="40"/>
                      <a:pt x="377" y="30"/>
                      <a:pt x="382" y="21"/>
                    </a:cubicBezTo>
                    <a:cubicBezTo>
                      <a:pt x="385" y="15"/>
                      <a:pt x="387" y="7"/>
                      <a:pt x="389" y="0"/>
                    </a:cubicBezTo>
                    <a:close/>
                  </a:path>
                </a:pathLst>
              </a:custGeom>
              <a:solidFill>
                <a:srgbClr val="5C09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01" name="Google Shape;1601;p15"/>
              <p:cNvSpPr/>
              <p:nvPr/>
            </p:nvSpPr>
            <p:spPr>
              <a:xfrm>
                <a:off x="1472169" y="1907093"/>
                <a:ext cx="1048166" cy="771032"/>
              </a:xfrm>
              <a:custGeom>
                <a:rect b="b" l="l" r="r" t="t"/>
                <a:pathLst>
                  <a:path extrusionOk="0" h="8583" w="11668">
                    <a:moveTo>
                      <a:pt x="2833" y="3938"/>
                    </a:moveTo>
                    <a:cubicBezTo>
                      <a:pt x="2833" y="3938"/>
                      <a:pt x="2830" y="4182"/>
                      <a:pt x="2814" y="4478"/>
                    </a:cubicBezTo>
                    <a:cubicBezTo>
                      <a:pt x="2570" y="4407"/>
                      <a:pt x="2364" y="4337"/>
                      <a:pt x="2264" y="4280"/>
                    </a:cubicBezTo>
                    <a:cubicBezTo>
                      <a:pt x="2559" y="4100"/>
                      <a:pt x="2833" y="3938"/>
                      <a:pt x="2833" y="3938"/>
                    </a:cubicBezTo>
                    <a:close/>
                    <a:moveTo>
                      <a:pt x="1579" y="4728"/>
                    </a:moveTo>
                    <a:cubicBezTo>
                      <a:pt x="1568" y="4746"/>
                      <a:pt x="1560" y="4756"/>
                      <a:pt x="1558" y="4756"/>
                    </a:cubicBezTo>
                    <a:cubicBezTo>
                      <a:pt x="1557" y="4756"/>
                      <a:pt x="1557" y="4754"/>
                      <a:pt x="1558" y="4751"/>
                    </a:cubicBezTo>
                    <a:cubicBezTo>
                      <a:pt x="1559" y="4747"/>
                      <a:pt x="1566" y="4739"/>
                      <a:pt x="1579" y="4728"/>
                    </a:cubicBezTo>
                    <a:close/>
                    <a:moveTo>
                      <a:pt x="4821" y="0"/>
                    </a:moveTo>
                    <a:cubicBezTo>
                      <a:pt x="4014" y="0"/>
                      <a:pt x="2320" y="1528"/>
                      <a:pt x="1964" y="1860"/>
                    </a:cubicBezTo>
                    <a:cubicBezTo>
                      <a:pt x="1591" y="2210"/>
                      <a:pt x="0" y="4197"/>
                      <a:pt x="62" y="4661"/>
                    </a:cubicBezTo>
                    <a:cubicBezTo>
                      <a:pt x="98" y="4936"/>
                      <a:pt x="1532" y="5247"/>
                      <a:pt x="2669" y="5456"/>
                    </a:cubicBezTo>
                    <a:cubicBezTo>
                      <a:pt x="2540" y="5786"/>
                      <a:pt x="2313" y="6276"/>
                      <a:pt x="2219" y="6508"/>
                    </a:cubicBezTo>
                    <a:cubicBezTo>
                      <a:pt x="2120" y="6754"/>
                      <a:pt x="2071" y="6950"/>
                      <a:pt x="2437" y="7385"/>
                    </a:cubicBezTo>
                    <a:cubicBezTo>
                      <a:pt x="2706" y="7703"/>
                      <a:pt x="3537" y="7745"/>
                      <a:pt x="3956" y="7745"/>
                    </a:cubicBezTo>
                    <a:cubicBezTo>
                      <a:pt x="4105" y="7745"/>
                      <a:pt x="4202" y="7740"/>
                      <a:pt x="4202" y="7740"/>
                    </a:cubicBezTo>
                    <a:cubicBezTo>
                      <a:pt x="4202" y="7740"/>
                      <a:pt x="4332" y="7860"/>
                      <a:pt x="4818" y="8002"/>
                    </a:cubicBezTo>
                    <a:cubicBezTo>
                      <a:pt x="5305" y="8145"/>
                      <a:pt x="5804" y="8149"/>
                      <a:pt x="5804" y="8149"/>
                    </a:cubicBezTo>
                    <a:lnTo>
                      <a:pt x="6516" y="8583"/>
                    </a:lnTo>
                    <a:cubicBezTo>
                      <a:pt x="6516" y="8583"/>
                      <a:pt x="7115" y="8391"/>
                      <a:pt x="7202" y="7971"/>
                    </a:cubicBezTo>
                    <a:cubicBezTo>
                      <a:pt x="7289" y="7547"/>
                      <a:pt x="7427" y="4958"/>
                      <a:pt x="7427" y="4958"/>
                    </a:cubicBezTo>
                    <a:cubicBezTo>
                      <a:pt x="7427" y="4958"/>
                      <a:pt x="7623" y="4927"/>
                      <a:pt x="7815" y="4698"/>
                    </a:cubicBezTo>
                    <a:cubicBezTo>
                      <a:pt x="7947" y="5091"/>
                      <a:pt x="8229" y="5447"/>
                      <a:pt x="8786" y="5636"/>
                    </a:cubicBezTo>
                    <a:cubicBezTo>
                      <a:pt x="8902" y="5664"/>
                      <a:pt x="9029" y="5677"/>
                      <a:pt x="9164" y="5677"/>
                    </a:cubicBezTo>
                    <a:cubicBezTo>
                      <a:pt x="10202" y="5677"/>
                      <a:pt x="11667" y="4917"/>
                      <a:pt x="11667" y="4917"/>
                    </a:cubicBezTo>
                    <a:lnTo>
                      <a:pt x="11303" y="4005"/>
                    </a:lnTo>
                    <a:cubicBezTo>
                      <a:pt x="11303" y="4005"/>
                      <a:pt x="10326" y="4068"/>
                      <a:pt x="9676" y="4068"/>
                    </a:cubicBezTo>
                    <a:cubicBezTo>
                      <a:pt x="9423" y="4068"/>
                      <a:pt x="9220" y="4058"/>
                      <a:pt x="9144" y="4032"/>
                    </a:cubicBezTo>
                    <a:cubicBezTo>
                      <a:pt x="8875" y="3940"/>
                      <a:pt x="8461" y="429"/>
                      <a:pt x="7788" y="429"/>
                    </a:cubicBezTo>
                    <a:cubicBezTo>
                      <a:pt x="7780" y="429"/>
                      <a:pt x="7772" y="430"/>
                      <a:pt x="7764" y="431"/>
                    </a:cubicBezTo>
                    <a:cubicBezTo>
                      <a:pt x="7477" y="354"/>
                      <a:pt x="7258" y="324"/>
                      <a:pt x="7092" y="324"/>
                    </a:cubicBezTo>
                    <a:cubicBezTo>
                      <a:pt x="6388" y="324"/>
                      <a:pt x="6619" y="876"/>
                      <a:pt x="6557" y="878"/>
                    </a:cubicBezTo>
                    <a:lnTo>
                      <a:pt x="4956" y="17"/>
                    </a:lnTo>
                    <a:cubicBezTo>
                      <a:pt x="4915" y="6"/>
                      <a:pt x="4870" y="0"/>
                      <a:pt x="48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02" name="Google Shape;1602;p15"/>
              <p:cNvSpPr/>
              <p:nvPr/>
            </p:nvSpPr>
            <p:spPr>
              <a:xfrm>
                <a:off x="1828079" y="1348967"/>
                <a:ext cx="577623" cy="527317"/>
              </a:xfrm>
              <a:custGeom>
                <a:rect b="b" l="l" r="r" t="t"/>
                <a:pathLst>
                  <a:path extrusionOk="0" h="5870" w="6430">
                    <a:moveTo>
                      <a:pt x="2735" y="0"/>
                    </a:moveTo>
                    <a:cubicBezTo>
                      <a:pt x="2653" y="0"/>
                      <a:pt x="2568" y="21"/>
                      <a:pt x="2492" y="53"/>
                    </a:cubicBezTo>
                    <a:cubicBezTo>
                      <a:pt x="2348" y="112"/>
                      <a:pt x="2223" y="208"/>
                      <a:pt x="2082" y="276"/>
                    </a:cubicBezTo>
                    <a:cubicBezTo>
                      <a:pt x="1832" y="396"/>
                      <a:pt x="1548" y="425"/>
                      <a:pt x="1277" y="484"/>
                    </a:cubicBezTo>
                    <a:cubicBezTo>
                      <a:pt x="1005" y="543"/>
                      <a:pt x="724" y="647"/>
                      <a:pt x="557" y="870"/>
                    </a:cubicBezTo>
                    <a:cubicBezTo>
                      <a:pt x="391" y="1093"/>
                      <a:pt x="401" y="1463"/>
                      <a:pt x="638" y="1607"/>
                    </a:cubicBezTo>
                    <a:cubicBezTo>
                      <a:pt x="312" y="1615"/>
                      <a:pt x="18" y="1907"/>
                      <a:pt x="8" y="2233"/>
                    </a:cubicBezTo>
                    <a:cubicBezTo>
                      <a:pt x="1" y="2491"/>
                      <a:pt x="173" y="2739"/>
                      <a:pt x="407" y="2844"/>
                    </a:cubicBezTo>
                    <a:cubicBezTo>
                      <a:pt x="226" y="3248"/>
                      <a:pt x="263" y="3747"/>
                      <a:pt x="514" y="4114"/>
                    </a:cubicBezTo>
                    <a:cubicBezTo>
                      <a:pt x="724" y="4421"/>
                      <a:pt x="1054" y="4622"/>
                      <a:pt x="1322" y="4880"/>
                    </a:cubicBezTo>
                    <a:cubicBezTo>
                      <a:pt x="1591" y="5137"/>
                      <a:pt x="1812" y="5513"/>
                      <a:pt x="1703" y="5869"/>
                    </a:cubicBezTo>
                    <a:lnTo>
                      <a:pt x="2717" y="5501"/>
                    </a:lnTo>
                    <a:cubicBezTo>
                      <a:pt x="2940" y="5233"/>
                      <a:pt x="3387" y="5226"/>
                      <a:pt x="3586" y="4939"/>
                    </a:cubicBezTo>
                    <a:cubicBezTo>
                      <a:pt x="3657" y="4836"/>
                      <a:pt x="3686" y="4710"/>
                      <a:pt x="3747" y="4602"/>
                    </a:cubicBezTo>
                    <a:cubicBezTo>
                      <a:pt x="3858" y="4403"/>
                      <a:pt x="4063" y="4279"/>
                      <a:pt x="4229" y="4124"/>
                    </a:cubicBezTo>
                    <a:cubicBezTo>
                      <a:pt x="4397" y="3969"/>
                      <a:pt x="4536" y="3735"/>
                      <a:pt x="4458" y="3521"/>
                    </a:cubicBezTo>
                    <a:lnTo>
                      <a:pt x="4458" y="3521"/>
                    </a:lnTo>
                    <a:cubicBezTo>
                      <a:pt x="4487" y="3525"/>
                      <a:pt x="4516" y="3527"/>
                      <a:pt x="4545" y="3527"/>
                    </a:cubicBezTo>
                    <a:cubicBezTo>
                      <a:pt x="4707" y="3527"/>
                      <a:pt x="4868" y="3473"/>
                      <a:pt x="4996" y="3373"/>
                    </a:cubicBezTo>
                    <a:cubicBezTo>
                      <a:pt x="5001" y="3624"/>
                      <a:pt x="5244" y="3830"/>
                      <a:pt x="5488" y="3830"/>
                    </a:cubicBezTo>
                    <a:cubicBezTo>
                      <a:pt x="5535" y="3830"/>
                      <a:pt x="5582" y="3823"/>
                      <a:pt x="5627" y="3806"/>
                    </a:cubicBezTo>
                    <a:cubicBezTo>
                      <a:pt x="5907" y="3705"/>
                      <a:pt x="6020" y="3301"/>
                      <a:pt x="5833" y="3069"/>
                    </a:cubicBezTo>
                    <a:cubicBezTo>
                      <a:pt x="6183" y="2828"/>
                      <a:pt x="6429" y="2402"/>
                      <a:pt x="6360" y="1982"/>
                    </a:cubicBezTo>
                    <a:cubicBezTo>
                      <a:pt x="6301" y="1621"/>
                      <a:pt x="5960" y="1316"/>
                      <a:pt x="5608" y="1316"/>
                    </a:cubicBezTo>
                    <a:cubicBezTo>
                      <a:pt x="5550" y="1316"/>
                      <a:pt x="5492" y="1324"/>
                      <a:pt x="5435" y="1341"/>
                    </a:cubicBezTo>
                    <a:cubicBezTo>
                      <a:pt x="5483" y="1052"/>
                      <a:pt x="5355" y="741"/>
                      <a:pt x="5117" y="570"/>
                    </a:cubicBezTo>
                    <a:cubicBezTo>
                      <a:pt x="4983" y="474"/>
                      <a:pt x="4819" y="425"/>
                      <a:pt x="4655" y="425"/>
                    </a:cubicBezTo>
                    <a:cubicBezTo>
                      <a:pt x="4526" y="425"/>
                      <a:pt x="4397" y="455"/>
                      <a:pt x="4284" y="516"/>
                    </a:cubicBezTo>
                    <a:cubicBezTo>
                      <a:pt x="4237" y="256"/>
                      <a:pt x="3967" y="76"/>
                      <a:pt x="3703" y="76"/>
                    </a:cubicBezTo>
                    <a:cubicBezTo>
                      <a:pt x="3698" y="76"/>
                      <a:pt x="3694" y="76"/>
                      <a:pt x="3689" y="76"/>
                    </a:cubicBezTo>
                    <a:cubicBezTo>
                      <a:pt x="3439" y="82"/>
                      <a:pt x="3208" y="222"/>
                      <a:pt x="3041" y="411"/>
                    </a:cubicBezTo>
                    <a:lnTo>
                      <a:pt x="3041" y="411"/>
                    </a:lnTo>
                    <a:cubicBezTo>
                      <a:pt x="3110" y="300"/>
                      <a:pt x="3057" y="128"/>
                      <a:pt x="2941" y="56"/>
                    </a:cubicBezTo>
                    <a:cubicBezTo>
                      <a:pt x="2879" y="17"/>
                      <a:pt x="2808" y="0"/>
                      <a:pt x="2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03" name="Google Shape;1603;p15"/>
              <p:cNvSpPr/>
              <p:nvPr/>
            </p:nvSpPr>
            <p:spPr>
              <a:xfrm>
                <a:off x="1838050" y="1511204"/>
                <a:ext cx="377925" cy="365079"/>
              </a:xfrm>
              <a:custGeom>
                <a:rect b="b" l="l" r="r" t="t"/>
                <a:pathLst>
                  <a:path extrusionOk="0" h="4064" w="4207">
                    <a:moveTo>
                      <a:pt x="88" y="0"/>
                    </a:moveTo>
                    <a:cubicBezTo>
                      <a:pt x="85" y="2"/>
                      <a:pt x="83" y="5"/>
                      <a:pt x="81" y="7"/>
                    </a:cubicBezTo>
                    <a:lnTo>
                      <a:pt x="1" y="781"/>
                    </a:lnTo>
                    <a:cubicBezTo>
                      <a:pt x="73" y="892"/>
                      <a:pt x="175" y="983"/>
                      <a:pt x="296" y="1038"/>
                    </a:cubicBezTo>
                    <a:cubicBezTo>
                      <a:pt x="115" y="1441"/>
                      <a:pt x="152" y="1941"/>
                      <a:pt x="403" y="2307"/>
                    </a:cubicBezTo>
                    <a:cubicBezTo>
                      <a:pt x="613" y="2614"/>
                      <a:pt x="943" y="2816"/>
                      <a:pt x="1211" y="3073"/>
                    </a:cubicBezTo>
                    <a:cubicBezTo>
                      <a:pt x="1480" y="3331"/>
                      <a:pt x="1701" y="3706"/>
                      <a:pt x="1592" y="4063"/>
                    </a:cubicBezTo>
                    <a:lnTo>
                      <a:pt x="2606" y="3695"/>
                    </a:lnTo>
                    <a:cubicBezTo>
                      <a:pt x="2730" y="3545"/>
                      <a:pt x="2924" y="3476"/>
                      <a:pt x="3105" y="3396"/>
                    </a:cubicBezTo>
                    <a:cubicBezTo>
                      <a:pt x="3571" y="2874"/>
                      <a:pt x="3913" y="2243"/>
                      <a:pt x="4072" y="1562"/>
                    </a:cubicBezTo>
                    <a:cubicBezTo>
                      <a:pt x="4124" y="1342"/>
                      <a:pt x="4095" y="1027"/>
                      <a:pt x="3871" y="1001"/>
                    </a:cubicBezTo>
                    <a:cubicBezTo>
                      <a:pt x="4088" y="833"/>
                      <a:pt x="4207" y="545"/>
                      <a:pt x="4170" y="273"/>
                    </a:cubicBezTo>
                    <a:lnTo>
                      <a:pt x="4170" y="273"/>
                    </a:lnTo>
                    <a:cubicBezTo>
                      <a:pt x="3889" y="542"/>
                      <a:pt x="3546" y="747"/>
                      <a:pt x="3175" y="865"/>
                    </a:cubicBezTo>
                    <a:cubicBezTo>
                      <a:pt x="3026" y="912"/>
                      <a:pt x="2858" y="959"/>
                      <a:pt x="2781" y="1094"/>
                    </a:cubicBezTo>
                    <a:cubicBezTo>
                      <a:pt x="2723" y="1199"/>
                      <a:pt x="2793" y="1354"/>
                      <a:pt x="2889" y="1385"/>
                    </a:cubicBezTo>
                    <a:cubicBezTo>
                      <a:pt x="2839" y="1391"/>
                      <a:pt x="2789" y="1393"/>
                      <a:pt x="2738" y="1393"/>
                    </a:cubicBezTo>
                    <a:cubicBezTo>
                      <a:pt x="2412" y="1393"/>
                      <a:pt x="2086" y="1285"/>
                      <a:pt x="1829" y="1082"/>
                    </a:cubicBezTo>
                    <a:cubicBezTo>
                      <a:pt x="2041" y="958"/>
                      <a:pt x="2185" y="724"/>
                      <a:pt x="2200" y="478"/>
                    </a:cubicBezTo>
                    <a:lnTo>
                      <a:pt x="2200" y="478"/>
                    </a:lnTo>
                    <a:cubicBezTo>
                      <a:pt x="2045" y="543"/>
                      <a:pt x="1877" y="575"/>
                      <a:pt x="1708" y="575"/>
                    </a:cubicBezTo>
                    <a:cubicBezTo>
                      <a:pt x="1367" y="575"/>
                      <a:pt x="1024" y="446"/>
                      <a:pt x="779" y="207"/>
                    </a:cubicBezTo>
                    <a:cubicBezTo>
                      <a:pt x="697" y="287"/>
                      <a:pt x="683" y="428"/>
                      <a:pt x="749" y="523"/>
                    </a:cubicBezTo>
                    <a:cubicBezTo>
                      <a:pt x="749" y="524"/>
                      <a:pt x="750" y="524"/>
                      <a:pt x="750" y="525"/>
                    </a:cubicBezTo>
                    <a:cubicBezTo>
                      <a:pt x="578" y="471"/>
                      <a:pt x="413" y="399"/>
                      <a:pt x="279" y="281"/>
                    </a:cubicBezTo>
                    <a:cubicBezTo>
                      <a:pt x="194" y="207"/>
                      <a:pt x="127" y="107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04" name="Google Shape;1604;p15"/>
              <p:cNvSpPr/>
              <p:nvPr/>
            </p:nvSpPr>
            <p:spPr>
              <a:xfrm>
                <a:off x="2268430" y="1669757"/>
                <a:ext cx="37999" cy="80400"/>
              </a:xfrm>
              <a:custGeom>
                <a:rect b="b" l="l" r="r" t="t"/>
                <a:pathLst>
                  <a:path extrusionOk="0" h="895" w="423">
                    <a:moveTo>
                      <a:pt x="60" y="1"/>
                    </a:moveTo>
                    <a:cubicBezTo>
                      <a:pt x="57" y="1"/>
                      <a:pt x="54" y="1"/>
                      <a:pt x="51" y="1"/>
                    </a:cubicBezTo>
                    <a:lnTo>
                      <a:pt x="1" y="895"/>
                    </a:lnTo>
                    <a:cubicBezTo>
                      <a:pt x="144" y="877"/>
                      <a:pt x="286" y="844"/>
                      <a:pt x="423" y="796"/>
                    </a:cubicBezTo>
                    <a:cubicBezTo>
                      <a:pt x="376" y="620"/>
                      <a:pt x="329" y="443"/>
                      <a:pt x="282" y="267"/>
                    </a:cubicBezTo>
                    <a:cubicBezTo>
                      <a:pt x="265" y="206"/>
                      <a:pt x="249" y="142"/>
                      <a:pt x="212" y="89"/>
                    </a:cubicBezTo>
                    <a:cubicBezTo>
                      <a:pt x="178" y="39"/>
                      <a:pt x="121" y="1"/>
                      <a:pt x="60" y="1"/>
                    </a:cubicBezTo>
                    <a:close/>
                  </a:path>
                </a:pathLst>
              </a:custGeom>
              <a:solidFill>
                <a:srgbClr val="CD9C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05" name="Google Shape;1605;p15"/>
              <p:cNvSpPr/>
              <p:nvPr/>
            </p:nvSpPr>
            <p:spPr>
              <a:xfrm>
                <a:off x="1907310" y="1506982"/>
                <a:ext cx="377386" cy="610232"/>
              </a:xfrm>
              <a:custGeom>
                <a:rect b="b" l="l" r="r" t="t"/>
                <a:pathLst>
                  <a:path extrusionOk="0" h="6793" w="4201">
                    <a:moveTo>
                      <a:pt x="3799" y="1"/>
                    </a:moveTo>
                    <a:cubicBezTo>
                      <a:pt x="3799" y="1"/>
                      <a:pt x="3788" y="800"/>
                      <a:pt x="3572" y="1054"/>
                    </a:cubicBezTo>
                    <a:cubicBezTo>
                      <a:pt x="3356" y="1308"/>
                      <a:pt x="2848" y="1428"/>
                      <a:pt x="2848" y="1428"/>
                    </a:cubicBezTo>
                    <a:cubicBezTo>
                      <a:pt x="2848" y="1428"/>
                      <a:pt x="2937" y="2005"/>
                      <a:pt x="2725" y="2280"/>
                    </a:cubicBezTo>
                    <a:cubicBezTo>
                      <a:pt x="2512" y="2554"/>
                      <a:pt x="1917" y="2663"/>
                      <a:pt x="1917" y="2663"/>
                    </a:cubicBezTo>
                    <a:cubicBezTo>
                      <a:pt x="1917" y="2663"/>
                      <a:pt x="1864" y="3075"/>
                      <a:pt x="1665" y="3145"/>
                    </a:cubicBezTo>
                    <a:cubicBezTo>
                      <a:pt x="1653" y="3149"/>
                      <a:pt x="1642" y="3151"/>
                      <a:pt x="1632" y="3151"/>
                    </a:cubicBezTo>
                    <a:cubicBezTo>
                      <a:pt x="1473" y="3151"/>
                      <a:pt x="1520" y="2674"/>
                      <a:pt x="1488" y="2502"/>
                    </a:cubicBezTo>
                    <a:cubicBezTo>
                      <a:pt x="1466" y="2384"/>
                      <a:pt x="1326" y="2255"/>
                      <a:pt x="1118" y="2255"/>
                    </a:cubicBezTo>
                    <a:cubicBezTo>
                      <a:pt x="1001" y="2255"/>
                      <a:pt x="864" y="2295"/>
                      <a:pt x="714" y="2401"/>
                    </a:cubicBezTo>
                    <a:cubicBezTo>
                      <a:pt x="294" y="2696"/>
                      <a:pt x="1143" y="3334"/>
                      <a:pt x="1236" y="3425"/>
                    </a:cubicBezTo>
                    <a:cubicBezTo>
                      <a:pt x="1328" y="3518"/>
                      <a:pt x="589" y="4453"/>
                      <a:pt x="589" y="4453"/>
                    </a:cubicBezTo>
                    <a:cubicBezTo>
                      <a:pt x="589" y="4453"/>
                      <a:pt x="394" y="4355"/>
                      <a:pt x="245" y="4355"/>
                    </a:cubicBezTo>
                    <a:cubicBezTo>
                      <a:pt x="203" y="4355"/>
                      <a:pt x="164" y="4363"/>
                      <a:pt x="135" y="4383"/>
                    </a:cubicBezTo>
                    <a:cubicBezTo>
                      <a:pt x="1" y="4474"/>
                      <a:pt x="1797" y="6792"/>
                      <a:pt x="1797" y="6792"/>
                    </a:cubicBezTo>
                    <a:cubicBezTo>
                      <a:pt x="1797" y="6792"/>
                      <a:pt x="2327" y="5718"/>
                      <a:pt x="2377" y="5463"/>
                    </a:cubicBezTo>
                    <a:cubicBezTo>
                      <a:pt x="2426" y="5208"/>
                      <a:pt x="1991" y="5065"/>
                      <a:pt x="1991" y="5065"/>
                    </a:cubicBezTo>
                    <a:cubicBezTo>
                      <a:pt x="1991" y="5065"/>
                      <a:pt x="2589" y="4427"/>
                      <a:pt x="2683" y="4369"/>
                    </a:cubicBezTo>
                    <a:cubicBezTo>
                      <a:pt x="2698" y="4360"/>
                      <a:pt x="2724" y="4357"/>
                      <a:pt x="2758" y="4357"/>
                    </a:cubicBezTo>
                    <a:cubicBezTo>
                      <a:pt x="2873" y="4357"/>
                      <a:pt x="3079" y="4397"/>
                      <a:pt x="3260" y="4397"/>
                    </a:cubicBezTo>
                    <a:cubicBezTo>
                      <a:pt x="3365" y="4397"/>
                      <a:pt x="3461" y="4383"/>
                      <a:pt x="3527" y="4341"/>
                    </a:cubicBezTo>
                    <a:cubicBezTo>
                      <a:pt x="3740" y="4204"/>
                      <a:pt x="3845" y="3708"/>
                      <a:pt x="3845" y="3708"/>
                    </a:cubicBezTo>
                    <a:cubicBezTo>
                      <a:pt x="3845" y="3708"/>
                      <a:pt x="3343" y="3213"/>
                      <a:pt x="3380" y="3095"/>
                    </a:cubicBezTo>
                    <a:cubicBezTo>
                      <a:pt x="3386" y="3079"/>
                      <a:pt x="3402" y="3072"/>
                      <a:pt x="3427" y="3072"/>
                    </a:cubicBezTo>
                    <a:cubicBezTo>
                      <a:pt x="3552" y="3072"/>
                      <a:pt x="3884" y="3252"/>
                      <a:pt x="3971" y="3252"/>
                    </a:cubicBezTo>
                    <a:cubicBezTo>
                      <a:pt x="3988" y="3252"/>
                      <a:pt x="3996" y="3246"/>
                      <a:pt x="3991" y="3230"/>
                    </a:cubicBezTo>
                    <a:cubicBezTo>
                      <a:pt x="4025" y="2419"/>
                      <a:pt x="4201" y="1659"/>
                      <a:pt x="4193" y="1052"/>
                    </a:cubicBezTo>
                    <a:cubicBezTo>
                      <a:pt x="4183" y="444"/>
                      <a:pt x="3799" y="1"/>
                      <a:pt x="3799" y="1"/>
                    </a:cubicBezTo>
                    <a:close/>
                  </a:path>
                </a:pathLst>
              </a:custGeom>
              <a:solidFill>
                <a:srgbClr val="CD9C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06" name="Google Shape;1606;p15"/>
              <p:cNvSpPr/>
              <p:nvPr/>
            </p:nvSpPr>
            <p:spPr>
              <a:xfrm>
                <a:off x="2154794" y="1735604"/>
                <a:ext cx="51564" cy="45365"/>
              </a:xfrm>
              <a:custGeom>
                <a:rect b="b" l="l" r="r" t="t"/>
                <a:pathLst>
                  <a:path extrusionOk="0" h="505" w="574">
                    <a:moveTo>
                      <a:pt x="288" y="1"/>
                    </a:moveTo>
                    <a:cubicBezTo>
                      <a:pt x="192" y="1"/>
                      <a:pt x="100" y="55"/>
                      <a:pt x="58" y="148"/>
                    </a:cubicBezTo>
                    <a:cubicBezTo>
                      <a:pt x="0" y="275"/>
                      <a:pt x="57" y="424"/>
                      <a:pt x="183" y="481"/>
                    </a:cubicBezTo>
                    <a:cubicBezTo>
                      <a:pt x="217" y="497"/>
                      <a:pt x="252" y="504"/>
                      <a:pt x="287" y="504"/>
                    </a:cubicBezTo>
                    <a:cubicBezTo>
                      <a:pt x="383" y="504"/>
                      <a:pt x="474" y="450"/>
                      <a:pt x="516" y="357"/>
                    </a:cubicBezTo>
                    <a:cubicBezTo>
                      <a:pt x="574" y="230"/>
                      <a:pt x="518" y="81"/>
                      <a:pt x="392" y="23"/>
                    </a:cubicBezTo>
                    <a:cubicBezTo>
                      <a:pt x="358" y="8"/>
                      <a:pt x="323" y="1"/>
                      <a:pt x="2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07" name="Google Shape;1607;p15"/>
              <p:cNvSpPr/>
              <p:nvPr/>
            </p:nvSpPr>
            <p:spPr>
              <a:xfrm>
                <a:off x="1985642" y="1726172"/>
                <a:ext cx="43479" cy="65488"/>
              </a:xfrm>
              <a:custGeom>
                <a:rect b="b" l="l" r="r" t="t"/>
                <a:pathLst>
                  <a:path extrusionOk="0" h="729" w="484">
                    <a:moveTo>
                      <a:pt x="92" y="0"/>
                    </a:moveTo>
                    <a:cubicBezTo>
                      <a:pt x="70" y="0"/>
                      <a:pt x="47" y="3"/>
                      <a:pt x="25" y="10"/>
                    </a:cubicBezTo>
                    <a:cubicBezTo>
                      <a:pt x="1" y="18"/>
                      <a:pt x="11" y="52"/>
                      <a:pt x="32" y="52"/>
                    </a:cubicBezTo>
                    <a:cubicBezTo>
                      <a:pt x="35" y="52"/>
                      <a:pt x="37" y="52"/>
                      <a:pt x="40" y="51"/>
                    </a:cubicBezTo>
                    <a:cubicBezTo>
                      <a:pt x="58" y="45"/>
                      <a:pt x="76" y="42"/>
                      <a:pt x="94" y="42"/>
                    </a:cubicBezTo>
                    <a:cubicBezTo>
                      <a:pt x="203" y="42"/>
                      <a:pt x="304" y="141"/>
                      <a:pt x="356" y="230"/>
                    </a:cubicBezTo>
                    <a:cubicBezTo>
                      <a:pt x="399" y="302"/>
                      <a:pt x="422" y="384"/>
                      <a:pt x="430" y="467"/>
                    </a:cubicBezTo>
                    <a:cubicBezTo>
                      <a:pt x="398" y="430"/>
                      <a:pt x="354" y="405"/>
                      <a:pt x="311" y="405"/>
                    </a:cubicBezTo>
                    <a:cubicBezTo>
                      <a:pt x="288" y="405"/>
                      <a:pt x="264" y="412"/>
                      <a:pt x="243" y="430"/>
                    </a:cubicBezTo>
                    <a:cubicBezTo>
                      <a:pt x="139" y="516"/>
                      <a:pt x="198" y="687"/>
                      <a:pt x="315" y="727"/>
                    </a:cubicBezTo>
                    <a:cubicBezTo>
                      <a:pt x="317" y="728"/>
                      <a:pt x="320" y="729"/>
                      <a:pt x="323" y="729"/>
                    </a:cubicBezTo>
                    <a:cubicBezTo>
                      <a:pt x="345" y="729"/>
                      <a:pt x="356" y="696"/>
                      <a:pt x="332" y="688"/>
                    </a:cubicBezTo>
                    <a:cubicBezTo>
                      <a:pt x="254" y="660"/>
                      <a:pt x="203" y="560"/>
                      <a:pt x="252" y="485"/>
                    </a:cubicBezTo>
                    <a:cubicBezTo>
                      <a:pt x="268" y="460"/>
                      <a:pt x="289" y="450"/>
                      <a:pt x="311" y="450"/>
                    </a:cubicBezTo>
                    <a:cubicBezTo>
                      <a:pt x="373" y="450"/>
                      <a:pt x="442" y="527"/>
                      <a:pt x="432" y="589"/>
                    </a:cubicBezTo>
                    <a:cubicBezTo>
                      <a:pt x="431" y="605"/>
                      <a:pt x="443" y="614"/>
                      <a:pt x="455" y="614"/>
                    </a:cubicBezTo>
                    <a:cubicBezTo>
                      <a:pt x="464" y="614"/>
                      <a:pt x="473" y="609"/>
                      <a:pt x="475" y="597"/>
                    </a:cubicBezTo>
                    <a:cubicBezTo>
                      <a:pt x="476" y="589"/>
                      <a:pt x="476" y="581"/>
                      <a:pt x="476" y="573"/>
                    </a:cubicBezTo>
                    <a:cubicBezTo>
                      <a:pt x="483" y="437"/>
                      <a:pt x="455" y="297"/>
                      <a:pt x="378" y="183"/>
                    </a:cubicBezTo>
                    <a:cubicBezTo>
                      <a:pt x="315" y="89"/>
                      <a:pt x="208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08" name="Google Shape;1608;p15"/>
              <p:cNvSpPr/>
              <p:nvPr/>
            </p:nvSpPr>
            <p:spPr>
              <a:xfrm>
                <a:off x="2212825" y="1605258"/>
                <a:ext cx="57672" cy="35035"/>
              </a:xfrm>
              <a:custGeom>
                <a:rect b="b" l="l" r="r" t="t"/>
                <a:pathLst>
                  <a:path extrusionOk="0" h="390" w="642">
                    <a:moveTo>
                      <a:pt x="477" y="0"/>
                    </a:moveTo>
                    <a:cubicBezTo>
                      <a:pt x="423" y="0"/>
                      <a:pt x="366" y="17"/>
                      <a:pt x="322" y="39"/>
                    </a:cubicBezTo>
                    <a:cubicBezTo>
                      <a:pt x="192" y="106"/>
                      <a:pt x="101" y="226"/>
                      <a:pt x="16" y="342"/>
                    </a:cubicBezTo>
                    <a:cubicBezTo>
                      <a:pt x="0" y="364"/>
                      <a:pt x="20" y="389"/>
                      <a:pt x="40" y="389"/>
                    </a:cubicBezTo>
                    <a:cubicBezTo>
                      <a:pt x="47" y="389"/>
                      <a:pt x="54" y="386"/>
                      <a:pt x="59" y="378"/>
                    </a:cubicBezTo>
                    <a:cubicBezTo>
                      <a:pt x="124" y="291"/>
                      <a:pt x="190" y="201"/>
                      <a:pt x="278" y="134"/>
                    </a:cubicBezTo>
                    <a:cubicBezTo>
                      <a:pt x="321" y="101"/>
                      <a:pt x="410" y="53"/>
                      <a:pt x="483" y="53"/>
                    </a:cubicBezTo>
                    <a:cubicBezTo>
                      <a:pt x="526" y="53"/>
                      <a:pt x="563" y="70"/>
                      <a:pt x="580" y="117"/>
                    </a:cubicBezTo>
                    <a:cubicBezTo>
                      <a:pt x="584" y="130"/>
                      <a:pt x="594" y="135"/>
                      <a:pt x="605" y="135"/>
                    </a:cubicBezTo>
                    <a:cubicBezTo>
                      <a:pt x="622" y="135"/>
                      <a:pt x="641" y="119"/>
                      <a:pt x="633" y="97"/>
                    </a:cubicBezTo>
                    <a:cubicBezTo>
                      <a:pt x="607" y="25"/>
                      <a:pt x="545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09" name="Google Shape;1609;p15"/>
              <p:cNvSpPr/>
              <p:nvPr/>
            </p:nvSpPr>
            <p:spPr>
              <a:xfrm>
                <a:off x="2243637" y="1658079"/>
                <a:ext cx="11588" cy="56774"/>
              </a:xfrm>
              <a:custGeom>
                <a:rect b="b" l="l" r="r" t="t"/>
                <a:pathLst>
                  <a:path extrusionOk="0" h="632" w="129">
                    <a:moveTo>
                      <a:pt x="120" y="1"/>
                    </a:moveTo>
                    <a:cubicBezTo>
                      <a:pt x="118" y="1"/>
                      <a:pt x="115" y="2"/>
                      <a:pt x="114" y="5"/>
                    </a:cubicBezTo>
                    <a:cubicBezTo>
                      <a:pt x="91" y="85"/>
                      <a:pt x="71" y="164"/>
                      <a:pt x="55" y="244"/>
                    </a:cubicBezTo>
                    <a:cubicBezTo>
                      <a:pt x="38" y="324"/>
                      <a:pt x="25" y="405"/>
                      <a:pt x="15" y="488"/>
                    </a:cubicBezTo>
                    <a:cubicBezTo>
                      <a:pt x="9" y="533"/>
                      <a:pt x="4" y="579"/>
                      <a:pt x="1" y="626"/>
                    </a:cubicBezTo>
                    <a:cubicBezTo>
                      <a:pt x="1" y="630"/>
                      <a:pt x="4" y="632"/>
                      <a:pt x="7" y="632"/>
                    </a:cubicBezTo>
                    <a:cubicBezTo>
                      <a:pt x="10" y="632"/>
                      <a:pt x="13" y="630"/>
                      <a:pt x="14" y="626"/>
                    </a:cubicBezTo>
                    <a:cubicBezTo>
                      <a:pt x="20" y="544"/>
                      <a:pt x="29" y="463"/>
                      <a:pt x="42" y="382"/>
                    </a:cubicBezTo>
                    <a:cubicBezTo>
                      <a:pt x="55" y="302"/>
                      <a:pt x="71" y="221"/>
                      <a:pt x="91" y="142"/>
                    </a:cubicBezTo>
                    <a:cubicBezTo>
                      <a:pt x="102" y="97"/>
                      <a:pt x="113" y="53"/>
                      <a:pt x="127" y="10"/>
                    </a:cubicBezTo>
                    <a:cubicBezTo>
                      <a:pt x="128" y="4"/>
                      <a:pt x="124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10" name="Google Shape;1610;p15"/>
              <p:cNvSpPr/>
              <p:nvPr/>
            </p:nvSpPr>
            <p:spPr>
              <a:xfrm>
                <a:off x="1907579" y="1893259"/>
                <a:ext cx="128460" cy="187840"/>
              </a:xfrm>
              <a:custGeom>
                <a:rect b="b" l="l" r="r" t="t"/>
                <a:pathLst>
                  <a:path extrusionOk="0" h="2091" w="1430">
                    <a:moveTo>
                      <a:pt x="401" y="1"/>
                    </a:moveTo>
                    <a:cubicBezTo>
                      <a:pt x="226" y="1"/>
                      <a:pt x="55" y="70"/>
                      <a:pt x="30" y="70"/>
                    </a:cubicBezTo>
                    <a:cubicBezTo>
                      <a:pt x="29" y="70"/>
                      <a:pt x="29" y="70"/>
                      <a:pt x="29" y="69"/>
                    </a:cubicBezTo>
                    <a:cubicBezTo>
                      <a:pt x="29" y="69"/>
                      <a:pt x="29" y="69"/>
                      <a:pt x="29" y="69"/>
                    </a:cubicBezTo>
                    <a:lnTo>
                      <a:pt x="29" y="69"/>
                    </a:lnTo>
                    <a:cubicBezTo>
                      <a:pt x="1" y="69"/>
                      <a:pt x="602" y="2090"/>
                      <a:pt x="788" y="2090"/>
                    </a:cubicBezTo>
                    <a:cubicBezTo>
                      <a:pt x="791" y="2090"/>
                      <a:pt x="794" y="2090"/>
                      <a:pt x="796" y="2089"/>
                    </a:cubicBezTo>
                    <a:cubicBezTo>
                      <a:pt x="973" y="2031"/>
                      <a:pt x="1429" y="1673"/>
                      <a:pt x="1425" y="1498"/>
                    </a:cubicBezTo>
                    <a:cubicBezTo>
                      <a:pt x="1420" y="1324"/>
                      <a:pt x="703" y="66"/>
                      <a:pt x="546" y="20"/>
                    </a:cubicBezTo>
                    <a:cubicBezTo>
                      <a:pt x="500" y="6"/>
                      <a:pt x="450" y="1"/>
                      <a:pt x="4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11" name="Google Shape;1611;p15"/>
              <p:cNvSpPr/>
              <p:nvPr/>
            </p:nvSpPr>
            <p:spPr>
              <a:xfrm>
                <a:off x="2082480" y="1928204"/>
                <a:ext cx="108787" cy="189008"/>
              </a:xfrm>
              <a:custGeom>
                <a:rect b="b" l="l" r="r" t="t"/>
                <a:pathLst>
                  <a:path extrusionOk="0" h="2104" w="1211">
                    <a:moveTo>
                      <a:pt x="209" y="0"/>
                    </a:moveTo>
                    <a:cubicBezTo>
                      <a:pt x="209" y="0"/>
                      <a:pt x="46" y="347"/>
                      <a:pt x="23" y="347"/>
                    </a:cubicBezTo>
                    <a:cubicBezTo>
                      <a:pt x="0" y="348"/>
                      <a:pt x="543" y="2103"/>
                      <a:pt x="697" y="2103"/>
                    </a:cubicBezTo>
                    <a:cubicBezTo>
                      <a:pt x="700" y="2103"/>
                      <a:pt x="703" y="2102"/>
                      <a:pt x="705" y="2101"/>
                    </a:cubicBezTo>
                    <a:cubicBezTo>
                      <a:pt x="848" y="2038"/>
                      <a:pt x="1210" y="1688"/>
                      <a:pt x="1201" y="1532"/>
                    </a:cubicBezTo>
                    <a:cubicBezTo>
                      <a:pt x="1193" y="1376"/>
                      <a:pt x="338" y="32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12" name="Google Shape;1612;p15"/>
              <p:cNvSpPr/>
              <p:nvPr/>
            </p:nvSpPr>
            <p:spPr>
              <a:xfrm>
                <a:off x="1943871" y="2125924"/>
                <a:ext cx="127293" cy="500008"/>
              </a:xfrm>
              <a:custGeom>
                <a:rect b="b" l="l" r="r" t="t"/>
                <a:pathLst>
                  <a:path extrusionOk="0" h="5566" w="1417">
                    <a:moveTo>
                      <a:pt x="1165" y="0"/>
                    </a:moveTo>
                    <a:lnTo>
                      <a:pt x="1165" y="0"/>
                    </a:lnTo>
                    <a:cubicBezTo>
                      <a:pt x="1190" y="61"/>
                      <a:pt x="1206" y="137"/>
                      <a:pt x="1238" y="193"/>
                    </a:cubicBezTo>
                    <a:cubicBezTo>
                      <a:pt x="1282" y="277"/>
                      <a:pt x="1312" y="368"/>
                      <a:pt x="1325" y="464"/>
                    </a:cubicBezTo>
                    <a:cubicBezTo>
                      <a:pt x="1351" y="663"/>
                      <a:pt x="1342" y="866"/>
                      <a:pt x="1303" y="1059"/>
                    </a:cubicBezTo>
                    <a:cubicBezTo>
                      <a:pt x="1263" y="1253"/>
                      <a:pt x="1202" y="1443"/>
                      <a:pt x="1126" y="1625"/>
                    </a:cubicBezTo>
                    <a:cubicBezTo>
                      <a:pt x="1088" y="1716"/>
                      <a:pt x="1047" y="1804"/>
                      <a:pt x="999" y="1888"/>
                    </a:cubicBezTo>
                    <a:cubicBezTo>
                      <a:pt x="951" y="1974"/>
                      <a:pt x="886" y="2044"/>
                      <a:pt x="833" y="2129"/>
                    </a:cubicBezTo>
                    <a:cubicBezTo>
                      <a:pt x="789" y="2200"/>
                      <a:pt x="780" y="2286"/>
                      <a:pt x="777" y="2368"/>
                    </a:cubicBezTo>
                    <a:cubicBezTo>
                      <a:pt x="774" y="2449"/>
                      <a:pt x="768" y="2529"/>
                      <a:pt x="761" y="2610"/>
                    </a:cubicBezTo>
                    <a:cubicBezTo>
                      <a:pt x="749" y="2772"/>
                      <a:pt x="728" y="2931"/>
                      <a:pt x="702" y="3089"/>
                    </a:cubicBezTo>
                    <a:cubicBezTo>
                      <a:pt x="668" y="3299"/>
                      <a:pt x="616" y="3505"/>
                      <a:pt x="572" y="3711"/>
                    </a:cubicBezTo>
                    <a:cubicBezTo>
                      <a:pt x="500" y="4040"/>
                      <a:pt x="428" y="4367"/>
                      <a:pt x="357" y="4692"/>
                    </a:cubicBezTo>
                    <a:cubicBezTo>
                      <a:pt x="301" y="4940"/>
                      <a:pt x="246" y="5189"/>
                      <a:pt x="113" y="5405"/>
                    </a:cubicBezTo>
                    <a:cubicBezTo>
                      <a:pt x="95" y="5435"/>
                      <a:pt x="73" y="5462"/>
                      <a:pt x="52" y="5490"/>
                    </a:cubicBezTo>
                    <a:cubicBezTo>
                      <a:pt x="39" y="5507"/>
                      <a:pt x="24" y="5526"/>
                      <a:pt x="14" y="5541"/>
                    </a:cubicBezTo>
                    <a:cubicBezTo>
                      <a:pt x="6" y="5553"/>
                      <a:pt x="0" y="5566"/>
                      <a:pt x="2" y="5566"/>
                    </a:cubicBezTo>
                    <a:cubicBezTo>
                      <a:pt x="4" y="5566"/>
                      <a:pt x="21" y="5553"/>
                      <a:pt x="33" y="5543"/>
                    </a:cubicBezTo>
                    <a:cubicBezTo>
                      <a:pt x="42" y="5537"/>
                      <a:pt x="53" y="5525"/>
                      <a:pt x="62" y="5514"/>
                    </a:cubicBezTo>
                    <a:cubicBezTo>
                      <a:pt x="224" y="5342"/>
                      <a:pt x="316" y="5111"/>
                      <a:pt x="383" y="4884"/>
                    </a:cubicBezTo>
                    <a:cubicBezTo>
                      <a:pt x="426" y="4735"/>
                      <a:pt x="473" y="4586"/>
                      <a:pt x="509" y="4434"/>
                    </a:cubicBezTo>
                    <a:cubicBezTo>
                      <a:pt x="528" y="4356"/>
                      <a:pt x="533" y="4276"/>
                      <a:pt x="550" y="4199"/>
                    </a:cubicBezTo>
                    <a:cubicBezTo>
                      <a:pt x="594" y="4010"/>
                      <a:pt x="637" y="3821"/>
                      <a:pt x="673" y="3629"/>
                    </a:cubicBezTo>
                    <a:cubicBezTo>
                      <a:pt x="680" y="3593"/>
                      <a:pt x="674" y="3554"/>
                      <a:pt x="681" y="3517"/>
                    </a:cubicBezTo>
                    <a:cubicBezTo>
                      <a:pt x="731" y="3270"/>
                      <a:pt x="774" y="3019"/>
                      <a:pt x="786" y="2762"/>
                    </a:cubicBezTo>
                    <a:cubicBezTo>
                      <a:pt x="792" y="2657"/>
                      <a:pt x="795" y="2551"/>
                      <a:pt x="798" y="2444"/>
                    </a:cubicBezTo>
                    <a:cubicBezTo>
                      <a:pt x="802" y="2338"/>
                      <a:pt x="795" y="2229"/>
                      <a:pt x="853" y="2142"/>
                    </a:cubicBezTo>
                    <a:cubicBezTo>
                      <a:pt x="880" y="2097"/>
                      <a:pt x="915" y="2057"/>
                      <a:pt x="950" y="2014"/>
                    </a:cubicBezTo>
                    <a:cubicBezTo>
                      <a:pt x="985" y="1972"/>
                      <a:pt x="1019" y="1927"/>
                      <a:pt x="1050" y="1881"/>
                    </a:cubicBezTo>
                    <a:cubicBezTo>
                      <a:pt x="1113" y="1789"/>
                      <a:pt x="1167" y="1691"/>
                      <a:pt x="1215" y="1589"/>
                    </a:cubicBezTo>
                    <a:cubicBezTo>
                      <a:pt x="1302" y="1399"/>
                      <a:pt x="1361" y="1195"/>
                      <a:pt x="1388" y="984"/>
                    </a:cubicBezTo>
                    <a:cubicBezTo>
                      <a:pt x="1401" y="884"/>
                      <a:pt x="1416" y="781"/>
                      <a:pt x="1411" y="678"/>
                    </a:cubicBezTo>
                    <a:cubicBezTo>
                      <a:pt x="1403" y="525"/>
                      <a:pt x="1369" y="373"/>
                      <a:pt x="1308" y="236"/>
                    </a:cubicBezTo>
                    <a:cubicBezTo>
                      <a:pt x="1285" y="179"/>
                      <a:pt x="1222" y="75"/>
                      <a:pt x="1222" y="75"/>
                    </a:cubicBezTo>
                    <a:cubicBezTo>
                      <a:pt x="1207" y="53"/>
                      <a:pt x="1189" y="33"/>
                      <a:pt x="1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13" name="Google Shape;1613;p15"/>
              <p:cNvSpPr/>
              <p:nvPr/>
            </p:nvSpPr>
            <p:spPr>
              <a:xfrm>
                <a:off x="1727828" y="2207042"/>
                <a:ext cx="88305" cy="53720"/>
              </a:xfrm>
              <a:custGeom>
                <a:rect b="b" l="l" r="r" t="t"/>
                <a:pathLst>
                  <a:path extrusionOk="0" h="598" w="983">
                    <a:moveTo>
                      <a:pt x="970" y="1"/>
                    </a:moveTo>
                    <a:cubicBezTo>
                      <a:pt x="968" y="1"/>
                      <a:pt x="966" y="2"/>
                      <a:pt x="963" y="3"/>
                    </a:cubicBezTo>
                    <a:cubicBezTo>
                      <a:pt x="914" y="9"/>
                      <a:pt x="872" y="36"/>
                      <a:pt x="830" y="59"/>
                    </a:cubicBezTo>
                    <a:cubicBezTo>
                      <a:pt x="802" y="74"/>
                      <a:pt x="769" y="77"/>
                      <a:pt x="739" y="89"/>
                    </a:cubicBezTo>
                    <a:cubicBezTo>
                      <a:pt x="725" y="95"/>
                      <a:pt x="714" y="112"/>
                      <a:pt x="700" y="117"/>
                    </a:cubicBezTo>
                    <a:cubicBezTo>
                      <a:pt x="663" y="130"/>
                      <a:pt x="624" y="138"/>
                      <a:pt x="589" y="153"/>
                    </a:cubicBezTo>
                    <a:cubicBezTo>
                      <a:pt x="582" y="156"/>
                      <a:pt x="581" y="172"/>
                      <a:pt x="574" y="175"/>
                    </a:cubicBezTo>
                    <a:cubicBezTo>
                      <a:pt x="527" y="191"/>
                      <a:pt x="482" y="214"/>
                      <a:pt x="444" y="248"/>
                    </a:cubicBezTo>
                    <a:cubicBezTo>
                      <a:pt x="412" y="277"/>
                      <a:pt x="381" y="306"/>
                      <a:pt x="345" y="326"/>
                    </a:cubicBezTo>
                    <a:cubicBezTo>
                      <a:pt x="309" y="348"/>
                      <a:pt x="268" y="362"/>
                      <a:pt x="231" y="384"/>
                    </a:cubicBezTo>
                    <a:cubicBezTo>
                      <a:pt x="197" y="402"/>
                      <a:pt x="168" y="431"/>
                      <a:pt x="137" y="456"/>
                    </a:cubicBezTo>
                    <a:cubicBezTo>
                      <a:pt x="123" y="467"/>
                      <a:pt x="102" y="469"/>
                      <a:pt x="86" y="479"/>
                    </a:cubicBezTo>
                    <a:cubicBezTo>
                      <a:pt x="64" y="498"/>
                      <a:pt x="44" y="517"/>
                      <a:pt x="26" y="542"/>
                    </a:cubicBezTo>
                    <a:cubicBezTo>
                      <a:pt x="20" y="552"/>
                      <a:pt x="14" y="564"/>
                      <a:pt x="9" y="575"/>
                    </a:cubicBezTo>
                    <a:cubicBezTo>
                      <a:pt x="6" y="581"/>
                      <a:pt x="5" y="587"/>
                      <a:pt x="1" y="596"/>
                    </a:cubicBezTo>
                    <a:cubicBezTo>
                      <a:pt x="8" y="596"/>
                      <a:pt x="17" y="597"/>
                      <a:pt x="25" y="597"/>
                    </a:cubicBezTo>
                    <a:cubicBezTo>
                      <a:pt x="34" y="597"/>
                      <a:pt x="41" y="596"/>
                      <a:pt x="45" y="589"/>
                    </a:cubicBezTo>
                    <a:cubicBezTo>
                      <a:pt x="55" y="574"/>
                      <a:pt x="67" y="558"/>
                      <a:pt x="85" y="553"/>
                    </a:cubicBezTo>
                    <a:cubicBezTo>
                      <a:pt x="162" y="532"/>
                      <a:pt x="227" y="495"/>
                      <a:pt x="277" y="433"/>
                    </a:cubicBezTo>
                    <a:cubicBezTo>
                      <a:pt x="303" y="403"/>
                      <a:pt x="327" y="368"/>
                      <a:pt x="358" y="348"/>
                    </a:cubicBezTo>
                    <a:cubicBezTo>
                      <a:pt x="409" y="311"/>
                      <a:pt x="465" y="282"/>
                      <a:pt x="523" y="259"/>
                    </a:cubicBezTo>
                    <a:cubicBezTo>
                      <a:pt x="562" y="244"/>
                      <a:pt x="604" y="238"/>
                      <a:pt x="646" y="227"/>
                    </a:cubicBezTo>
                    <a:cubicBezTo>
                      <a:pt x="710" y="210"/>
                      <a:pt x="774" y="192"/>
                      <a:pt x="829" y="151"/>
                    </a:cubicBezTo>
                    <a:cubicBezTo>
                      <a:pt x="872" y="120"/>
                      <a:pt x="908" y="73"/>
                      <a:pt x="950" y="37"/>
                    </a:cubicBezTo>
                    <a:cubicBezTo>
                      <a:pt x="956" y="32"/>
                      <a:pt x="963" y="31"/>
                      <a:pt x="969" y="26"/>
                    </a:cubicBezTo>
                    <a:cubicBezTo>
                      <a:pt x="974" y="24"/>
                      <a:pt x="978" y="21"/>
                      <a:pt x="980" y="15"/>
                    </a:cubicBezTo>
                    <a:cubicBezTo>
                      <a:pt x="982" y="12"/>
                      <a:pt x="983" y="7"/>
                      <a:pt x="982" y="5"/>
                    </a:cubicBezTo>
                    <a:cubicBezTo>
                      <a:pt x="981" y="3"/>
                      <a:pt x="976" y="2"/>
                      <a:pt x="972" y="1"/>
                    </a:cubicBezTo>
                    <a:cubicBezTo>
                      <a:pt x="971" y="1"/>
                      <a:pt x="971" y="1"/>
                      <a:pt x="9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14" name="Google Shape;1614;p15"/>
              <p:cNvSpPr/>
              <p:nvPr/>
            </p:nvSpPr>
            <p:spPr>
              <a:xfrm>
                <a:off x="1715880" y="2306396"/>
                <a:ext cx="152176" cy="30094"/>
              </a:xfrm>
              <a:custGeom>
                <a:rect b="b" l="l" r="r" t="t"/>
                <a:pathLst>
                  <a:path extrusionOk="0" h="335" w="1694">
                    <a:moveTo>
                      <a:pt x="27" y="1"/>
                    </a:moveTo>
                    <a:cubicBezTo>
                      <a:pt x="23" y="1"/>
                      <a:pt x="18" y="1"/>
                      <a:pt x="13" y="3"/>
                    </a:cubicBezTo>
                    <a:cubicBezTo>
                      <a:pt x="8" y="4"/>
                      <a:pt x="1" y="8"/>
                      <a:pt x="0" y="11"/>
                    </a:cubicBezTo>
                    <a:cubicBezTo>
                      <a:pt x="0" y="13"/>
                      <a:pt x="4" y="18"/>
                      <a:pt x="7" y="22"/>
                    </a:cubicBezTo>
                    <a:cubicBezTo>
                      <a:pt x="9" y="25"/>
                      <a:pt x="13" y="26"/>
                      <a:pt x="18" y="28"/>
                    </a:cubicBezTo>
                    <a:cubicBezTo>
                      <a:pt x="78" y="63"/>
                      <a:pt x="152" y="75"/>
                      <a:pt x="223" y="90"/>
                    </a:cubicBezTo>
                    <a:cubicBezTo>
                      <a:pt x="269" y="99"/>
                      <a:pt x="309" y="125"/>
                      <a:pt x="353" y="138"/>
                    </a:cubicBezTo>
                    <a:cubicBezTo>
                      <a:pt x="362" y="141"/>
                      <a:pt x="371" y="142"/>
                      <a:pt x="382" y="142"/>
                    </a:cubicBezTo>
                    <a:cubicBezTo>
                      <a:pt x="386" y="142"/>
                      <a:pt x="391" y="142"/>
                      <a:pt x="396" y="142"/>
                    </a:cubicBezTo>
                    <a:cubicBezTo>
                      <a:pt x="406" y="142"/>
                      <a:pt x="417" y="142"/>
                      <a:pt x="427" y="146"/>
                    </a:cubicBezTo>
                    <a:cubicBezTo>
                      <a:pt x="479" y="166"/>
                      <a:pt x="531" y="191"/>
                      <a:pt x="586" y="206"/>
                    </a:cubicBezTo>
                    <a:cubicBezTo>
                      <a:pt x="587" y="207"/>
                      <a:pt x="589" y="207"/>
                      <a:pt x="590" y="207"/>
                    </a:cubicBezTo>
                    <a:cubicBezTo>
                      <a:pt x="599" y="207"/>
                      <a:pt x="611" y="200"/>
                      <a:pt x="620" y="200"/>
                    </a:cubicBezTo>
                    <a:cubicBezTo>
                      <a:pt x="622" y="200"/>
                      <a:pt x="623" y="200"/>
                      <a:pt x="624" y="200"/>
                    </a:cubicBezTo>
                    <a:cubicBezTo>
                      <a:pt x="693" y="224"/>
                      <a:pt x="765" y="241"/>
                      <a:pt x="843" y="242"/>
                    </a:cubicBezTo>
                    <a:cubicBezTo>
                      <a:pt x="908" y="243"/>
                      <a:pt x="973" y="243"/>
                      <a:pt x="1034" y="255"/>
                    </a:cubicBezTo>
                    <a:cubicBezTo>
                      <a:pt x="1096" y="265"/>
                      <a:pt x="1156" y="287"/>
                      <a:pt x="1219" y="298"/>
                    </a:cubicBezTo>
                    <a:cubicBezTo>
                      <a:pt x="1275" y="311"/>
                      <a:pt x="1337" y="308"/>
                      <a:pt x="1397" y="311"/>
                    </a:cubicBezTo>
                    <a:cubicBezTo>
                      <a:pt x="1425" y="314"/>
                      <a:pt x="1450" y="331"/>
                      <a:pt x="1479" y="334"/>
                    </a:cubicBezTo>
                    <a:cubicBezTo>
                      <a:pt x="1491" y="334"/>
                      <a:pt x="1504" y="335"/>
                      <a:pt x="1516" y="335"/>
                    </a:cubicBezTo>
                    <a:cubicBezTo>
                      <a:pt x="1546" y="335"/>
                      <a:pt x="1577" y="333"/>
                      <a:pt x="1608" y="328"/>
                    </a:cubicBezTo>
                    <a:cubicBezTo>
                      <a:pt x="1627" y="324"/>
                      <a:pt x="1645" y="318"/>
                      <a:pt x="1664" y="312"/>
                    </a:cubicBezTo>
                    <a:cubicBezTo>
                      <a:pt x="1672" y="309"/>
                      <a:pt x="1681" y="304"/>
                      <a:pt x="1694" y="301"/>
                    </a:cubicBezTo>
                    <a:cubicBezTo>
                      <a:pt x="1679" y="288"/>
                      <a:pt x="1664" y="268"/>
                      <a:pt x="1646" y="268"/>
                    </a:cubicBezTo>
                    <a:cubicBezTo>
                      <a:pt x="1644" y="268"/>
                      <a:pt x="1642" y="269"/>
                      <a:pt x="1640" y="269"/>
                    </a:cubicBezTo>
                    <a:cubicBezTo>
                      <a:pt x="1625" y="272"/>
                      <a:pt x="1609" y="274"/>
                      <a:pt x="1594" y="274"/>
                    </a:cubicBezTo>
                    <a:cubicBezTo>
                      <a:pt x="1581" y="274"/>
                      <a:pt x="1569" y="273"/>
                      <a:pt x="1558" y="268"/>
                    </a:cubicBezTo>
                    <a:cubicBezTo>
                      <a:pt x="1472" y="232"/>
                      <a:pt x="1386" y="211"/>
                      <a:pt x="1294" y="211"/>
                    </a:cubicBezTo>
                    <a:cubicBezTo>
                      <a:pt x="1270" y="211"/>
                      <a:pt x="1245" y="213"/>
                      <a:pt x="1220" y="216"/>
                    </a:cubicBezTo>
                    <a:cubicBezTo>
                      <a:pt x="1173" y="220"/>
                      <a:pt x="1125" y="228"/>
                      <a:pt x="1078" y="228"/>
                    </a:cubicBezTo>
                    <a:cubicBezTo>
                      <a:pt x="1066" y="228"/>
                      <a:pt x="1054" y="227"/>
                      <a:pt x="1043" y="226"/>
                    </a:cubicBezTo>
                    <a:cubicBezTo>
                      <a:pt x="948" y="216"/>
                      <a:pt x="857" y="195"/>
                      <a:pt x="769" y="166"/>
                    </a:cubicBezTo>
                    <a:cubicBezTo>
                      <a:pt x="711" y="148"/>
                      <a:pt x="658" y="117"/>
                      <a:pt x="603" y="92"/>
                    </a:cubicBezTo>
                    <a:cubicBezTo>
                      <a:pt x="513" y="53"/>
                      <a:pt x="425" y="15"/>
                      <a:pt x="322" y="7"/>
                    </a:cubicBezTo>
                    <a:cubicBezTo>
                      <a:pt x="301" y="5"/>
                      <a:pt x="280" y="4"/>
                      <a:pt x="259" y="4"/>
                    </a:cubicBezTo>
                    <a:cubicBezTo>
                      <a:pt x="206" y="4"/>
                      <a:pt x="151" y="8"/>
                      <a:pt x="98" y="8"/>
                    </a:cubicBezTo>
                    <a:cubicBezTo>
                      <a:pt x="88" y="8"/>
                      <a:pt x="79" y="8"/>
                      <a:pt x="69" y="8"/>
                    </a:cubicBezTo>
                    <a:cubicBezTo>
                      <a:pt x="57" y="8"/>
                      <a:pt x="47" y="3"/>
                      <a:pt x="36" y="2"/>
                    </a:cubicBezTo>
                    <a:cubicBezTo>
                      <a:pt x="33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3E5B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15" name="Google Shape;1615;p15"/>
              <p:cNvSpPr/>
              <p:nvPr/>
            </p:nvSpPr>
            <p:spPr>
              <a:xfrm>
                <a:off x="1772923" y="2241178"/>
                <a:ext cx="37819" cy="10421"/>
              </a:xfrm>
              <a:custGeom>
                <a:rect b="b" l="l" r="r" t="t"/>
                <a:pathLst>
                  <a:path extrusionOk="0" h="116" w="421">
                    <a:moveTo>
                      <a:pt x="266" y="1"/>
                    </a:moveTo>
                    <a:cubicBezTo>
                      <a:pt x="263" y="1"/>
                      <a:pt x="261" y="12"/>
                      <a:pt x="258" y="12"/>
                    </a:cubicBezTo>
                    <a:cubicBezTo>
                      <a:pt x="258" y="12"/>
                      <a:pt x="258" y="12"/>
                      <a:pt x="258" y="12"/>
                    </a:cubicBezTo>
                    <a:cubicBezTo>
                      <a:pt x="248" y="8"/>
                      <a:pt x="238" y="5"/>
                      <a:pt x="229" y="5"/>
                    </a:cubicBezTo>
                    <a:cubicBezTo>
                      <a:pt x="220" y="5"/>
                      <a:pt x="211" y="7"/>
                      <a:pt x="203" y="12"/>
                    </a:cubicBezTo>
                    <a:cubicBezTo>
                      <a:pt x="189" y="20"/>
                      <a:pt x="175" y="27"/>
                      <a:pt x="161" y="27"/>
                    </a:cubicBezTo>
                    <a:cubicBezTo>
                      <a:pt x="160" y="27"/>
                      <a:pt x="159" y="27"/>
                      <a:pt x="158" y="27"/>
                    </a:cubicBezTo>
                    <a:cubicBezTo>
                      <a:pt x="143" y="26"/>
                      <a:pt x="126" y="16"/>
                      <a:pt x="111" y="14"/>
                    </a:cubicBezTo>
                    <a:cubicBezTo>
                      <a:pt x="108" y="13"/>
                      <a:pt x="105" y="13"/>
                      <a:pt x="102" y="13"/>
                    </a:cubicBezTo>
                    <a:cubicBezTo>
                      <a:pt x="90" y="13"/>
                      <a:pt x="79" y="18"/>
                      <a:pt x="67" y="20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0" y="20"/>
                      <a:pt x="53" y="11"/>
                      <a:pt x="46" y="10"/>
                    </a:cubicBezTo>
                    <a:cubicBezTo>
                      <a:pt x="36" y="11"/>
                      <a:pt x="25" y="16"/>
                      <a:pt x="16" y="25"/>
                    </a:cubicBezTo>
                    <a:cubicBezTo>
                      <a:pt x="13" y="30"/>
                      <a:pt x="9" y="36"/>
                      <a:pt x="6" y="42"/>
                    </a:cubicBezTo>
                    <a:cubicBezTo>
                      <a:pt x="4" y="45"/>
                      <a:pt x="3" y="50"/>
                      <a:pt x="1" y="54"/>
                    </a:cubicBezTo>
                    <a:cubicBezTo>
                      <a:pt x="5" y="62"/>
                      <a:pt x="11" y="77"/>
                      <a:pt x="15" y="77"/>
                    </a:cubicBezTo>
                    <a:cubicBezTo>
                      <a:pt x="16" y="77"/>
                      <a:pt x="16" y="77"/>
                      <a:pt x="17" y="76"/>
                    </a:cubicBezTo>
                    <a:cubicBezTo>
                      <a:pt x="21" y="71"/>
                      <a:pt x="25" y="67"/>
                      <a:pt x="30" y="67"/>
                    </a:cubicBezTo>
                    <a:cubicBezTo>
                      <a:pt x="32" y="67"/>
                      <a:pt x="34" y="68"/>
                      <a:pt x="37" y="71"/>
                    </a:cubicBezTo>
                    <a:cubicBezTo>
                      <a:pt x="54" y="87"/>
                      <a:pt x="71" y="96"/>
                      <a:pt x="87" y="96"/>
                    </a:cubicBezTo>
                    <a:cubicBezTo>
                      <a:pt x="98" y="96"/>
                      <a:pt x="109" y="91"/>
                      <a:pt x="120" y="81"/>
                    </a:cubicBezTo>
                    <a:cubicBezTo>
                      <a:pt x="133" y="71"/>
                      <a:pt x="146" y="53"/>
                      <a:pt x="159" y="52"/>
                    </a:cubicBezTo>
                    <a:cubicBezTo>
                      <a:pt x="165" y="51"/>
                      <a:pt x="171" y="50"/>
                      <a:pt x="177" y="50"/>
                    </a:cubicBezTo>
                    <a:cubicBezTo>
                      <a:pt x="195" y="50"/>
                      <a:pt x="211" y="54"/>
                      <a:pt x="229" y="61"/>
                    </a:cubicBezTo>
                    <a:cubicBezTo>
                      <a:pt x="244" y="67"/>
                      <a:pt x="260" y="84"/>
                      <a:pt x="274" y="94"/>
                    </a:cubicBezTo>
                    <a:cubicBezTo>
                      <a:pt x="292" y="106"/>
                      <a:pt x="309" y="116"/>
                      <a:pt x="326" y="116"/>
                    </a:cubicBezTo>
                    <a:cubicBezTo>
                      <a:pt x="333" y="116"/>
                      <a:pt x="340" y="114"/>
                      <a:pt x="347" y="111"/>
                    </a:cubicBezTo>
                    <a:cubicBezTo>
                      <a:pt x="366" y="101"/>
                      <a:pt x="385" y="74"/>
                      <a:pt x="405" y="58"/>
                    </a:cubicBezTo>
                    <a:cubicBezTo>
                      <a:pt x="406" y="57"/>
                      <a:pt x="408" y="57"/>
                      <a:pt x="409" y="57"/>
                    </a:cubicBezTo>
                    <a:cubicBezTo>
                      <a:pt x="410" y="57"/>
                      <a:pt x="411" y="57"/>
                      <a:pt x="413" y="56"/>
                    </a:cubicBezTo>
                    <a:cubicBezTo>
                      <a:pt x="414" y="55"/>
                      <a:pt x="416" y="54"/>
                      <a:pt x="418" y="51"/>
                    </a:cubicBezTo>
                    <a:cubicBezTo>
                      <a:pt x="419" y="48"/>
                      <a:pt x="420" y="44"/>
                      <a:pt x="420" y="42"/>
                    </a:cubicBezTo>
                    <a:cubicBezTo>
                      <a:pt x="420" y="40"/>
                      <a:pt x="418" y="37"/>
                      <a:pt x="417" y="33"/>
                    </a:cubicBezTo>
                    <a:cubicBezTo>
                      <a:pt x="417" y="32"/>
                      <a:pt x="415" y="32"/>
                      <a:pt x="414" y="31"/>
                    </a:cubicBezTo>
                    <a:cubicBezTo>
                      <a:pt x="406" y="25"/>
                      <a:pt x="398" y="23"/>
                      <a:pt x="389" y="23"/>
                    </a:cubicBezTo>
                    <a:cubicBezTo>
                      <a:pt x="380" y="23"/>
                      <a:pt x="371" y="25"/>
                      <a:pt x="362" y="26"/>
                    </a:cubicBezTo>
                    <a:cubicBezTo>
                      <a:pt x="361" y="26"/>
                      <a:pt x="360" y="27"/>
                      <a:pt x="359" y="27"/>
                    </a:cubicBezTo>
                    <a:cubicBezTo>
                      <a:pt x="347" y="27"/>
                      <a:pt x="337" y="16"/>
                      <a:pt x="327" y="13"/>
                    </a:cubicBezTo>
                    <a:cubicBezTo>
                      <a:pt x="326" y="13"/>
                      <a:pt x="326" y="13"/>
                      <a:pt x="326" y="13"/>
                    </a:cubicBezTo>
                    <a:cubicBezTo>
                      <a:pt x="321" y="13"/>
                      <a:pt x="315" y="22"/>
                      <a:pt x="311" y="22"/>
                    </a:cubicBezTo>
                    <a:cubicBezTo>
                      <a:pt x="310" y="22"/>
                      <a:pt x="310" y="21"/>
                      <a:pt x="309" y="21"/>
                    </a:cubicBezTo>
                    <a:cubicBezTo>
                      <a:pt x="295" y="15"/>
                      <a:pt x="280" y="5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16" name="Google Shape;1616;p15"/>
              <p:cNvSpPr/>
              <p:nvPr/>
            </p:nvSpPr>
            <p:spPr>
              <a:xfrm>
                <a:off x="1819725" y="2323285"/>
                <a:ext cx="248567" cy="146337"/>
              </a:xfrm>
              <a:custGeom>
                <a:rect b="b" l="l" r="r" t="t"/>
                <a:pathLst>
                  <a:path extrusionOk="0" h="1629" w="2767">
                    <a:moveTo>
                      <a:pt x="1757" y="1"/>
                    </a:moveTo>
                    <a:cubicBezTo>
                      <a:pt x="1453" y="1"/>
                      <a:pt x="582" y="145"/>
                      <a:pt x="450" y="154"/>
                    </a:cubicBezTo>
                    <a:cubicBezTo>
                      <a:pt x="161" y="425"/>
                      <a:pt x="45" y="702"/>
                      <a:pt x="1" y="982"/>
                    </a:cubicBezTo>
                    <a:cubicBezTo>
                      <a:pt x="75" y="1082"/>
                      <a:pt x="183" y="1106"/>
                      <a:pt x="293" y="1106"/>
                    </a:cubicBezTo>
                    <a:cubicBezTo>
                      <a:pt x="400" y="1106"/>
                      <a:pt x="509" y="1083"/>
                      <a:pt x="593" y="1083"/>
                    </a:cubicBezTo>
                    <a:cubicBezTo>
                      <a:pt x="608" y="1083"/>
                      <a:pt x="621" y="1084"/>
                      <a:pt x="634" y="1086"/>
                    </a:cubicBezTo>
                    <a:cubicBezTo>
                      <a:pt x="800" y="1106"/>
                      <a:pt x="1537" y="1266"/>
                      <a:pt x="1626" y="1315"/>
                    </a:cubicBezTo>
                    <a:cubicBezTo>
                      <a:pt x="1711" y="1363"/>
                      <a:pt x="2010" y="1628"/>
                      <a:pt x="2092" y="1628"/>
                    </a:cubicBezTo>
                    <a:cubicBezTo>
                      <a:pt x="2094" y="1628"/>
                      <a:pt x="2096" y="1628"/>
                      <a:pt x="2098" y="1628"/>
                    </a:cubicBezTo>
                    <a:cubicBezTo>
                      <a:pt x="2169" y="1613"/>
                      <a:pt x="1852" y="1207"/>
                      <a:pt x="1799" y="1167"/>
                    </a:cubicBezTo>
                    <a:cubicBezTo>
                      <a:pt x="1745" y="1127"/>
                      <a:pt x="1419" y="990"/>
                      <a:pt x="1419" y="990"/>
                    </a:cubicBezTo>
                    <a:lnTo>
                      <a:pt x="1419" y="990"/>
                    </a:lnTo>
                    <a:cubicBezTo>
                      <a:pt x="1419" y="990"/>
                      <a:pt x="1792" y="1054"/>
                      <a:pt x="1847" y="1104"/>
                    </a:cubicBezTo>
                    <a:cubicBezTo>
                      <a:pt x="1898" y="1151"/>
                      <a:pt x="2231" y="1622"/>
                      <a:pt x="2365" y="1622"/>
                    </a:cubicBezTo>
                    <a:cubicBezTo>
                      <a:pt x="2371" y="1622"/>
                      <a:pt x="2377" y="1621"/>
                      <a:pt x="2383" y="1619"/>
                    </a:cubicBezTo>
                    <a:cubicBezTo>
                      <a:pt x="2405" y="1609"/>
                      <a:pt x="2412" y="1585"/>
                      <a:pt x="2410" y="1551"/>
                    </a:cubicBezTo>
                    <a:lnTo>
                      <a:pt x="2410" y="1551"/>
                    </a:lnTo>
                    <a:cubicBezTo>
                      <a:pt x="2459" y="1580"/>
                      <a:pt x="2524" y="1614"/>
                      <a:pt x="2568" y="1614"/>
                    </a:cubicBezTo>
                    <a:cubicBezTo>
                      <a:pt x="2592" y="1614"/>
                      <a:pt x="2610" y="1604"/>
                      <a:pt x="2616" y="1577"/>
                    </a:cubicBezTo>
                    <a:cubicBezTo>
                      <a:pt x="2623" y="1542"/>
                      <a:pt x="2606" y="1450"/>
                      <a:pt x="2577" y="1338"/>
                    </a:cubicBezTo>
                    <a:lnTo>
                      <a:pt x="2577" y="1338"/>
                    </a:lnTo>
                    <a:cubicBezTo>
                      <a:pt x="2593" y="1342"/>
                      <a:pt x="2622" y="1350"/>
                      <a:pt x="2651" y="1350"/>
                    </a:cubicBezTo>
                    <a:cubicBezTo>
                      <a:pt x="2675" y="1350"/>
                      <a:pt x="2699" y="1345"/>
                      <a:pt x="2717" y="1330"/>
                    </a:cubicBezTo>
                    <a:cubicBezTo>
                      <a:pt x="2766" y="1287"/>
                      <a:pt x="2463" y="456"/>
                      <a:pt x="2463" y="456"/>
                    </a:cubicBezTo>
                    <a:cubicBezTo>
                      <a:pt x="2463" y="456"/>
                      <a:pt x="2059" y="4"/>
                      <a:pt x="1769" y="1"/>
                    </a:cubicBezTo>
                    <a:cubicBezTo>
                      <a:pt x="1765" y="1"/>
                      <a:pt x="1761" y="1"/>
                      <a:pt x="1757" y="1"/>
                    </a:cubicBezTo>
                    <a:close/>
                  </a:path>
                </a:pathLst>
              </a:custGeom>
              <a:solidFill>
                <a:srgbClr val="CD9C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17" name="Google Shape;1617;p15"/>
              <p:cNvSpPr/>
              <p:nvPr/>
            </p:nvSpPr>
            <p:spPr>
              <a:xfrm>
                <a:off x="2009897" y="2364158"/>
                <a:ext cx="41143" cy="78244"/>
              </a:xfrm>
              <a:custGeom>
                <a:rect b="b" l="l" r="r" t="t"/>
                <a:pathLst>
                  <a:path extrusionOk="0" h="871" w="458">
                    <a:moveTo>
                      <a:pt x="0" y="0"/>
                    </a:moveTo>
                    <a:cubicBezTo>
                      <a:pt x="0" y="1"/>
                      <a:pt x="3" y="6"/>
                      <a:pt x="4" y="8"/>
                    </a:cubicBezTo>
                    <a:cubicBezTo>
                      <a:pt x="5" y="10"/>
                      <a:pt x="7" y="12"/>
                      <a:pt x="9" y="14"/>
                    </a:cubicBezTo>
                    <a:cubicBezTo>
                      <a:pt x="35" y="46"/>
                      <a:pt x="66" y="74"/>
                      <a:pt x="94" y="105"/>
                    </a:cubicBezTo>
                    <a:cubicBezTo>
                      <a:pt x="113" y="126"/>
                      <a:pt x="125" y="151"/>
                      <a:pt x="140" y="173"/>
                    </a:cubicBezTo>
                    <a:cubicBezTo>
                      <a:pt x="148" y="184"/>
                      <a:pt x="160" y="193"/>
                      <a:pt x="167" y="205"/>
                    </a:cubicBezTo>
                    <a:cubicBezTo>
                      <a:pt x="182" y="234"/>
                      <a:pt x="197" y="265"/>
                      <a:pt x="211" y="293"/>
                    </a:cubicBezTo>
                    <a:cubicBezTo>
                      <a:pt x="214" y="300"/>
                      <a:pt x="223" y="303"/>
                      <a:pt x="225" y="308"/>
                    </a:cubicBezTo>
                    <a:cubicBezTo>
                      <a:pt x="242" y="347"/>
                      <a:pt x="260" y="386"/>
                      <a:pt x="281" y="423"/>
                    </a:cubicBezTo>
                    <a:cubicBezTo>
                      <a:pt x="299" y="453"/>
                      <a:pt x="316" y="485"/>
                      <a:pt x="327" y="518"/>
                    </a:cubicBezTo>
                    <a:cubicBezTo>
                      <a:pt x="341" y="552"/>
                      <a:pt x="348" y="588"/>
                      <a:pt x="358" y="623"/>
                    </a:cubicBezTo>
                    <a:cubicBezTo>
                      <a:pt x="368" y="654"/>
                      <a:pt x="381" y="685"/>
                      <a:pt x="392" y="717"/>
                    </a:cubicBezTo>
                    <a:cubicBezTo>
                      <a:pt x="396" y="733"/>
                      <a:pt x="396" y="749"/>
                      <a:pt x="401" y="764"/>
                    </a:cubicBezTo>
                    <a:cubicBezTo>
                      <a:pt x="409" y="787"/>
                      <a:pt x="417" y="810"/>
                      <a:pt x="427" y="831"/>
                    </a:cubicBezTo>
                    <a:cubicBezTo>
                      <a:pt x="432" y="840"/>
                      <a:pt x="437" y="848"/>
                      <a:pt x="443" y="857"/>
                    </a:cubicBezTo>
                    <a:cubicBezTo>
                      <a:pt x="444" y="858"/>
                      <a:pt x="448" y="864"/>
                      <a:pt x="452" y="870"/>
                    </a:cubicBezTo>
                    <a:cubicBezTo>
                      <a:pt x="453" y="859"/>
                      <a:pt x="457" y="845"/>
                      <a:pt x="452" y="835"/>
                    </a:cubicBezTo>
                    <a:cubicBezTo>
                      <a:pt x="445" y="821"/>
                      <a:pt x="439" y="807"/>
                      <a:pt x="437" y="791"/>
                    </a:cubicBezTo>
                    <a:cubicBezTo>
                      <a:pt x="430" y="725"/>
                      <a:pt x="415" y="661"/>
                      <a:pt x="383" y="602"/>
                    </a:cubicBezTo>
                    <a:cubicBezTo>
                      <a:pt x="369" y="572"/>
                      <a:pt x="350" y="544"/>
                      <a:pt x="338" y="515"/>
                    </a:cubicBezTo>
                    <a:cubicBezTo>
                      <a:pt x="318" y="463"/>
                      <a:pt x="298" y="414"/>
                      <a:pt x="277" y="362"/>
                    </a:cubicBezTo>
                    <a:cubicBezTo>
                      <a:pt x="264" y="328"/>
                      <a:pt x="253" y="292"/>
                      <a:pt x="238" y="259"/>
                    </a:cubicBezTo>
                    <a:cubicBezTo>
                      <a:pt x="214" y="204"/>
                      <a:pt x="186" y="150"/>
                      <a:pt x="143" y="106"/>
                    </a:cubicBezTo>
                    <a:cubicBezTo>
                      <a:pt x="110" y="72"/>
                      <a:pt x="69" y="46"/>
                      <a:pt x="32" y="19"/>
                    </a:cubicBezTo>
                    <a:cubicBezTo>
                      <a:pt x="29" y="17"/>
                      <a:pt x="21" y="11"/>
                      <a:pt x="17" y="7"/>
                    </a:cubicBezTo>
                    <a:cubicBezTo>
                      <a:pt x="14" y="5"/>
                      <a:pt x="11" y="2"/>
                      <a:pt x="7" y="0"/>
                    </a:cubicBezTo>
                    <a:close/>
                  </a:path>
                </a:pathLst>
              </a:custGeom>
              <a:solidFill>
                <a:srgbClr val="733E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18" name="Google Shape;1618;p15"/>
              <p:cNvSpPr/>
              <p:nvPr/>
            </p:nvSpPr>
            <p:spPr>
              <a:xfrm>
                <a:off x="1990224" y="2383741"/>
                <a:ext cx="46174" cy="77975"/>
              </a:xfrm>
              <a:custGeom>
                <a:rect b="b" l="l" r="r" t="t"/>
                <a:pathLst>
                  <a:path extrusionOk="0" h="868" w="514">
                    <a:moveTo>
                      <a:pt x="2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3" y="8"/>
                    </a:cubicBezTo>
                    <a:cubicBezTo>
                      <a:pt x="5" y="10"/>
                      <a:pt x="7" y="12"/>
                      <a:pt x="9" y="14"/>
                    </a:cubicBezTo>
                    <a:cubicBezTo>
                      <a:pt x="37" y="47"/>
                      <a:pt x="70" y="73"/>
                      <a:pt x="100" y="104"/>
                    </a:cubicBezTo>
                    <a:cubicBezTo>
                      <a:pt x="120" y="125"/>
                      <a:pt x="134" y="150"/>
                      <a:pt x="150" y="172"/>
                    </a:cubicBezTo>
                    <a:cubicBezTo>
                      <a:pt x="158" y="183"/>
                      <a:pt x="171" y="191"/>
                      <a:pt x="178" y="203"/>
                    </a:cubicBezTo>
                    <a:cubicBezTo>
                      <a:pt x="197" y="232"/>
                      <a:pt x="211" y="263"/>
                      <a:pt x="229" y="292"/>
                    </a:cubicBezTo>
                    <a:cubicBezTo>
                      <a:pt x="232" y="298"/>
                      <a:pt x="240" y="301"/>
                      <a:pt x="243" y="306"/>
                    </a:cubicBezTo>
                    <a:cubicBezTo>
                      <a:pt x="263" y="345"/>
                      <a:pt x="283" y="384"/>
                      <a:pt x="307" y="421"/>
                    </a:cubicBezTo>
                    <a:cubicBezTo>
                      <a:pt x="326" y="451"/>
                      <a:pt x="346" y="483"/>
                      <a:pt x="360" y="516"/>
                    </a:cubicBezTo>
                    <a:cubicBezTo>
                      <a:pt x="375" y="550"/>
                      <a:pt x="385" y="586"/>
                      <a:pt x="398" y="621"/>
                    </a:cubicBezTo>
                    <a:cubicBezTo>
                      <a:pt x="410" y="652"/>
                      <a:pt x="426" y="683"/>
                      <a:pt x="439" y="715"/>
                    </a:cubicBezTo>
                    <a:cubicBezTo>
                      <a:pt x="445" y="731"/>
                      <a:pt x="446" y="747"/>
                      <a:pt x="451" y="762"/>
                    </a:cubicBezTo>
                    <a:cubicBezTo>
                      <a:pt x="460" y="785"/>
                      <a:pt x="470" y="808"/>
                      <a:pt x="483" y="829"/>
                    </a:cubicBezTo>
                    <a:cubicBezTo>
                      <a:pt x="488" y="838"/>
                      <a:pt x="493" y="846"/>
                      <a:pt x="499" y="855"/>
                    </a:cubicBezTo>
                    <a:cubicBezTo>
                      <a:pt x="500" y="856"/>
                      <a:pt x="505" y="861"/>
                      <a:pt x="509" y="867"/>
                    </a:cubicBezTo>
                    <a:cubicBezTo>
                      <a:pt x="510" y="856"/>
                      <a:pt x="514" y="842"/>
                      <a:pt x="507" y="832"/>
                    </a:cubicBezTo>
                    <a:cubicBezTo>
                      <a:pt x="499" y="818"/>
                      <a:pt x="492" y="804"/>
                      <a:pt x="489" y="788"/>
                    </a:cubicBezTo>
                    <a:cubicBezTo>
                      <a:pt x="479" y="720"/>
                      <a:pt x="457" y="657"/>
                      <a:pt x="421" y="598"/>
                    </a:cubicBezTo>
                    <a:cubicBezTo>
                      <a:pt x="405" y="569"/>
                      <a:pt x="384" y="541"/>
                      <a:pt x="371" y="512"/>
                    </a:cubicBezTo>
                    <a:cubicBezTo>
                      <a:pt x="345" y="461"/>
                      <a:pt x="323" y="411"/>
                      <a:pt x="299" y="359"/>
                    </a:cubicBezTo>
                    <a:cubicBezTo>
                      <a:pt x="283" y="325"/>
                      <a:pt x="271" y="290"/>
                      <a:pt x="253" y="256"/>
                    </a:cubicBezTo>
                    <a:cubicBezTo>
                      <a:pt x="227" y="201"/>
                      <a:pt x="194" y="147"/>
                      <a:pt x="150" y="104"/>
                    </a:cubicBezTo>
                    <a:cubicBezTo>
                      <a:pt x="115" y="71"/>
                      <a:pt x="72" y="45"/>
                      <a:pt x="32" y="19"/>
                    </a:cubicBezTo>
                    <a:cubicBezTo>
                      <a:pt x="27" y="16"/>
                      <a:pt x="22" y="11"/>
                      <a:pt x="17" y="7"/>
                    </a:cubicBezTo>
                    <a:cubicBezTo>
                      <a:pt x="14" y="5"/>
                      <a:pt x="10" y="2"/>
                      <a:pt x="7" y="1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733E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19" name="Google Shape;1619;p15"/>
              <p:cNvSpPr/>
              <p:nvPr/>
            </p:nvSpPr>
            <p:spPr>
              <a:xfrm>
                <a:off x="2176084" y="2195723"/>
                <a:ext cx="41143" cy="139061"/>
              </a:xfrm>
              <a:custGeom>
                <a:rect b="b" l="l" r="r" t="t"/>
                <a:pathLst>
                  <a:path extrusionOk="0" h="1548" w="458">
                    <a:moveTo>
                      <a:pt x="346" y="0"/>
                    </a:moveTo>
                    <a:cubicBezTo>
                      <a:pt x="342" y="0"/>
                      <a:pt x="337" y="4"/>
                      <a:pt x="338" y="9"/>
                    </a:cubicBezTo>
                    <a:cubicBezTo>
                      <a:pt x="435" y="545"/>
                      <a:pt x="318" y="1099"/>
                      <a:pt x="2" y="1543"/>
                    </a:cubicBezTo>
                    <a:cubicBezTo>
                      <a:pt x="0" y="1545"/>
                      <a:pt x="2" y="1548"/>
                      <a:pt x="5" y="1548"/>
                    </a:cubicBezTo>
                    <a:cubicBezTo>
                      <a:pt x="6" y="1548"/>
                      <a:pt x="7" y="1547"/>
                      <a:pt x="8" y="1546"/>
                    </a:cubicBezTo>
                    <a:cubicBezTo>
                      <a:pt x="325" y="1107"/>
                      <a:pt x="457" y="538"/>
                      <a:pt x="351" y="6"/>
                    </a:cubicBezTo>
                    <a:cubicBezTo>
                      <a:pt x="351" y="2"/>
                      <a:pt x="348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20" name="Google Shape;1620;p15"/>
              <p:cNvSpPr/>
              <p:nvPr/>
            </p:nvSpPr>
            <p:spPr>
              <a:xfrm>
                <a:off x="3022021" y="1857057"/>
                <a:ext cx="532797" cy="519681"/>
              </a:xfrm>
              <a:custGeom>
                <a:rect b="b" l="l" r="r" t="t"/>
                <a:pathLst>
                  <a:path extrusionOk="0" h="5785" w="5931">
                    <a:moveTo>
                      <a:pt x="2324" y="1"/>
                    </a:moveTo>
                    <a:cubicBezTo>
                      <a:pt x="2243" y="1"/>
                      <a:pt x="2163" y="10"/>
                      <a:pt x="2085" y="31"/>
                    </a:cubicBezTo>
                    <a:cubicBezTo>
                      <a:pt x="2075" y="31"/>
                      <a:pt x="2064" y="31"/>
                      <a:pt x="2053" y="31"/>
                    </a:cubicBezTo>
                    <a:cubicBezTo>
                      <a:pt x="1663" y="31"/>
                      <a:pt x="1273" y="140"/>
                      <a:pt x="942" y="347"/>
                    </a:cubicBezTo>
                    <a:cubicBezTo>
                      <a:pt x="527" y="606"/>
                      <a:pt x="209" y="1015"/>
                      <a:pt x="61" y="1480"/>
                    </a:cubicBezTo>
                    <a:cubicBezTo>
                      <a:pt x="22" y="1601"/>
                      <a:pt x="1" y="1749"/>
                      <a:pt x="89" y="1839"/>
                    </a:cubicBezTo>
                    <a:cubicBezTo>
                      <a:pt x="349" y="1544"/>
                      <a:pt x="696" y="1326"/>
                      <a:pt x="1074" y="1219"/>
                    </a:cubicBezTo>
                    <a:lnTo>
                      <a:pt x="1074" y="1219"/>
                    </a:lnTo>
                    <a:cubicBezTo>
                      <a:pt x="678" y="1706"/>
                      <a:pt x="516" y="2381"/>
                      <a:pt x="678" y="2987"/>
                    </a:cubicBezTo>
                    <a:cubicBezTo>
                      <a:pt x="842" y="3593"/>
                      <a:pt x="1337" y="4105"/>
                      <a:pt x="1944" y="4258"/>
                    </a:cubicBezTo>
                    <a:lnTo>
                      <a:pt x="3438" y="5152"/>
                    </a:lnTo>
                    <a:cubicBezTo>
                      <a:pt x="3609" y="5372"/>
                      <a:pt x="3788" y="5706"/>
                      <a:pt x="4056" y="5784"/>
                    </a:cubicBezTo>
                    <a:cubicBezTo>
                      <a:pt x="3980" y="5558"/>
                      <a:pt x="4147" y="5136"/>
                      <a:pt x="4304" y="4955"/>
                    </a:cubicBezTo>
                    <a:cubicBezTo>
                      <a:pt x="4461" y="4775"/>
                      <a:pt x="4666" y="4646"/>
                      <a:pt x="4842" y="4485"/>
                    </a:cubicBezTo>
                    <a:cubicBezTo>
                      <a:pt x="5070" y="4281"/>
                      <a:pt x="5249" y="4029"/>
                      <a:pt x="5410" y="3769"/>
                    </a:cubicBezTo>
                    <a:cubicBezTo>
                      <a:pt x="5692" y="3317"/>
                      <a:pt x="5931" y="2768"/>
                      <a:pt x="5757" y="2264"/>
                    </a:cubicBezTo>
                    <a:cubicBezTo>
                      <a:pt x="5634" y="1911"/>
                      <a:pt x="5329" y="1652"/>
                      <a:pt x="5005" y="1465"/>
                    </a:cubicBezTo>
                    <a:cubicBezTo>
                      <a:pt x="4682" y="1279"/>
                      <a:pt x="4328" y="1146"/>
                      <a:pt x="4015" y="942"/>
                    </a:cubicBezTo>
                    <a:cubicBezTo>
                      <a:pt x="3684" y="729"/>
                      <a:pt x="3406" y="441"/>
                      <a:pt x="3069" y="235"/>
                    </a:cubicBezTo>
                    <a:cubicBezTo>
                      <a:pt x="2846" y="98"/>
                      <a:pt x="2581" y="1"/>
                      <a:pt x="2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21" name="Google Shape;1621;p15"/>
              <p:cNvSpPr/>
              <p:nvPr/>
            </p:nvSpPr>
            <p:spPr>
              <a:xfrm>
                <a:off x="714342" y="4530425"/>
                <a:ext cx="3518167" cy="76876"/>
              </a:xfrm>
              <a:custGeom>
                <a:rect b="b" l="l" r="r" t="t"/>
                <a:pathLst>
                  <a:path extrusionOk="0" h="609" w="29326">
                    <a:moveTo>
                      <a:pt x="13212" y="1"/>
                    </a:moveTo>
                    <a:cubicBezTo>
                      <a:pt x="5916" y="2"/>
                      <a:pt x="0" y="137"/>
                      <a:pt x="0" y="305"/>
                    </a:cubicBezTo>
                    <a:cubicBezTo>
                      <a:pt x="0" y="473"/>
                      <a:pt x="5916" y="608"/>
                      <a:pt x="13212" y="608"/>
                    </a:cubicBezTo>
                    <a:cubicBezTo>
                      <a:pt x="20510" y="608"/>
                      <a:pt x="29326" y="473"/>
                      <a:pt x="29326" y="305"/>
                    </a:cubicBezTo>
                    <a:cubicBezTo>
                      <a:pt x="29326" y="137"/>
                      <a:pt x="20510" y="1"/>
                      <a:pt x="132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22" name="Google Shape;1622;p15"/>
              <p:cNvSpPr/>
              <p:nvPr/>
            </p:nvSpPr>
            <p:spPr>
              <a:xfrm>
                <a:off x="1400484" y="2259504"/>
                <a:ext cx="910991" cy="606100"/>
              </a:xfrm>
              <a:custGeom>
                <a:rect b="b" l="l" r="r" t="t"/>
                <a:pathLst>
                  <a:path extrusionOk="0" h="6747" w="10141">
                    <a:moveTo>
                      <a:pt x="0" y="0"/>
                    </a:moveTo>
                    <a:lnTo>
                      <a:pt x="84" y="6499"/>
                    </a:lnTo>
                    <a:lnTo>
                      <a:pt x="10140" y="6747"/>
                    </a:lnTo>
                    <a:lnTo>
                      <a:pt x="10060" y="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23" name="Google Shape;1623;p15"/>
              <p:cNvSpPr/>
              <p:nvPr/>
            </p:nvSpPr>
            <p:spPr>
              <a:xfrm>
                <a:off x="1424918" y="2280884"/>
                <a:ext cx="869309" cy="555524"/>
              </a:xfrm>
              <a:custGeom>
                <a:rect b="b" l="l" r="r" t="t"/>
                <a:pathLst>
                  <a:path extrusionOk="0" h="6184" w="9677">
                    <a:moveTo>
                      <a:pt x="1" y="1"/>
                    </a:moveTo>
                    <a:lnTo>
                      <a:pt x="78" y="5930"/>
                    </a:lnTo>
                    <a:lnTo>
                      <a:pt x="9677" y="6184"/>
                    </a:lnTo>
                    <a:lnTo>
                      <a:pt x="9604" y="55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24" name="Google Shape;1624;p15"/>
              <p:cNvSpPr/>
              <p:nvPr/>
            </p:nvSpPr>
            <p:spPr>
              <a:xfrm>
                <a:off x="1543585" y="2385897"/>
                <a:ext cx="79412" cy="93965"/>
              </a:xfrm>
              <a:custGeom>
                <a:rect b="b" l="l" r="r" t="t"/>
                <a:pathLst>
                  <a:path extrusionOk="0" h="1046" w="884">
                    <a:moveTo>
                      <a:pt x="0" y="0"/>
                    </a:moveTo>
                    <a:lnTo>
                      <a:pt x="13" y="1005"/>
                    </a:lnTo>
                    <a:lnTo>
                      <a:pt x="883" y="1046"/>
                    </a:lnTo>
                    <a:cubicBezTo>
                      <a:pt x="876" y="494"/>
                      <a:pt x="482" y="2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25" name="Google Shape;1625;p15"/>
              <p:cNvSpPr/>
              <p:nvPr/>
            </p:nvSpPr>
            <p:spPr>
              <a:xfrm>
                <a:off x="1465162" y="2385718"/>
                <a:ext cx="80759" cy="180833"/>
              </a:xfrm>
              <a:custGeom>
                <a:rect b="b" l="l" r="r" t="t"/>
                <a:pathLst>
                  <a:path extrusionOk="0" h="2013" w="899">
                    <a:moveTo>
                      <a:pt x="832" y="1"/>
                    </a:moveTo>
                    <a:cubicBezTo>
                      <a:pt x="367" y="1"/>
                      <a:pt x="0" y="424"/>
                      <a:pt x="7" y="966"/>
                    </a:cubicBezTo>
                    <a:cubicBezTo>
                      <a:pt x="14" y="1524"/>
                      <a:pt x="414" y="1992"/>
                      <a:pt x="899" y="2013"/>
                    </a:cubicBezTo>
                    <a:lnTo>
                      <a:pt x="886" y="1007"/>
                    </a:lnTo>
                    <a:lnTo>
                      <a:pt x="873" y="2"/>
                    </a:lnTo>
                    <a:cubicBezTo>
                      <a:pt x="859" y="1"/>
                      <a:pt x="846" y="1"/>
                      <a:pt x="8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26" name="Google Shape;1626;p15"/>
              <p:cNvSpPr/>
              <p:nvPr/>
            </p:nvSpPr>
            <p:spPr>
              <a:xfrm>
                <a:off x="1544752" y="2476089"/>
                <a:ext cx="78424" cy="43659"/>
              </a:xfrm>
              <a:custGeom>
                <a:rect b="b" l="l" r="r" t="t"/>
                <a:pathLst>
                  <a:path extrusionOk="0" h="486" w="873">
                    <a:moveTo>
                      <a:pt x="0" y="1"/>
                    </a:moveTo>
                    <a:lnTo>
                      <a:pt x="784" y="485"/>
                    </a:lnTo>
                    <a:cubicBezTo>
                      <a:pt x="842" y="353"/>
                      <a:pt x="873" y="202"/>
                      <a:pt x="870" y="4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27" name="Google Shape;1627;p15"/>
              <p:cNvSpPr/>
              <p:nvPr/>
            </p:nvSpPr>
            <p:spPr>
              <a:xfrm>
                <a:off x="1544752" y="2476089"/>
                <a:ext cx="44826" cy="90551"/>
              </a:xfrm>
              <a:custGeom>
                <a:rect b="b" l="l" r="r" t="t"/>
                <a:pathLst>
                  <a:path extrusionOk="0" h="1008" w="499">
                    <a:moveTo>
                      <a:pt x="0" y="1"/>
                    </a:moveTo>
                    <a:lnTo>
                      <a:pt x="14" y="1007"/>
                    </a:lnTo>
                    <a:cubicBezTo>
                      <a:pt x="24" y="1007"/>
                      <a:pt x="34" y="1007"/>
                      <a:pt x="44" y="1007"/>
                    </a:cubicBezTo>
                    <a:cubicBezTo>
                      <a:pt x="213" y="1007"/>
                      <a:pt x="369" y="951"/>
                      <a:pt x="498" y="85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28" name="Google Shape;1628;p15"/>
              <p:cNvSpPr/>
              <p:nvPr/>
            </p:nvSpPr>
            <p:spPr>
              <a:xfrm>
                <a:off x="1544752" y="2476089"/>
                <a:ext cx="70519" cy="76897"/>
              </a:xfrm>
              <a:custGeom>
                <a:rect b="b" l="l" r="r" t="t"/>
                <a:pathLst>
                  <a:path extrusionOk="0" h="856" w="785">
                    <a:moveTo>
                      <a:pt x="0" y="1"/>
                    </a:moveTo>
                    <a:lnTo>
                      <a:pt x="498" y="855"/>
                    </a:lnTo>
                    <a:cubicBezTo>
                      <a:pt x="621" y="765"/>
                      <a:pt x="719" y="636"/>
                      <a:pt x="784" y="48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29" name="Google Shape;1629;p15"/>
              <p:cNvSpPr/>
              <p:nvPr/>
            </p:nvSpPr>
            <p:spPr>
              <a:xfrm>
                <a:off x="1670426" y="2416350"/>
                <a:ext cx="148044" cy="7546"/>
              </a:xfrm>
              <a:custGeom>
                <a:rect b="b" l="l" r="r" t="t"/>
                <a:pathLst>
                  <a:path extrusionOk="0" fill="none" h="84" w="1648">
                    <a:moveTo>
                      <a:pt x="0" y="0"/>
                    </a:moveTo>
                    <a:lnTo>
                      <a:pt x="1648" y="84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30" name="Google Shape;1630;p15"/>
              <p:cNvSpPr/>
              <p:nvPr/>
            </p:nvSpPr>
            <p:spPr>
              <a:xfrm>
                <a:off x="1670785" y="2449229"/>
                <a:ext cx="148044" cy="7276"/>
              </a:xfrm>
              <a:custGeom>
                <a:rect b="b" l="l" r="r" t="t"/>
                <a:pathLst>
                  <a:path extrusionOk="0" fill="none" h="81" w="1648">
                    <a:moveTo>
                      <a:pt x="0" y="1"/>
                    </a:moveTo>
                    <a:lnTo>
                      <a:pt x="1648" y="81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31" name="Google Shape;1631;p15"/>
              <p:cNvSpPr/>
              <p:nvPr/>
            </p:nvSpPr>
            <p:spPr>
              <a:xfrm>
                <a:off x="1671234" y="2482018"/>
                <a:ext cx="148044" cy="7007"/>
              </a:xfrm>
              <a:custGeom>
                <a:rect b="b" l="l" r="r" t="t"/>
                <a:pathLst>
                  <a:path extrusionOk="0" fill="none" h="78" w="1648">
                    <a:moveTo>
                      <a:pt x="0" y="1"/>
                    </a:moveTo>
                    <a:lnTo>
                      <a:pt x="1648" y="78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32" name="Google Shape;1632;p15"/>
              <p:cNvSpPr/>
              <p:nvPr/>
            </p:nvSpPr>
            <p:spPr>
              <a:xfrm>
                <a:off x="1671594" y="2514896"/>
                <a:ext cx="148134" cy="6737"/>
              </a:xfrm>
              <a:custGeom>
                <a:rect b="b" l="l" r="r" t="t"/>
                <a:pathLst>
                  <a:path extrusionOk="0" fill="none" h="75" w="1649">
                    <a:moveTo>
                      <a:pt x="0" y="1"/>
                    </a:moveTo>
                    <a:lnTo>
                      <a:pt x="1649" y="75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33" name="Google Shape;1633;p15"/>
              <p:cNvSpPr/>
              <p:nvPr/>
            </p:nvSpPr>
            <p:spPr>
              <a:xfrm>
                <a:off x="1672043" y="2547775"/>
                <a:ext cx="148134" cy="6468"/>
              </a:xfrm>
              <a:custGeom>
                <a:rect b="b" l="l" r="r" t="t"/>
                <a:pathLst>
                  <a:path extrusionOk="0" fill="none" h="72" w="1649">
                    <a:moveTo>
                      <a:pt x="1" y="1"/>
                    </a:moveTo>
                    <a:lnTo>
                      <a:pt x="1648" y="72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34" name="Google Shape;1634;p15"/>
              <p:cNvSpPr/>
              <p:nvPr/>
            </p:nvSpPr>
            <p:spPr>
              <a:xfrm>
                <a:off x="1888356" y="2648207"/>
                <a:ext cx="144271" cy="5480"/>
              </a:xfrm>
              <a:custGeom>
                <a:rect b="b" l="l" r="r" t="t"/>
                <a:pathLst>
                  <a:path extrusionOk="0" fill="none" h="61" w="1606">
                    <a:moveTo>
                      <a:pt x="0" y="1"/>
                    </a:moveTo>
                    <a:lnTo>
                      <a:pt x="1605" y="60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35" name="Google Shape;1635;p15"/>
              <p:cNvSpPr/>
              <p:nvPr/>
            </p:nvSpPr>
            <p:spPr>
              <a:xfrm>
                <a:off x="1888715" y="2680636"/>
                <a:ext cx="144271" cy="5210"/>
              </a:xfrm>
              <a:custGeom>
                <a:rect b="b" l="l" r="r" t="t"/>
                <a:pathLst>
                  <a:path extrusionOk="0" fill="none" h="58" w="1606">
                    <a:moveTo>
                      <a:pt x="0" y="1"/>
                    </a:moveTo>
                    <a:lnTo>
                      <a:pt x="1606" y="57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36" name="Google Shape;1636;p15"/>
              <p:cNvSpPr/>
              <p:nvPr/>
            </p:nvSpPr>
            <p:spPr>
              <a:xfrm>
                <a:off x="1889164" y="2713065"/>
                <a:ext cx="144271" cy="4941"/>
              </a:xfrm>
              <a:custGeom>
                <a:rect b="b" l="l" r="r" t="t"/>
                <a:pathLst>
                  <a:path extrusionOk="0" fill="none" h="55" w="1606">
                    <a:moveTo>
                      <a:pt x="0" y="1"/>
                    </a:moveTo>
                    <a:lnTo>
                      <a:pt x="1606" y="54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37" name="Google Shape;1637;p15"/>
              <p:cNvSpPr/>
              <p:nvPr/>
            </p:nvSpPr>
            <p:spPr>
              <a:xfrm>
                <a:off x="1889613" y="2745495"/>
                <a:ext cx="144181" cy="4671"/>
              </a:xfrm>
              <a:custGeom>
                <a:rect b="b" l="l" r="r" t="t"/>
                <a:pathLst>
                  <a:path extrusionOk="0" fill="none" h="52" w="1605">
                    <a:moveTo>
                      <a:pt x="0" y="1"/>
                    </a:moveTo>
                    <a:lnTo>
                      <a:pt x="1605" y="51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38" name="Google Shape;1638;p15"/>
              <p:cNvSpPr/>
              <p:nvPr/>
            </p:nvSpPr>
            <p:spPr>
              <a:xfrm>
                <a:off x="1889972" y="2777924"/>
                <a:ext cx="144271" cy="4312"/>
              </a:xfrm>
              <a:custGeom>
                <a:rect b="b" l="l" r="r" t="t"/>
                <a:pathLst>
                  <a:path extrusionOk="0" fill="none" h="48" w="1606">
                    <a:moveTo>
                      <a:pt x="1" y="1"/>
                    </a:moveTo>
                    <a:lnTo>
                      <a:pt x="1606" y="48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39" name="Google Shape;1639;p15"/>
              <p:cNvSpPr/>
              <p:nvPr/>
            </p:nvSpPr>
            <p:spPr>
              <a:xfrm>
                <a:off x="1731780" y="2598440"/>
                <a:ext cx="51115" cy="188019"/>
              </a:xfrm>
              <a:custGeom>
                <a:rect b="b" l="l" r="r" t="t"/>
                <a:pathLst>
                  <a:path extrusionOk="0" h="2093" w="569">
                    <a:moveTo>
                      <a:pt x="1" y="0"/>
                    </a:moveTo>
                    <a:lnTo>
                      <a:pt x="28" y="2077"/>
                    </a:lnTo>
                    <a:lnTo>
                      <a:pt x="569" y="2092"/>
                    </a:lnTo>
                    <a:lnTo>
                      <a:pt x="542" y="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40" name="Google Shape;1640;p15"/>
              <p:cNvSpPr/>
              <p:nvPr/>
            </p:nvSpPr>
            <p:spPr>
              <a:xfrm>
                <a:off x="1673390" y="2656112"/>
                <a:ext cx="50755" cy="128640"/>
              </a:xfrm>
              <a:custGeom>
                <a:rect b="b" l="l" r="r" t="t"/>
                <a:pathLst>
                  <a:path extrusionOk="0" h="1432" w="565">
                    <a:moveTo>
                      <a:pt x="1" y="0"/>
                    </a:moveTo>
                    <a:lnTo>
                      <a:pt x="19" y="1416"/>
                    </a:lnTo>
                    <a:lnTo>
                      <a:pt x="565" y="1432"/>
                    </a:lnTo>
                    <a:lnTo>
                      <a:pt x="546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41" name="Google Shape;1641;p15"/>
              <p:cNvSpPr/>
              <p:nvPr/>
            </p:nvSpPr>
            <p:spPr>
              <a:xfrm>
                <a:off x="1792865" y="2633205"/>
                <a:ext cx="50396" cy="154961"/>
              </a:xfrm>
              <a:custGeom>
                <a:rect b="b" l="l" r="r" t="t"/>
                <a:pathLst>
                  <a:path extrusionOk="0" h="1725" w="561">
                    <a:moveTo>
                      <a:pt x="1" y="0"/>
                    </a:moveTo>
                    <a:lnTo>
                      <a:pt x="23" y="1709"/>
                    </a:lnTo>
                    <a:lnTo>
                      <a:pt x="560" y="1725"/>
                    </a:lnTo>
                    <a:lnTo>
                      <a:pt x="538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42" name="Google Shape;1642;p15"/>
              <p:cNvSpPr/>
              <p:nvPr/>
            </p:nvSpPr>
            <p:spPr>
              <a:xfrm>
                <a:off x="1885211" y="2403684"/>
                <a:ext cx="359779" cy="182989"/>
              </a:xfrm>
              <a:custGeom>
                <a:rect b="b" l="l" r="r" t="t"/>
                <a:pathLst>
                  <a:path extrusionOk="0" h="2037" w="4005">
                    <a:moveTo>
                      <a:pt x="0" y="1"/>
                    </a:moveTo>
                    <a:lnTo>
                      <a:pt x="24" y="1870"/>
                    </a:lnTo>
                    <a:lnTo>
                      <a:pt x="4005" y="2037"/>
                    </a:lnTo>
                    <a:lnTo>
                      <a:pt x="3981" y="2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43" name="Google Shape;1643;p15"/>
              <p:cNvSpPr/>
              <p:nvPr/>
            </p:nvSpPr>
            <p:spPr>
              <a:xfrm>
                <a:off x="1915035" y="2384460"/>
                <a:ext cx="2785" cy="206345"/>
              </a:xfrm>
              <a:custGeom>
                <a:rect b="b" l="l" r="r" t="t"/>
                <a:pathLst>
                  <a:path extrusionOk="0" fill="none" h="2297" w="31">
                    <a:moveTo>
                      <a:pt x="0" y="1"/>
                    </a:moveTo>
                    <a:lnTo>
                      <a:pt x="30" y="2296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44" name="Google Shape;1644;p15"/>
              <p:cNvSpPr/>
              <p:nvPr/>
            </p:nvSpPr>
            <p:spPr>
              <a:xfrm>
                <a:off x="1949710" y="2386347"/>
                <a:ext cx="2785" cy="205806"/>
              </a:xfrm>
              <a:custGeom>
                <a:rect b="b" l="l" r="r" t="t"/>
                <a:pathLst>
                  <a:path extrusionOk="0" fill="none" h="2291" w="31">
                    <a:moveTo>
                      <a:pt x="1" y="0"/>
                    </a:moveTo>
                    <a:lnTo>
                      <a:pt x="31" y="2290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45" name="Google Shape;1645;p15"/>
              <p:cNvSpPr/>
              <p:nvPr/>
            </p:nvSpPr>
            <p:spPr>
              <a:xfrm>
                <a:off x="1984295" y="2388143"/>
                <a:ext cx="2785" cy="205447"/>
              </a:xfrm>
              <a:custGeom>
                <a:rect b="b" l="l" r="r" t="t"/>
                <a:pathLst>
                  <a:path extrusionOk="0" fill="none" h="2287" w="31">
                    <a:moveTo>
                      <a:pt x="1" y="1"/>
                    </a:moveTo>
                    <a:lnTo>
                      <a:pt x="30" y="2287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46" name="Google Shape;1646;p15"/>
              <p:cNvSpPr/>
              <p:nvPr/>
            </p:nvSpPr>
            <p:spPr>
              <a:xfrm>
                <a:off x="2018790" y="2390030"/>
                <a:ext cx="2695" cy="204998"/>
              </a:xfrm>
              <a:custGeom>
                <a:rect b="b" l="l" r="r" t="t"/>
                <a:pathLst>
                  <a:path extrusionOk="0" fill="none" h="2282" w="30">
                    <a:moveTo>
                      <a:pt x="0" y="0"/>
                    </a:moveTo>
                    <a:lnTo>
                      <a:pt x="30" y="2281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47" name="Google Shape;1647;p15"/>
              <p:cNvSpPr/>
              <p:nvPr/>
            </p:nvSpPr>
            <p:spPr>
              <a:xfrm>
                <a:off x="2053016" y="2391826"/>
                <a:ext cx="2785" cy="204549"/>
              </a:xfrm>
              <a:custGeom>
                <a:rect b="b" l="l" r="r" t="t"/>
                <a:pathLst>
                  <a:path extrusionOk="0" fill="none" h="2277" w="31">
                    <a:moveTo>
                      <a:pt x="1" y="1"/>
                    </a:moveTo>
                    <a:lnTo>
                      <a:pt x="31" y="2277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48" name="Google Shape;1648;p15"/>
              <p:cNvSpPr/>
              <p:nvPr/>
            </p:nvSpPr>
            <p:spPr>
              <a:xfrm>
                <a:off x="2087241" y="2393713"/>
                <a:ext cx="2695" cy="204099"/>
              </a:xfrm>
              <a:custGeom>
                <a:rect b="b" l="l" r="r" t="t"/>
                <a:pathLst>
                  <a:path extrusionOk="0" fill="none" h="2272" w="30">
                    <a:moveTo>
                      <a:pt x="0" y="0"/>
                    </a:moveTo>
                    <a:lnTo>
                      <a:pt x="29" y="2271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49" name="Google Shape;1649;p15"/>
              <p:cNvSpPr/>
              <p:nvPr/>
            </p:nvSpPr>
            <p:spPr>
              <a:xfrm>
                <a:off x="2121197" y="2395509"/>
                <a:ext cx="2695" cy="203650"/>
              </a:xfrm>
              <a:custGeom>
                <a:rect b="b" l="l" r="r" t="t"/>
                <a:pathLst>
                  <a:path extrusionOk="0" fill="none" h="2267" w="30">
                    <a:moveTo>
                      <a:pt x="1" y="0"/>
                    </a:moveTo>
                    <a:lnTo>
                      <a:pt x="29" y="2267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50" name="Google Shape;1650;p15"/>
              <p:cNvSpPr/>
              <p:nvPr/>
            </p:nvSpPr>
            <p:spPr>
              <a:xfrm>
                <a:off x="2155063" y="2397306"/>
                <a:ext cx="2695" cy="203291"/>
              </a:xfrm>
              <a:custGeom>
                <a:rect b="b" l="l" r="r" t="t"/>
                <a:pathLst>
                  <a:path extrusionOk="0" fill="none" h="2263" w="30">
                    <a:moveTo>
                      <a:pt x="0" y="1"/>
                    </a:moveTo>
                    <a:lnTo>
                      <a:pt x="30" y="2262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51" name="Google Shape;1651;p15"/>
              <p:cNvSpPr/>
              <p:nvPr/>
            </p:nvSpPr>
            <p:spPr>
              <a:xfrm>
                <a:off x="2188750" y="2399193"/>
                <a:ext cx="2785" cy="202752"/>
              </a:xfrm>
              <a:custGeom>
                <a:rect b="b" l="l" r="r" t="t"/>
                <a:pathLst>
                  <a:path extrusionOk="0" fill="none" h="2257" w="31">
                    <a:moveTo>
                      <a:pt x="0" y="0"/>
                    </a:moveTo>
                    <a:lnTo>
                      <a:pt x="30" y="2256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52" name="Google Shape;1652;p15"/>
              <p:cNvSpPr/>
              <p:nvPr/>
            </p:nvSpPr>
            <p:spPr>
              <a:xfrm>
                <a:off x="2222347" y="2400899"/>
                <a:ext cx="2695" cy="202393"/>
              </a:xfrm>
              <a:custGeom>
                <a:rect b="b" l="l" r="r" t="t"/>
                <a:pathLst>
                  <a:path extrusionOk="0" fill="none" h="2253" w="30">
                    <a:moveTo>
                      <a:pt x="1" y="1"/>
                    </a:moveTo>
                    <a:lnTo>
                      <a:pt x="30" y="2253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53" name="Google Shape;1653;p15"/>
              <p:cNvSpPr/>
              <p:nvPr/>
            </p:nvSpPr>
            <p:spPr>
              <a:xfrm>
                <a:off x="1869132" y="2426412"/>
                <a:ext cx="384573" cy="19583"/>
              </a:xfrm>
              <a:custGeom>
                <a:rect b="b" l="l" r="r" t="t"/>
                <a:pathLst>
                  <a:path extrusionOk="0" fill="none" h="218" w="4281">
                    <a:moveTo>
                      <a:pt x="0" y="1"/>
                    </a:moveTo>
                    <a:lnTo>
                      <a:pt x="4280" y="218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54" name="Google Shape;1654;p15"/>
              <p:cNvSpPr/>
              <p:nvPr/>
            </p:nvSpPr>
            <p:spPr>
              <a:xfrm>
                <a:off x="1869491" y="2453631"/>
                <a:ext cx="384573" cy="19044"/>
              </a:xfrm>
              <a:custGeom>
                <a:rect b="b" l="l" r="r" t="t"/>
                <a:pathLst>
                  <a:path extrusionOk="0" fill="none" h="212" w="4281">
                    <a:moveTo>
                      <a:pt x="0" y="1"/>
                    </a:moveTo>
                    <a:lnTo>
                      <a:pt x="4281" y="212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55" name="Google Shape;1655;p15"/>
              <p:cNvSpPr/>
              <p:nvPr/>
            </p:nvSpPr>
            <p:spPr>
              <a:xfrm>
                <a:off x="1869850" y="2481029"/>
                <a:ext cx="384483" cy="18236"/>
              </a:xfrm>
              <a:custGeom>
                <a:rect b="b" l="l" r="r" t="t"/>
                <a:pathLst>
                  <a:path extrusionOk="0" fill="none" h="203" w="4280">
                    <a:moveTo>
                      <a:pt x="0" y="0"/>
                    </a:moveTo>
                    <a:lnTo>
                      <a:pt x="4280" y="203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56" name="Google Shape;1656;p15"/>
              <p:cNvSpPr/>
              <p:nvPr/>
            </p:nvSpPr>
            <p:spPr>
              <a:xfrm>
                <a:off x="1870210" y="2508249"/>
                <a:ext cx="384483" cy="17787"/>
              </a:xfrm>
              <a:custGeom>
                <a:rect b="b" l="l" r="r" t="t"/>
                <a:pathLst>
                  <a:path extrusionOk="0" fill="none" h="198" w="4280">
                    <a:moveTo>
                      <a:pt x="1" y="1"/>
                    </a:moveTo>
                    <a:lnTo>
                      <a:pt x="4280" y="197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57" name="Google Shape;1657;p15"/>
              <p:cNvSpPr/>
              <p:nvPr/>
            </p:nvSpPr>
            <p:spPr>
              <a:xfrm>
                <a:off x="1870569" y="2535557"/>
                <a:ext cx="384483" cy="17068"/>
              </a:xfrm>
              <a:custGeom>
                <a:rect b="b" l="l" r="r" t="t"/>
                <a:pathLst>
                  <a:path extrusionOk="0" fill="none" h="190" w="4280">
                    <a:moveTo>
                      <a:pt x="1" y="0"/>
                    </a:moveTo>
                    <a:lnTo>
                      <a:pt x="4280" y="189"/>
                    </a:lnTo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58" name="Google Shape;1658;p15"/>
              <p:cNvSpPr/>
              <p:nvPr/>
            </p:nvSpPr>
            <p:spPr>
              <a:xfrm>
                <a:off x="1885211" y="2410601"/>
                <a:ext cx="358162" cy="151368"/>
              </a:xfrm>
              <a:custGeom>
                <a:rect b="b" l="l" r="r" t="t"/>
                <a:pathLst>
                  <a:path extrusionOk="0" fill="none" h="1685" w="3987">
                    <a:moveTo>
                      <a:pt x="0" y="1"/>
                    </a:moveTo>
                    <a:lnTo>
                      <a:pt x="686" y="940"/>
                    </a:lnTo>
                    <a:lnTo>
                      <a:pt x="1163" y="512"/>
                    </a:lnTo>
                    <a:lnTo>
                      <a:pt x="1555" y="1339"/>
                    </a:lnTo>
                    <a:lnTo>
                      <a:pt x="2164" y="1075"/>
                    </a:lnTo>
                    <a:lnTo>
                      <a:pt x="2559" y="1684"/>
                    </a:lnTo>
                    <a:lnTo>
                      <a:pt x="3986" y="53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59" name="Google Shape;1659;p15"/>
              <p:cNvSpPr/>
              <p:nvPr/>
            </p:nvSpPr>
            <p:spPr>
              <a:xfrm>
                <a:off x="1797986" y="2842064"/>
                <a:ext cx="133311" cy="184067"/>
              </a:xfrm>
              <a:custGeom>
                <a:rect b="b" l="l" r="r" t="t"/>
                <a:pathLst>
                  <a:path extrusionOk="0" h="2049" w="1484">
                    <a:moveTo>
                      <a:pt x="511" y="0"/>
                    </a:moveTo>
                    <a:cubicBezTo>
                      <a:pt x="460" y="15"/>
                      <a:pt x="0" y="2049"/>
                      <a:pt x="0" y="2049"/>
                    </a:cubicBezTo>
                    <a:lnTo>
                      <a:pt x="1483" y="2032"/>
                    </a:lnTo>
                    <a:lnTo>
                      <a:pt x="1034" y="22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60" name="Google Shape;1660;p15"/>
              <p:cNvSpPr/>
              <p:nvPr/>
            </p:nvSpPr>
            <p:spPr>
              <a:xfrm>
                <a:off x="3223867" y="3066507"/>
                <a:ext cx="587684" cy="1477475"/>
              </a:xfrm>
              <a:custGeom>
                <a:rect b="b" l="l" r="r" t="t"/>
                <a:pathLst>
                  <a:path extrusionOk="0" h="16447" w="6542">
                    <a:moveTo>
                      <a:pt x="0" y="0"/>
                    </a:moveTo>
                    <a:lnTo>
                      <a:pt x="0" y="16447"/>
                    </a:lnTo>
                    <a:lnTo>
                      <a:pt x="317" y="16447"/>
                    </a:lnTo>
                    <a:lnTo>
                      <a:pt x="317" y="16310"/>
                    </a:lnTo>
                    <a:cubicBezTo>
                      <a:pt x="317" y="15983"/>
                      <a:pt x="428" y="15718"/>
                      <a:pt x="566" y="15718"/>
                    </a:cubicBezTo>
                    <a:lnTo>
                      <a:pt x="5975" y="15718"/>
                    </a:lnTo>
                    <a:cubicBezTo>
                      <a:pt x="6112" y="15718"/>
                      <a:pt x="6224" y="15983"/>
                      <a:pt x="6224" y="16310"/>
                    </a:cubicBezTo>
                    <a:lnTo>
                      <a:pt x="6224" y="16447"/>
                    </a:lnTo>
                    <a:lnTo>
                      <a:pt x="6541" y="16447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61" name="Google Shape;1661;p15"/>
              <p:cNvSpPr/>
              <p:nvPr/>
            </p:nvSpPr>
            <p:spPr>
              <a:xfrm>
                <a:off x="3223868" y="3076575"/>
                <a:ext cx="587668" cy="391321"/>
              </a:xfrm>
              <a:custGeom>
                <a:rect b="b" l="l" r="r" t="t"/>
                <a:pathLst>
                  <a:path extrusionOk="0" h="4356" w="6542">
                    <a:moveTo>
                      <a:pt x="0" y="0"/>
                    </a:moveTo>
                    <a:lnTo>
                      <a:pt x="0" y="4356"/>
                    </a:lnTo>
                    <a:cubicBezTo>
                      <a:pt x="982" y="2574"/>
                      <a:pt x="3491" y="2148"/>
                      <a:pt x="5146" y="2148"/>
                    </a:cubicBezTo>
                    <a:cubicBezTo>
                      <a:pt x="5783" y="2148"/>
                      <a:pt x="6294" y="2211"/>
                      <a:pt x="6541" y="2284"/>
                    </a:cubicBezTo>
                    <a:lnTo>
                      <a:pt x="65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62" name="Google Shape;1662;p15"/>
              <p:cNvSpPr/>
              <p:nvPr/>
            </p:nvSpPr>
            <p:spPr>
              <a:xfrm>
                <a:off x="1251670" y="3066495"/>
                <a:ext cx="1977393" cy="1477475"/>
              </a:xfrm>
              <a:custGeom>
                <a:rect b="b" l="l" r="r" t="t"/>
                <a:pathLst>
                  <a:path extrusionOk="0" h="16447" w="22012">
                    <a:moveTo>
                      <a:pt x="0" y="0"/>
                    </a:moveTo>
                    <a:lnTo>
                      <a:pt x="0" y="16447"/>
                    </a:lnTo>
                    <a:lnTo>
                      <a:pt x="317" y="16447"/>
                    </a:lnTo>
                    <a:lnTo>
                      <a:pt x="317" y="16252"/>
                    </a:lnTo>
                    <a:cubicBezTo>
                      <a:pt x="317" y="15925"/>
                      <a:pt x="428" y="15660"/>
                      <a:pt x="566" y="15660"/>
                    </a:cubicBezTo>
                    <a:lnTo>
                      <a:pt x="2657" y="15660"/>
                    </a:lnTo>
                    <a:cubicBezTo>
                      <a:pt x="2669" y="15731"/>
                      <a:pt x="2676" y="15809"/>
                      <a:pt x="2676" y="15890"/>
                    </a:cubicBezTo>
                    <a:lnTo>
                      <a:pt x="2676" y="16447"/>
                    </a:lnTo>
                    <a:lnTo>
                      <a:pt x="2993" y="16447"/>
                    </a:lnTo>
                    <a:lnTo>
                      <a:pt x="2993" y="15661"/>
                    </a:lnTo>
                    <a:lnTo>
                      <a:pt x="21445" y="15661"/>
                    </a:lnTo>
                    <a:cubicBezTo>
                      <a:pt x="21583" y="15661"/>
                      <a:pt x="21694" y="15925"/>
                      <a:pt x="21694" y="16252"/>
                    </a:cubicBezTo>
                    <a:lnTo>
                      <a:pt x="21694" y="16447"/>
                    </a:lnTo>
                    <a:lnTo>
                      <a:pt x="22011" y="16447"/>
                    </a:lnTo>
                    <a:lnTo>
                      <a:pt x="220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63" name="Google Shape;1663;p15"/>
              <p:cNvSpPr/>
              <p:nvPr/>
            </p:nvSpPr>
            <p:spPr>
              <a:xfrm>
                <a:off x="3069901" y="1987403"/>
                <a:ext cx="357803" cy="599273"/>
              </a:xfrm>
              <a:custGeom>
                <a:rect b="b" l="l" r="r" t="t"/>
                <a:pathLst>
                  <a:path extrusionOk="0" h="6671" w="3983">
                    <a:moveTo>
                      <a:pt x="1092" y="1"/>
                    </a:moveTo>
                    <a:cubicBezTo>
                      <a:pt x="1044" y="20"/>
                      <a:pt x="580" y="1020"/>
                      <a:pt x="638" y="1854"/>
                    </a:cubicBezTo>
                    <a:cubicBezTo>
                      <a:pt x="600" y="2301"/>
                      <a:pt x="0" y="2186"/>
                      <a:pt x="0" y="2340"/>
                    </a:cubicBezTo>
                    <a:cubicBezTo>
                      <a:pt x="0" y="2494"/>
                      <a:pt x="229" y="2694"/>
                      <a:pt x="269" y="2768"/>
                    </a:cubicBezTo>
                    <a:cubicBezTo>
                      <a:pt x="310" y="2842"/>
                      <a:pt x="136" y="3317"/>
                      <a:pt x="264" y="3317"/>
                    </a:cubicBezTo>
                    <a:cubicBezTo>
                      <a:pt x="266" y="3317"/>
                      <a:pt x="267" y="3317"/>
                      <a:pt x="269" y="3317"/>
                    </a:cubicBezTo>
                    <a:cubicBezTo>
                      <a:pt x="383" y="3309"/>
                      <a:pt x="889" y="3056"/>
                      <a:pt x="1046" y="3056"/>
                    </a:cubicBezTo>
                    <a:cubicBezTo>
                      <a:pt x="1079" y="3056"/>
                      <a:pt x="1096" y="3067"/>
                      <a:pt x="1092" y="3094"/>
                    </a:cubicBezTo>
                    <a:cubicBezTo>
                      <a:pt x="1064" y="3249"/>
                      <a:pt x="407" y="3524"/>
                      <a:pt x="426" y="3647"/>
                    </a:cubicBezTo>
                    <a:cubicBezTo>
                      <a:pt x="445" y="3770"/>
                      <a:pt x="388" y="4380"/>
                      <a:pt x="501" y="4380"/>
                    </a:cubicBezTo>
                    <a:cubicBezTo>
                      <a:pt x="502" y="4380"/>
                      <a:pt x="503" y="4380"/>
                      <a:pt x="503" y="4380"/>
                    </a:cubicBezTo>
                    <a:cubicBezTo>
                      <a:pt x="511" y="4379"/>
                      <a:pt x="521" y="4379"/>
                      <a:pt x="534" y="4379"/>
                    </a:cubicBezTo>
                    <a:cubicBezTo>
                      <a:pt x="727" y="4379"/>
                      <a:pt x="1487" y="4442"/>
                      <a:pt x="1515" y="4554"/>
                    </a:cubicBezTo>
                    <a:lnTo>
                      <a:pt x="2251" y="6671"/>
                    </a:lnTo>
                    <a:lnTo>
                      <a:pt x="3982" y="5058"/>
                    </a:lnTo>
                    <a:cubicBezTo>
                      <a:pt x="3982" y="5058"/>
                      <a:pt x="2823" y="3465"/>
                      <a:pt x="2861" y="3289"/>
                    </a:cubicBezTo>
                    <a:cubicBezTo>
                      <a:pt x="2901" y="3114"/>
                      <a:pt x="3451" y="3153"/>
                      <a:pt x="3524" y="2476"/>
                    </a:cubicBezTo>
                    <a:cubicBezTo>
                      <a:pt x="3567" y="2074"/>
                      <a:pt x="3332" y="1953"/>
                      <a:pt x="3094" y="1953"/>
                    </a:cubicBezTo>
                    <a:cubicBezTo>
                      <a:pt x="2931" y="1953"/>
                      <a:pt x="2766" y="2010"/>
                      <a:pt x="2688" y="2072"/>
                    </a:cubicBezTo>
                    <a:cubicBezTo>
                      <a:pt x="2494" y="2224"/>
                      <a:pt x="2543" y="2611"/>
                      <a:pt x="2432" y="2669"/>
                    </a:cubicBezTo>
                    <a:cubicBezTo>
                      <a:pt x="2428" y="2671"/>
                      <a:pt x="2425" y="2672"/>
                      <a:pt x="2422" y="2672"/>
                    </a:cubicBezTo>
                    <a:cubicBezTo>
                      <a:pt x="2314" y="2672"/>
                      <a:pt x="2205" y="1752"/>
                      <a:pt x="2243" y="1490"/>
                    </a:cubicBezTo>
                    <a:cubicBezTo>
                      <a:pt x="2281" y="1219"/>
                      <a:pt x="1447" y="871"/>
                      <a:pt x="1092" y="1"/>
                    </a:cubicBezTo>
                    <a:close/>
                  </a:path>
                </a:pathLst>
              </a:custGeom>
              <a:solidFill>
                <a:srgbClr val="69330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64" name="Google Shape;1664;p15"/>
              <p:cNvSpPr/>
              <p:nvPr/>
            </p:nvSpPr>
            <p:spPr>
              <a:xfrm>
                <a:off x="3318194" y="2397486"/>
                <a:ext cx="137534" cy="153973"/>
              </a:xfrm>
              <a:custGeom>
                <a:rect b="b" l="l" r="r" t="t"/>
                <a:pathLst>
                  <a:path extrusionOk="0" h="1714" w="1531">
                    <a:moveTo>
                      <a:pt x="1064" y="1"/>
                    </a:moveTo>
                    <a:lnTo>
                      <a:pt x="1" y="922"/>
                    </a:lnTo>
                    <a:lnTo>
                      <a:pt x="402" y="1714"/>
                    </a:lnTo>
                    <a:lnTo>
                      <a:pt x="1530" y="469"/>
                    </a:lnTo>
                    <a:lnTo>
                      <a:pt x="1447" y="426"/>
                    </a:lnTo>
                    <a:cubicBezTo>
                      <a:pt x="1322" y="215"/>
                      <a:pt x="1064" y="1"/>
                      <a:pt x="10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65" name="Google Shape;1665;p15"/>
              <p:cNvSpPr/>
              <p:nvPr/>
            </p:nvSpPr>
            <p:spPr>
              <a:xfrm>
                <a:off x="3149761" y="2126373"/>
                <a:ext cx="13744" cy="61805"/>
              </a:xfrm>
              <a:custGeom>
                <a:rect b="b" l="l" r="r" t="t"/>
                <a:pathLst>
                  <a:path extrusionOk="0" h="688" w="153">
                    <a:moveTo>
                      <a:pt x="145" y="1"/>
                    </a:moveTo>
                    <a:cubicBezTo>
                      <a:pt x="143" y="1"/>
                      <a:pt x="140" y="2"/>
                      <a:pt x="140" y="5"/>
                    </a:cubicBezTo>
                    <a:cubicBezTo>
                      <a:pt x="115" y="182"/>
                      <a:pt x="82" y="358"/>
                      <a:pt x="40" y="532"/>
                    </a:cubicBezTo>
                    <a:cubicBezTo>
                      <a:pt x="28" y="581"/>
                      <a:pt x="15" y="631"/>
                      <a:pt x="2" y="679"/>
                    </a:cubicBezTo>
                    <a:cubicBezTo>
                      <a:pt x="0" y="684"/>
                      <a:pt x="4" y="687"/>
                      <a:pt x="8" y="687"/>
                    </a:cubicBezTo>
                    <a:cubicBezTo>
                      <a:pt x="10" y="687"/>
                      <a:pt x="13" y="686"/>
                      <a:pt x="13" y="683"/>
                    </a:cubicBezTo>
                    <a:cubicBezTo>
                      <a:pt x="62" y="510"/>
                      <a:pt x="100" y="336"/>
                      <a:pt x="130" y="159"/>
                    </a:cubicBezTo>
                    <a:cubicBezTo>
                      <a:pt x="138" y="109"/>
                      <a:pt x="145" y="59"/>
                      <a:pt x="152" y="8"/>
                    </a:cubicBezTo>
                    <a:cubicBezTo>
                      <a:pt x="153" y="4"/>
                      <a:pt x="14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66" name="Google Shape;1666;p15"/>
              <p:cNvSpPr/>
              <p:nvPr/>
            </p:nvSpPr>
            <p:spPr>
              <a:xfrm>
                <a:off x="3153983" y="2064838"/>
                <a:ext cx="32160" cy="30363"/>
              </a:xfrm>
              <a:custGeom>
                <a:rect b="b" l="l" r="r" t="t"/>
                <a:pathLst>
                  <a:path extrusionOk="0" h="338" w="358">
                    <a:moveTo>
                      <a:pt x="80" y="1"/>
                    </a:moveTo>
                    <a:cubicBezTo>
                      <a:pt x="55" y="1"/>
                      <a:pt x="30" y="6"/>
                      <a:pt x="6" y="18"/>
                    </a:cubicBezTo>
                    <a:cubicBezTo>
                      <a:pt x="0" y="21"/>
                      <a:pt x="4" y="30"/>
                      <a:pt x="9" y="30"/>
                    </a:cubicBezTo>
                    <a:cubicBezTo>
                      <a:pt x="10" y="30"/>
                      <a:pt x="12" y="30"/>
                      <a:pt x="13" y="29"/>
                    </a:cubicBezTo>
                    <a:cubicBezTo>
                      <a:pt x="34" y="18"/>
                      <a:pt x="56" y="14"/>
                      <a:pt x="78" y="14"/>
                    </a:cubicBezTo>
                    <a:cubicBezTo>
                      <a:pt x="118" y="14"/>
                      <a:pt x="158" y="28"/>
                      <a:pt x="191" y="50"/>
                    </a:cubicBezTo>
                    <a:cubicBezTo>
                      <a:pt x="250" y="88"/>
                      <a:pt x="285" y="152"/>
                      <a:pt x="309" y="217"/>
                    </a:cubicBezTo>
                    <a:cubicBezTo>
                      <a:pt x="323" y="255"/>
                      <a:pt x="333" y="294"/>
                      <a:pt x="344" y="334"/>
                    </a:cubicBezTo>
                    <a:cubicBezTo>
                      <a:pt x="345" y="336"/>
                      <a:pt x="347" y="338"/>
                      <a:pt x="349" y="338"/>
                    </a:cubicBezTo>
                    <a:cubicBezTo>
                      <a:pt x="353" y="338"/>
                      <a:pt x="357" y="334"/>
                      <a:pt x="356" y="329"/>
                    </a:cubicBezTo>
                    <a:cubicBezTo>
                      <a:pt x="337" y="256"/>
                      <a:pt x="317" y="180"/>
                      <a:pt x="274" y="117"/>
                    </a:cubicBezTo>
                    <a:cubicBezTo>
                      <a:pt x="237" y="60"/>
                      <a:pt x="179" y="16"/>
                      <a:pt x="111" y="3"/>
                    </a:cubicBezTo>
                    <a:cubicBezTo>
                      <a:pt x="101" y="2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67" name="Google Shape;1667;p15"/>
              <p:cNvSpPr/>
              <p:nvPr/>
            </p:nvSpPr>
            <p:spPr>
              <a:xfrm>
                <a:off x="3305168" y="2199856"/>
                <a:ext cx="60547" cy="46803"/>
              </a:xfrm>
              <a:custGeom>
                <a:rect b="b" l="l" r="r" t="t"/>
                <a:pathLst>
                  <a:path extrusionOk="0" h="521" w="674">
                    <a:moveTo>
                      <a:pt x="424" y="0"/>
                    </a:moveTo>
                    <a:cubicBezTo>
                      <a:pt x="404" y="0"/>
                      <a:pt x="385" y="2"/>
                      <a:pt x="367" y="5"/>
                    </a:cubicBezTo>
                    <a:cubicBezTo>
                      <a:pt x="231" y="30"/>
                      <a:pt x="129" y="143"/>
                      <a:pt x="72" y="261"/>
                    </a:cubicBezTo>
                    <a:cubicBezTo>
                      <a:pt x="33" y="338"/>
                      <a:pt x="1" y="429"/>
                      <a:pt x="16" y="516"/>
                    </a:cubicBezTo>
                    <a:cubicBezTo>
                      <a:pt x="17" y="519"/>
                      <a:pt x="19" y="521"/>
                      <a:pt x="21" y="521"/>
                    </a:cubicBezTo>
                    <a:cubicBezTo>
                      <a:pt x="25" y="521"/>
                      <a:pt x="29" y="517"/>
                      <a:pt x="29" y="512"/>
                    </a:cubicBezTo>
                    <a:cubicBezTo>
                      <a:pt x="14" y="435"/>
                      <a:pt x="42" y="355"/>
                      <a:pt x="74" y="286"/>
                    </a:cubicBezTo>
                    <a:cubicBezTo>
                      <a:pt x="102" y="225"/>
                      <a:pt x="138" y="169"/>
                      <a:pt x="185" y="121"/>
                    </a:cubicBezTo>
                    <a:cubicBezTo>
                      <a:pt x="229" y="76"/>
                      <a:pt x="285" y="39"/>
                      <a:pt x="346" y="22"/>
                    </a:cubicBezTo>
                    <a:cubicBezTo>
                      <a:pt x="371" y="16"/>
                      <a:pt x="397" y="13"/>
                      <a:pt x="423" y="13"/>
                    </a:cubicBezTo>
                    <a:cubicBezTo>
                      <a:pt x="455" y="13"/>
                      <a:pt x="487" y="18"/>
                      <a:pt x="517" y="27"/>
                    </a:cubicBezTo>
                    <a:cubicBezTo>
                      <a:pt x="578" y="46"/>
                      <a:pt x="631" y="86"/>
                      <a:pt x="660" y="144"/>
                    </a:cubicBezTo>
                    <a:cubicBezTo>
                      <a:pt x="661" y="146"/>
                      <a:pt x="663" y="147"/>
                      <a:pt x="665" y="147"/>
                    </a:cubicBezTo>
                    <a:cubicBezTo>
                      <a:pt x="669" y="147"/>
                      <a:pt x="673" y="143"/>
                      <a:pt x="671" y="138"/>
                    </a:cubicBezTo>
                    <a:cubicBezTo>
                      <a:pt x="626" y="45"/>
                      <a:pt x="523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68" name="Google Shape;1668;p15"/>
              <p:cNvSpPr/>
              <p:nvPr/>
            </p:nvSpPr>
            <p:spPr>
              <a:xfrm>
                <a:off x="3315768" y="2218181"/>
                <a:ext cx="22997" cy="14553"/>
              </a:xfrm>
              <a:custGeom>
                <a:rect b="b" l="l" r="r" t="t"/>
                <a:pathLst>
                  <a:path extrusionOk="0" h="162" w="256">
                    <a:moveTo>
                      <a:pt x="26" y="1"/>
                    </a:moveTo>
                    <a:cubicBezTo>
                      <a:pt x="20" y="1"/>
                      <a:pt x="14" y="1"/>
                      <a:pt x="8" y="2"/>
                    </a:cubicBezTo>
                    <a:cubicBezTo>
                      <a:pt x="0" y="2"/>
                      <a:pt x="0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4" y="13"/>
                      <a:pt x="19" y="13"/>
                      <a:pt x="24" y="13"/>
                    </a:cubicBezTo>
                    <a:cubicBezTo>
                      <a:pt x="116" y="13"/>
                      <a:pt x="205" y="71"/>
                      <a:pt x="242" y="158"/>
                    </a:cubicBezTo>
                    <a:cubicBezTo>
                      <a:pt x="243" y="160"/>
                      <a:pt x="244" y="161"/>
                      <a:pt x="246" y="161"/>
                    </a:cubicBezTo>
                    <a:cubicBezTo>
                      <a:pt x="250" y="161"/>
                      <a:pt x="255" y="156"/>
                      <a:pt x="253" y="151"/>
                    </a:cubicBezTo>
                    <a:cubicBezTo>
                      <a:pt x="221" y="78"/>
                      <a:pt x="152" y="23"/>
                      <a:pt x="75" y="7"/>
                    </a:cubicBezTo>
                    <a:cubicBezTo>
                      <a:pt x="59" y="3"/>
                      <a:pt x="43" y="1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69" name="Google Shape;1669;p15"/>
              <p:cNvSpPr/>
              <p:nvPr/>
            </p:nvSpPr>
            <p:spPr>
              <a:xfrm>
                <a:off x="3069901" y="2176679"/>
                <a:ext cx="49408" cy="57852"/>
              </a:xfrm>
              <a:custGeom>
                <a:rect b="b" l="l" r="r" t="t"/>
                <a:pathLst>
                  <a:path extrusionOk="0" h="644" w="550">
                    <a:moveTo>
                      <a:pt x="508" y="1"/>
                    </a:moveTo>
                    <a:cubicBezTo>
                      <a:pt x="321" y="151"/>
                      <a:pt x="0" y="120"/>
                      <a:pt x="0" y="233"/>
                    </a:cubicBezTo>
                    <a:cubicBezTo>
                      <a:pt x="0" y="378"/>
                      <a:pt x="198" y="559"/>
                      <a:pt x="258" y="644"/>
                    </a:cubicBezTo>
                    <a:cubicBezTo>
                      <a:pt x="377" y="579"/>
                      <a:pt x="471" y="469"/>
                      <a:pt x="514" y="339"/>
                    </a:cubicBezTo>
                    <a:cubicBezTo>
                      <a:pt x="550" y="229"/>
                      <a:pt x="545" y="109"/>
                      <a:pt x="508" y="1"/>
                    </a:cubicBezTo>
                    <a:close/>
                  </a:path>
                </a:pathLst>
              </a:custGeom>
              <a:solidFill>
                <a:srgbClr val="69330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70" name="Google Shape;1670;p15"/>
              <p:cNvSpPr/>
              <p:nvPr/>
            </p:nvSpPr>
            <p:spPr>
              <a:xfrm>
                <a:off x="3185334" y="2205515"/>
                <a:ext cx="57583" cy="57672"/>
              </a:xfrm>
              <a:custGeom>
                <a:rect b="b" l="l" r="r" t="t"/>
                <a:pathLst>
                  <a:path extrusionOk="0" h="642" w="641">
                    <a:moveTo>
                      <a:pt x="321" y="1"/>
                    </a:moveTo>
                    <a:cubicBezTo>
                      <a:pt x="144" y="1"/>
                      <a:pt x="1" y="145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5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71" name="Google Shape;1671;p15"/>
              <p:cNvSpPr/>
              <p:nvPr/>
            </p:nvSpPr>
            <p:spPr>
              <a:xfrm>
                <a:off x="3094784" y="2657729"/>
                <a:ext cx="9702" cy="137803"/>
              </a:xfrm>
              <a:custGeom>
                <a:rect b="b" l="l" r="r" t="t"/>
                <a:pathLst>
                  <a:path extrusionOk="0" h="1534" w="108">
                    <a:moveTo>
                      <a:pt x="102" y="0"/>
                    </a:moveTo>
                    <a:cubicBezTo>
                      <a:pt x="100" y="0"/>
                      <a:pt x="98" y="1"/>
                      <a:pt x="98" y="4"/>
                    </a:cubicBezTo>
                    <a:cubicBezTo>
                      <a:pt x="19" y="509"/>
                      <a:pt x="0" y="1021"/>
                      <a:pt x="37" y="1530"/>
                    </a:cubicBezTo>
                    <a:cubicBezTo>
                      <a:pt x="37" y="1532"/>
                      <a:pt x="39" y="1533"/>
                      <a:pt x="41" y="1533"/>
                    </a:cubicBezTo>
                    <a:cubicBezTo>
                      <a:pt x="42" y="1533"/>
                      <a:pt x="44" y="1532"/>
                      <a:pt x="44" y="1530"/>
                    </a:cubicBezTo>
                    <a:cubicBezTo>
                      <a:pt x="9" y="1021"/>
                      <a:pt x="33" y="511"/>
                      <a:pt x="107" y="7"/>
                    </a:cubicBezTo>
                    <a:cubicBezTo>
                      <a:pt x="108" y="3"/>
                      <a:pt x="104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1672" name="Google Shape;1672;p15"/>
              <p:cNvGrpSpPr/>
              <p:nvPr/>
            </p:nvGrpSpPr>
            <p:grpSpPr>
              <a:xfrm>
                <a:off x="1566419" y="600029"/>
                <a:ext cx="810764" cy="764682"/>
                <a:chOff x="1673051" y="491129"/>
                <a:chExt cx="810764" cy="764682"/>
              </a:xfrm>
            </p:grpSpPr>
            <p:sp>
              <p:nvSpPr>
                <p:cNvPr id="1673" name="Google Shape;1673;p15"/>
                <p:cNvSpPr/>
                <p:nvPr/>
              </p:nvSpPr>
              <p:spPr>
                <a:xfrm>
                  <a:off x="1681254" y="535528"/>
                  <a:ext cx="802561" cy="720283"/>
                </a:xfrm>
                <a:custGeom>
                  <a:rect b="b" l="l" r="r" t="t"/>
                  <a:pathLst>
                    <a:path extrusionOk="0" h="25729" w="28668">
                      <a:moveTo>
                        <a:pt x="21672" y="1"/>
                      </a:moveTo>
                      <a:cubicBezTo>
                        <a:pt x="15727" y="1"/>
                        <a:pt x="3088" y="4137"/>
                        <a:pt x="541" y="6915"/>
                      </a:cubicBezTo>
                      <a:cubicBezTo>
                        <a:pt x="172" y="7317"/>
                        <a:pt x="1" y="7697"/>
                        <a:pt x="30" y="8044"/>
                      </a:cubicBezTo>
                      <a:cubicBezTo>
                        <a:pt x="314" y="11300"/>
                        <a:pt x="4951" y="20198"/>
                        <a:pt x="5154" y="20583"/>
                      </a:cubicBezTo>
                      <a:cubicBezTo>
                        <a:pt x="5880" y="21791"/>
                        <a:pt x="8314" y="25729"/>
                        <a:pt x="9162" y="25729"/>
                      </a:cubicBezTo>
                      <a:cubicBezTo>
                        <a:pt x="9207" y="25729"/>
                        <a:pt x="9249" y="25720"/>
                        <a:pt x="9288" y="25705"/>
                      </a:cubicBezTo>
                      <a:cubicBezTo>
                        <a:pt x="9511" y="25615"/>
                        <a:pt x="9567" y="25337"/>
                        <a:pt x="9474" y="24752"/>
                      </a:cubicBezTo>
                      <a:cubicBezTo>
                        <a:pt x="9563" y="23226"/>
                        <a:pt x="9065" y="19980"/>
                        <a:pt x="9647" y="19165"/>
                      </a:cubicBezTo>
                      <a:cubicBezTo>
                        <a:pt x="9851" y="18880"/>
                        <a:pt x="10533" y="18777"/>
                        <a:pt x="11500" y="18777"/>
                      </a:cubicBezTo>
                      <a:cubicBezTo>
                        <a:pt x="13995" y="18777"/>
                        <a:pt x="18380" y="19461"/>
                        <a:pt x="21312" y="19461"/>
                      </a:cubicBezTo>
                      <a:cubicBezTo>
                        <a:pt x="22511" y="19461"/>
                        <a:pt x="23467" y="19347"/>
                        <a:pt x="23950" y="19024"/>
                      </a:cubicBezTo>
                      <a:cubicBezTo>
                        <a:pt x="26075" y="17608"/>
                        <a:pt x="28668" y="3497"/>
                        <a:pt x="25984" y="806"/>
                      </a:cubicBezTo>
                      <a:cubicBezTo>
                        <a:pt x="25484" y="303"/>
                        <a:pt x="24321" y="68"/>
                        <a:pt x="22767" y="60"/>
                      </a:cubicBezTo>
                      <a:cubicBezTo>
                        <a:pt x="22441" y="21"/>
                        <a:pt x="22076" y="1"/>
                        <a:pt x="216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74" name="Google Shape;1674;p15"/>
                <p:cNvSpPr/>
                <p:nvPr/>
              </p:nvSpPr>
              <p:spPr>
                <a:xfrm>
                  <a:off x="1730328" y="491129"/>
                  <a:ext cx="753485" cy="713761"/>
                </a:xfrm>
                <a:custGeom>
                  <a:rect b="b" l="l" r="r" t="t"/>
                  <a:pathLst>
                    <a:path extrusionOk="0" h="25496" w="26915">
                      <a:moveTo>
                        <a:pt x="20940" y="1"/>
                      </a:moveTo>
                      <a:cubicBezTo>
                        <a:pt x="14139" y="1"/>
                        <a:pt x="1" y="4292"/>
                        <a:pt x="246" y="9759"/>
                      </a:cubicBezTo>
                      <a:cubicBezTo>
                        <a:pt x="393" y="13026"/>
                        <a:pt x="5345" y="22222"/>
                        <a:pt x="5345" y="22222"/>
                      </a:cubicBezTo>
                      <a:cubicBezTo>
                        <a:pt x="5345" y="22222"/>
                        <a:pt x="6654" y="25495"/>
                        <a:pt x="7384" y="25495"/>
                      </a:cubicBezTo>
                      <a:cubicBezTo>
                        <a:pt x="7414" y="25495"/>
                        <a:pt x="7442" y="25490"/>
                        <a:pt x="7469" y="25479"/>
                      </a:cubicBezTo>
                      <a:cubicBezTo>
                        <a:pt x="8177" y="25196"/>
                        <a:pt x="7149" y="20150"/>
                        <a:pt x="7894" y="19106"/>
                      </a:cubicBezTo>
                      <a:cubicBezTo>
                        <a:pt x="8098" y="18821"/>
                        <a:pt x="8781" y="18718"/>
                        <a:pt x="9747" y="18718"/>
                      </a:cubicBezTo>
                      <a:cubicBezTo>
                        <a:pt x="12241" y="18718"/>
                        <a:pt x="16625" y="19401"/>
                        <a:pt x="19557" y="19401"/>
                      </a:cubicBezTo>
                      <a:cubicBezTo>
                        <a:pt x="20757" y="19401"/>
                        <a:pt x="21713" y="19287"/>
                        <a:pt x="22197" y="18964"/>
                      </a:cubicBezTo>
                      <a:cubicBezTo>
                        <a:pt x="24322" y="17548"/>
                        <a:pt x="26915" y="3437"/>
                        <a:pt x="24231" y="747"/>
                      </a:cubicBezTo>
                      <a:cubicBezTo>
                        <a:pt x="23722" y="236"/>
                        <a:pt x="22532" y="1"/>
                        <a:pt x="209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75" name="Google Shape;1675;p15"/>
                <p:cNvSpPr/>
                <p:nvPr/>
              </p:nvSpPr>
              <p:spPr>
                <a:xfrm>
                  <a:off x="1740966" y="604815"/>
                  <a:ext cx="595678" cy="595062"/>
                </a:xfrm>
                <a:custGeom>
                  <a:rect b="b" l="l" r="r" t="t"/>
                  <a:pathLst>
                    <a:path extrusionOk="0" h="21256" w="21278">
                      <a:moveTo>
                        <a:pt x="5278" y="0"/>
                      </a:moveTo>
                      <a:cubicBezTo>
                        <a:pt x="3706" y="802"/>
                        <a:pt x="2357" y="1707"/>
                        <a:pt x="1412" y="2696"/>
                      </a:cubicBezTo>
                      <a:cubicBezTo>
                        <a:pt x="460" y="3691"/>
                        <a:pt x="1" y="4699"/>
                        <a:pt x="45" y="5690"/>
                      </a:cubicBezTo>
                      <a:cubicBezTo>
                        <a:pt x="188" y="8878"/>
                        <a:pt x="5073" y="17984"/>
                        <a:pt x="5122" y="18076"/>
                      </a:cubicBezTo>
                      <a:lnTo>
                        <a:pt x="5127" y="18085"/>
                      </a:lnTo>
                      <a:lnTo>
                        <a:pt x="5130" y="18094"/>
                      </a:lnTo>
                      <a:cubicBezTo>
                        <a:pt x="5739" y="19614"/>
                        <a:pt x="6628" y="21255"/>
                        <a:pt x="7004" y="21255"/>
                      </a:cubicBezTo>
                      <a:cubicBezTo>
                        <a:pt x="7011" y="21255"/>
                        <a:pt x="7016" y="21254"/>
                        <a:pt x="7021" y="21252"/>
                      </a:cubicBezTo>
                      <a:cubicBezTo>
                        <a:pt x="7247" y="21135"/>
                        <a:pt x="7163" y="19570"/>
                        <a:pt x="7114" y="18635"/>
                      </a:cubicBezTo>
                      <a:cubicBezTo>
                        <a:pt x="7033" y="17107"/>
                        <a:pt x="6950" y="15527"/>
                        <a:pt x="7368" y="14941"/>
                      </a:cubicBezTo>
                      <a:cubicBezTo>
                        <a:pt x="7596" y="14621"/>
                        <a:pt x="8213" y="14478"/>
                        <a:pt x="9367" y="14478"/>
                      </a:cubicBezTo>
                      <a:cubicBezTo>
                        <a:pt x="10574" y="14478"/>
                        <a:pt x="12194" y="14634"/>
                        <a:pt x="13912" y="14800"/>
                      </a:cubicBezTo>
                      <a:cubicBezTo>
                        <a:pt x="15755" y="14977"/>
                        <a:pt x="17661" y="15161"/>
                        <a:pt x="19177" y="15161"/>
                      </a:cubicBezTo>
                      <a:lnTo>
                        <a:pt x="19178" y="15161"/>
                      </a:lnTo>
                      <a:cubicBezTo>
                        <a:pt x="20104" y="15161"/>
                        <a:pt x="20805" y="15089"/>
                        <a:pt x="21277" y="14948"/>
                      </a:cubicBezTo>
                      <a:lnTo>
                        <a:pt x="527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76" name="Google Shape;1676;p15"/>
                <p:cNvSpPr/>
                <p:nvPr/>
              </p:nvSpPr>
              <p:spPr>
                <a:xfrm>
                  <a:off x="1888721" y="496140"/>
                  <a:ext cx="545791" cy="178888"/>
                </a:xfrm>
                <a:custGeom>
                  <a:rect b="b" l="l" r="r" t="t"/>
                  <a:pathLst>
                    <a:path extrusionOk="0" h="6390" w="19496">
                      <a:moveTo>
                        <a:pt x="15283" y="1"/>
                      </a:moveTo>
                      <a:cubicBezTo>
                        <a:pt x="11442" y="1"/>
                        <a:pt x="4718" y="1477"/>
                        <a:pt x="0" y="3882"/>
                      </a:cubicBezTo>
                      <a:lnTo>
                        <a:pt x="2683" y="6389"/>
                      </a:lnTo>
                      <a:cubicBezTo>
                        <a:pt x="8161" y="5084"/>
                        <a:pt x="13872" y="4151"/>
                        <a:pt x="19496" y="4150"/>
                      </a:cubicBezTo>
                      <a:cubicBezTo>
                        <a:pt x="19377" y="2470"/>
                        <a:pt x="19021" y="1270"/>
                        <a:pt x="18447" y="694"/>
                      </a:cubicBezTo>
                      <a:cubicBezTo>
                        <a:pt x="18001" y="247"/>
                        <a:pt x="16878" y="1"/>
                        <a:pt x="152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77" name="Google Shape;1677;p15"/>
                <p:cNvSpPr/>
                <p:nvPr/>
              </p:nvSpPr>
              <p:spPr>
                <a:xfrm>
                  <a:off x="1680470" y="494488"/>
                  <a:ext cx="755977" cy="710233"/>
                </a:xfrm>
                <a:custGeom>
                  <a:rect b="b" l="l" r="r" t="t"/>
                  <a:pathLst>
                    <a:path extrusionOk="0" h="25370" w="27004">
                      <a:moveTo>
                        <a:pt x="21700" y="0"/>
                      </a:moveTo>
                      <a:cubicBezTo>
                        <a:pt x="15196" y="0"/>
                        <a:pt x="0" y="5119"/>
                        <a:pt x="237" y="7849"/>
                      </a:cubicBezTo>
                      <a:cubicBezTo>
                        <a:pt x="520" y="11106"/>
                        <a:pt x="5335" y="20311"/>
                        <a:pt x="5335" y="20311"/>
                      </a:cubicBezTo>
                      <a:cubicBezTo>
                        <a:pt x="5335" y="20311"/>
                        <a:pt x="8378" y="25370"/>
                        <a:pt x="9190" y="25370"/>
                      </a:cubicBezTo>
                      <a:cubicBezTo>
                        <a:pt x="9212" y="25370"/>
                        <a:pt x="9232" y="25366"/>
                        <a:pt x="9250" y="25359"/>
                      </a:cubicBezTo>
                      <a:cubicBezTo>
                        <a:pt x="9958" y="25076"/>
                        <a:pt x="7140" y="18240"/>
                        <a:pt x="7885" y="17196"/>
                      </a:cubicBezTo>
                      <a:cubicBezTo>
                        <a:pt x="8088" y="16911"/>
                        <a:pt x="8772" y="16808"/>
                        <a:pt x="9740" y="16808"/>
                      </a:cubicBezTo>
                      <a:cubicBezTo>
                        <a:pt x="12234" y="16808"/>
                        <a:pt x="16619" y="17491"/>
                        <a:pt x="19550" y="17491"/>
                      </a:cubicBezTo>
                      <a:cubicBezTo>
                        <a:pt x="20749" y="17491"/>
                        <a:pt x="21705" y="17377"/>
                        <a:pt x="22189" y="17054"/>
                      </a:cubicBezTo>
                      <a:cubicBezTo>
                        <a:pt x="24313" y="15638"/>
                        <a:pt x="27004" y="3317"/>
                        <a:pt x="24321" y="627"/>
                      </a:cubicBezTo>
                      <a:cubicBezTo>
                        <a:pt x="23887" y="191"/>
                        <a:pt x="22955" y="0"/>
                        <a:pt x="217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78" name="Google Shape;1678;p15"/>
                <p:cNvSpPr/>
                <p:nvPr/>
              </p:nvSpPr>
              <p:spPr>
                <a:xfrm>
                  <a:off x="1673051" y="515540"/>
                  <a:ext cx="728990" cy="684142"/>
                </a:xfrm>
                <a:custGeom>
                  <a:rect b="b" l="l" r="r" t="t"/>
                  <a:pathLst>
                    <a:path extrusionOk="0" h="24438" w="26040">
                      <a:moveTo>
                        <a:pt x="24462" y="1"/>
                      </a:moveTo>
                      <a:cubicBezTo>
                        <a:pt x="24461" y="1"/>
                        <a:pt x="24460" y="1"/>
                        <a:pt x="24459" y="1"/>
                      </a:cubicBezTo>
                      <a:cubicBezTo>
                        <a:pt x="24091" y="35"/>
                        <a:pt x="26040" y="5938"/>
                        <a:pt x="23303" y="10213"/>
                      </a:cubicBezTo>
                      <a:cubicBezTo>
                        <a:pt x="21250" y="13421"/>
                        <a:pt x="16827" y="15291"/>
                        <a:pt x="12584" y="15291"/>
                      </a:cubicBezTo>
                      <a:cubicBezTo>
                        <a:pt x="10771" y="15291"/>
                        <a:pt x="8990" y="14950"/>
                        <a:pt x="7442" y="14225"/>
                      </a:cubicBezTo>
                      <a:cubicBezTo>
                        <a:pt x="2878" y="12090"/>
                        <a:pt x="1277" y="7070"/>
                        <a:pt x="724" y="7070"/>
                      </a:cubicBezTo>
                      <a:cubicBezTo>
                        <a:pt x="708" y="7070"/>
                        <a:pt x="694" y="7074"/>
                        <a:pt x="680" y="7082"/>
                      </a:cubicBezTo>
                      <a:cubicBezTo>
                        <a:pt x="1" y="7465"/>
                        <a:pt x="3983" y="16059"/>
                        <a:pt x="5746" y="19452"/>
                      </a:cubicBezTo>
                      <a:cubicBezTo>
                        <a:pt x="5750" y="19461"/>
                        <a:pt x="5753" y="19466"/>
                        <a:pt x="5753" y="19468"/>
                      </a:cubicBezTo>
                      <a:cubicBezTo>
                        <a:pt x="7173" y="21826"/>
                        <a:pt x="8967" y="24369"/>
                        <a:pt x="9436" y="24437"/>
                      </a:cubicBezTo>
                      <a:cubicBezTo>
                        <a:pt x="9565" y="24138"/>
                        <a:pt x="9097" y="22471"/>
                        <a:pt x="8753" y="21245"/>
                      </a:cubicBezTo>
                      <a:cubicBezTo>
                        <a:pt x="8030" y="18662"/>
                        <a:pt x="7587" y="16924"/>
                        <a:pt x="8005" y="16341"/>
                      </a:cubicBezTo>
                      <a:cubicBezTo>
                        <a:pt x="8233" y="16020"/>
                        <a:pt x="8850" y="15878"/>
                        <a:pt x="10004" y="15878"/>
                      </a:cubicBezTo>
                      <a:cubicBezTo>
                        <a:pt x="11209" y="15878"/>
                        <a:pt x="12831" y="16034"/>
                        <a:pt x="14547" y="16199"/>
                      </a:cubicBezTo>
                      <a:cubicBezTo>
                        <a:pt x="16391" y="16377"/>
                        <a:pt x="18297" y="16561"/>
                        <a:pt x="19813" y="16561"/>
                      </a:cubicBezTo>
                      <a:lnTo>
                        <a:pt x="19814" y="16561"/>
                      </a:lnTo>
                      <a:cubicBezTo>
                        <a:pt x="21095" y="16561"/>
                        <a:pt x="21950" y="16424"/>
                        <a:pt x="22354" y="16153"/>
                      </a:cubicBezTo>
                      <a:cubicBezTo>
                        <a:pt x="23532" y="15369"/>
                        <a:pt x="24990" y="10795"/>
                        <a:pt x="25413" y="6558"/>
                      </a:cubicBezTo>
                      <a:cubicBezTo>
                        <a:pt x="25768" y="2990"/>
                        <a:pt x="24729" y="1"/>
                        <a:pt x="244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1679" name="Google Shape;1679;p15"/>
              <p:cNvGrpSpPr/>
              <p:nvPr/>
            </p:nvGrpSpPr>
            <p:grpSpPr>
              <a:xfrm>
                <a:off x="3073842" y="1063991"/>
                <a:ext cx="869279" cy="784038"/>
                <a:chOff x="2971925" y="987791"/>
                <a:chExt cx="869279" cy="784038"/>
              </a:xfrm>
            </p:grpSpPr>
            <p:sp>
              <p:nvSpPr>
                <p:cNvPr id="1680" name="Google Shape;1680;p15"/>
                <p:cNvSpPr/>
                <p:nvPr/>
              </p:nvSpPr>
              <p:spPr>
                <a:xfrm>
                  <a:off x="2992675" y="1028432"/>
                  <a:ext cx="806918" cy="743397"/>
                </a:xfrm>
                <a:custGeom>
                  <a:rect b="b" l="l" r="r" t="t"/>
                  <a:pathLst>
                    <a:path extrusionOk="0" h="26835" w="29128">
                      <a:moveTo>
                        <a:pt x="15672" y="0"/>
                      </a:moveTo>
                      <a:cubicBezTo>
                        <a:pt x="12241" y="0"/>
                        <a:pt x="8805" y="2835"/>
                        <a:pt x="6318" y="6037"/>
                      </a:cubicBezTo>
                      <a:cubicBezTo>
                        <a:pt x="2511" y="9974"/>
                        <a:pt x="0" y="15551"/>
                        <a:pt x="1273" y="16993"/>
                      </a:cubicBezTo>
                      <a:cubicBezTo>
                        <a:pt x="3576" y="19602"/>
                        <a:pt x="17230" y="21134"/>
                        <a:pt x="17198" y="23588"/>
                      </a:cubicBezTo>
                      <a:cubicBezTo>
                        <a:pt x="17189" y="24333"/>
                        <a:pt x="16908" y="24892"/>
                        <a:pt x="16571" y="25316"/>
                      </a:cubicBezTo>
                      <a:cubicBezTo>
                        <a:pt x="16348" y="25493"/>
                        <a:pt x="16137" y="25651"/>
                        <a:pt x="15954" y="25789"/>
                      </a:cubicBezTo>
                      <a:cubicBezTo>
                        <a:pt x="15380" y="26220"/>
                        <a:pt x="15165" y="26381"/>
                        <a:pt x="15198" y="26582"/>
                      </a:cubicBezTo>
                      <a:cubicBezTo>
                        <a:pt x="15205" y="26622"/>
                        <a:pt x="15234" y="26721"/>
                        <a:pt x="15362" y="26764"/>
                      </a:cubicBezTo>
                      <a:cubicBezTo>
                        <a:pt x="15504" y="26811"/>
                        <a:pt x="15679" y="26835"/>
                        <a:pt x="15881" y="26835"/>
                      </a:cubicBezTo>
                      <a:cubicBezTo>
                        <a:pt x="17968" y="26835"/>
                        <a:pt x="22659" y="24462"/>
                        <a:pt x="25556" y="20600"/>
                      </a:cubicBezTo>
                      <a:cubicBezTo>
                        <a:pt x="27326" y="18238"/>
                        <a:pt x="29128" y="14365"/>
                        <a:pt x="27655" y="9324"/>
                      </a:cubicBezTo>
                      <a:cubicBezTo>
                        <a:pt x="27607" y="9164"/>
                        <a:pt x="26381" y="5346"/>
                        <a:pt x="18672" y="824"/>
                      </a:cubicBezTo>
                      <a:cubicBezTo>
                        <a:pt x="17740" y="277"/>
                        <a:pt x="16731" y="0"/>
                        <a:pt x="15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81" name="Google Shape;1681;p15"/>
                <p:cNvSpPr/>
                <p:nvPr/>
              </p:nvSpPr>
              <p:spPr>
                <a:xfrm>
                  <a:off x="2971925" y="1037381"/>
                  <a:ext cx="818498" cy="683781"/>
                </a:xfrm>
                <a:custGeom>
                  <a:rect b="b" l="l" r="r" t="t"/>
                  <a:pathLst>
                    <a:path extrusionOk="0" h="24683" w="29546">
                      <a:moveTo>
                        <a:pt x="14632" y="0"/>
                      </a:moveTo>
                      <a:cubicBezTo>
                        <a:pt x="7528" y="0"/>
                        <a:pt x="0" y="12734"/>
                        <a:pt x="2022" y="15024"/>
                      </a:cubicBezTo>
                      <a:cubicBezTo>
                        <a:pt x="4325" y="17633"/>
                        <a:pt x="17979" y="19166"/>
                        <a:pt x="17948" y="21619"/>
                      </a:cubicBezTo>
                      <a:cubicBezTo>
                        <a:pt x="17915" y="24127"/>
                        <a:pt x="14811" y="24545"/>
                        <a:pt x="16820" y="24679"/>
                      </a:cubicBezTo>
                      <a:cubicBezTo>
                        <a:pt x="16849" y="24681"/>
                        <a:pt x="16880" y="24682"/>
                        <a:pt x="16912" y="24682"/>
                      </a:cubicBezTo>
                      <a:cubicBezTo>
                        <a:pt x="19330" y="24682"/>
                        <a:pt x="29546" y="19104"/>
                        <a:pt x="26444" y="9197"/>
                      </a:cubicBezTo>
                      <a:cubicBezTo>
                        <a:pt x="26444" y="9197"/>
                        <a:pt x="25278" y="5338"/>
                        <a:pt x="17541" y="799"/>
                      </a:cubicBezTo>
                      <a:cubicBezTo>
                        <a:pt x="16597" y="246"/>
                        <a:pt x="15619" y="0"/>
                        <a:pt x="146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82" name="Google Shape;1682;p15"/>
                <p:cNvSpPr/>
                <p:nvPr/>
              </p:nvSpPr>
              <p:spPr>
                <a:xfrm>
                  <a:off x="3066949" y="1311927"/>
                  <a:ext cx="668018" cy="404290"/>
                </a:xfrm>
                <a:custGeom>
                  <a:rect b="b" l="l" r="r" t="t"/>
                  <a:pathLst>
                    <a:path extrusionOk="0" h="14594" w="24114">
                      <a:moveTo>
                        <a:pt x="23029" y="0"/>
                      </a:moveTo>
                      <a:lnTo>
                        <a:pt x="0" y="5877"/>
                      </a:lnTo>
                      <a:cubicBezTo>
                        <a:pt x="1625" y="6694"/>
                        <a:pt x="4279" y="7421"/>
                        <a:pt x="6869" y="8131"/>
                      </a:cubicBezTo>
                      <a:cubicBezTo>
                        <a:pt x="11079" y="9284"/>
                        <a:pt x="14715" y="10279"/>
                        <a:pt x="14697" y="11712"/>
                      </a:cubicBezTo>
                      <a:cubicBezTo>
                        <a:pt x="14679" y="13158"/>
                        <a:pt x="13697" y="13949"/>
                        <a:pt x="13170" y="14375"/>
                      </a:cubicBezTo>
                      <a:cubicBezTo>
                        <a:pt x="13102" y="14430"/>
                        <a:pt x="13025" y="14492"/>
                        <a:pt x="12967" y="14543"/>
                      </a:cubicBezTo>
                      <a:cubicBezTo>
                        <a:pt x="13048" y="14558"/>
                        <a:pt x="13180" y="14576"/>
                        <a:pt x="13401" y="14590"/>
                      </a:cubicBezTo>
                      <a:cubicBezTo>
                        <a:pt x="13427" y="14592"/>
                        <a:pt x="13454" y="14593"/>
                        <a:pt x="13482" y="14593"/>
                      </a:cubicBezTo>
                      <a:cubicBezTo>
                        <a:pt x="14809" y="14593"/>
                        <a:pt x="18744" y="12752"/>
                        <a:pt x="21223" y="9378"/>
                      </a:cubicBezTo>
                      <a:cubicBezTo>
                        <a:pt x="22672" y="7407"/>
                        <a:pt x="24113" y="4214"/>
                        <a:pt x="230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83" name="Google Shape;1683;p15"/>
                <p:cNvSpPr/>
                <p:nvPr/>
              </p:nvSpPr>
              <p:spPr>
                <a:xfrm>
                  <a:off x="3021487" y="987791"/>
                  <a:ext cx="819717" cy="733479"/>
                </a:xfrm>
                <a:custGeom>
                  <a:rect b="b" l="l" r="r" t="t"/>
                  <a:pathLst>
                    <a:path extrusionOk="0" h="26477" w="29590">
                      <a:moveTo>
                        <a:pt x="14632" y="1"/>
                      </a:moveTo>
                      <a:cubicBezTo>
                        <a:pt x="7529" y="1"/>
                        <a:pt x="1" y="12734"/>
                        <a:pt x="2023" y="15025"/>
                      </a:cubicBezTo>
                      <a:cubicBezTo>
                        <a:pt x="4326" y="17633"/>
                        <a:pt x="18015" y="19390"/>
                        <a:pt x="17984" y="21842"/>
                      </a:cubicBezTo>
                      <a:cubicBezTo>
                        <a:pt x="17952" y="24351"/>
                        <a:pt x="13864" y="26244"/>
                        <a:pt x="14379" y="26415"/>
                      </a:cubicBezTo>
                      <a:cubicBezTo>
                        <a:pt x="14504" y="26456"/>
                        <a:pt x="14660" y="26477"/>
                        <a:pt x="14841" y="26477"/>
                      </a:cubicBezTo>
                      <a:cubicBezTo>
                        <a:pt x="18071" y="26477"/>
                        <a:pt x="29589" y="19968"/>
                        <a:pt x="26444" y="9197"/>
                      </a:cubicBezTo>
                      <a:cubicBezTo>
                        <a:pt x="26444" y="9197"/>
                        <a:pt x="25279" y="5338"/>
                        <a:pt x="17541" y="800"/>
                      </a:cubicBezTo>
                      <a:cubicBezTo>
                        <a:pt x="16598" y="246"/>
                        <a:pt x="15619" y="1"/>
                        <a:pt x="146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84" name="Google Shape;1684;p15"/>
                <p:cNvSpPr/>
                <p:nvPr/>
              </p:nvSpPr>
              <p:spPr>
                <a:xfrm>
                  <a:off x="3081244" y="1014220"/>
                  <a:ext cx="685415" cy="702092"/>
                </a:xfrm>
                <a:custGeom>
                  <a:rect b="b" l="l" r="r" t="t"/>
                  <a:pathLst>
                    <a:path extrusionOk="0" h="25344" w="24742">
                      <a:moveTo>
                        <a:pt x="15294" y="0"/>
                      </a:moveTo>
                      <a:cubicBezTo>
                        <a:pt x="15295" y="1"/>
                        <a:pt x="21502" y="4026"/>
                        <a:pt x="23492" y="8788"/>
                      </a:cubicBezTo>
                      <a:cubicBezTo>
                        <a:pt x="24623" y="11491"/>
                        <a:pt x="23981" y="18611"/>
                        <a:pt x="17878" y="18611"/>
                      </a:cubicBezTo>
                      <a:cubicBezTo>
                        <a:pt x="17799" y="18611"/>
                        <a:pt x="17719" y="18610"/>
                        <a:pt x="17639" y="18607"/>
                      </a:cubicBezTo>
                      <a:cubicBezTo>
                        <a:pt x="11313" y="18418"/>
                        <a:pt x="1" y="13952"/>
                        <a:pt x="0" y="13952"/>
                      </a:cubicBezTo>
                      <a:lnTo>
                        <a:pt x="0" y="13952"/>
                      </a:lnTo>
                      <a:cubicBezTo>
                        <a:pt x="1049" y="15141"/>
                        <a:pt x="4642" y="16175"/>
                        <a:pt x="8115" y="17176"/>
                      </a:cubicBezTo>
                      <a:cubicBezTo>
                        <a:pt x="12359" y="18400"/>
                        <a:pt x="16024" y="19455"/>
                        <a:pt x="16006" y="20890"/>
                      </a:cubicBezTo>
                      <a:cubicBezTo>
                        <a:pt x="15983" y="22681"/>
                        <a:pt x="14025" y="24151"/>
                        <a:pt x="12972" y="24941"/>
                      </a:cubicBezTo>
                      <a:cubicBezTo>
                        <a:pt x="12792" y="25077"/>
                        <a:pt x="12594" y="25225"/>
                        <a:pt x="12470" y="25332"/>
                      </a:cubicBezTo>
                      <a:cubicBezTo>
                        <a:pt x="12536" y="25339"/>
                        <a:pt x="12607" y="25343"/>
                        <a:pt x="12684" y="25343"/>
                      </a:cubicBezTo>
                      <a:cubicBezTo>
                        <a:pt x="14319" y="24940"/>
                        <a:pt x="18974" y="23562"/>
                        <a:pt x="22072" y="19252"/>
                      </a:cubicBezTo>
                      <a:cubicBezTo>
                        <a:pt x="22787" y="18259"/>
                        <a:pt x="24170" y="16282"/>
                        <a:pt x="24549" y="13331"/>
                      </a:cubicBezTo>
                      <a:cubicBezTo>
                        <a:pt x="24742" y="11824"/>
                        <a:pt x="24654" y="10140"/>
                        <a:pt x="24116" y="8294"/>
                      </a:cubicBezTo>
                      <a:cubicBezTo>
                        <a:pt x="24104" y="8256"/>
                        <a:pt x="22884" y="4451"/>
                        <a:pt x="152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1685" name="Google Shape;1685;p15"/>
              <p:cNvSpPr/>
              <p:nvPr/>
            </p:nvSpPr>
            <p:spPr>
              <a:xfrm>
                <a:off x="3223857" y="3066495"/>
                <a:ext cx="587684" cy="1477475"/>
              </a:xfrm>
              <a:custGeom>
                <a:rect b="b" l="l" r="r" t="t"/>
                <a:pathLst>
                  <a:path extrusionOk="0" h="16447" w="6542">
                    <a:moveTo>
                      <a:pt x="0" y="0"/>
                    </a:moveTo>
                    <a:lnTo>
                      <a:pt x="0" y="16447"/>
                    </a:lnTo>
                    <a:lnTo>
                      <a:pt x="317" y="16447"/>
                    </a:lnTo>
                    <a:lnTo>
                      <a:pt x="317" y="16310"/>
                    </a:lnTo>
                    <a:cubicBezTo>
                      <a:pt x="317" y="15983"/>
                      <a:pt x="428" y="15718"/>
                      <a:pt x="566" y="15718"/>
                    </a:cubicBezTo>
                    <a:lnTo>
                      <a:pt x="5975" y="15718"/>
                    </a:lnTo>
                    <a:cubicBezTo>
                      <a:pt x="6112" y="15718"/>
                      <a:pt x="6224" y="15983"/>
                      <a:pt x="6224" y="16310"/>
                    </a:cubicBezTo>
                    <a:lnTo>
                      <a:pt x="6224" y="16447"/>
                    </a:lnTo>
                    <a:lnTo>
                      <a:pt x="6541" y="16447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86" name="Google Shape;1686;p15"/>
              <p:cNvSpPr/>
              <p:nvPr/>
            </p:nvSpPr>
            <p:spPr>
              <a:xfrm>
                <a:off x="3223867" y="3025212"/>
                <a:ext cx="612658" cy="55337"/>
              </a:xfrm>
              <a:custGeom>
                <a:rect b="b" l="l" r="r" t="t"/>
                <a:pathLst>
                  <a:path extrusionOk="0" h="616" w="6820">
                    <a:moveTo>
                      <a:pt x="0" y="1"/>
                    </a:moveTo>
                    <a:lnTo>
                      <a:pt x="0" y="616"/>
                    </a:lnTo>
                    <a:lnTo>
                      <a:pt x="6820" y="616"/>
                    </a:lnTo>
                    <a:lnTo>
                      <a:pt x="68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87" name="Google Shape;1687;p15"/>
              <p:cNvSpPr/>
              <p:nvPr/>
            </p:nvSpPr>
            <p:spPr>
              <a:xfrm>
                <a:off x="1251670" y="3072925"/>
                <a:ext cx="1975082" cy="391321"/>
              </a:xfrm>
              <a:custGeom>
                <a:rect b="b" l="l" r="r" t="t"/>
                <a:pathLst>
                  <a:path extrusionOk="0" h="4356" w="22012">
                    <a:moveTo>
                      <a:pt x="0" y="0"/>
                    </a:moveTo>
                    <a:lnTo>
                      <a:pt x="0" y="3429"/>
                    </a:lnTo>
                    <a:cubicBezTo>
                      <a:pt x="2949" y="2355"/>
                      <a:pt x="6087" y="1881"/>
                      <a:pt x="9257" y="1881"/>
                    </a:cubicBezTo>
                    <a:cubicBezTo>
                      <a:pt x="13044" y="1881"/>
                      <a:pt x="16875" y="2558"/>
                      <a:pt x="20482" y="3696"/>
                    </a:cubicBezTo>
                    <a:cubicBezTo>
                      <a:pt x="20993" y="3858"/>
                      <a:pt x="21536" y="4072"/>
                      <a:pt x="22011" y="4356"/>
                    </a:cubicBezTo>
                    <a:lnTo>
                      <a:pt x="220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88" name="Google Shape;1688;p15"/>
              <p:cNvSpPr/>
              <p:nvPr/>
            </p:nvSpPr>
            <p:spPr>
              <a:xfrm>
                <a:off x="1227739" y="3025212"/>
                <a:ext cx="2005061" cy="55337"/>
              </a:xfrm>
              <a:custGeom>
                <a:rect b="b" l="l" r="r" t="t"/>
                <a:pathLst>
                  <a:path extrusionOk="0" h="616" w="22320">
                    <a:moveTo>
                      <a:pt x="1" y="1"/>
                    </a:moveTo>
                    <a:lnTo>
                      <a:pt x="1" y="616"/>
                    </a:lnTo>
                    <a:lnTo>
                      <a:pt x="22319" y="616"/>
                    </a:lnTo>
                    <a:lnTo>
                      <a:pt x="223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1689" name="Google Shape;1689;p15"/>
              <p:cNvGrpSpPr/>
              <p:nvPr/>
            </p:nvGrpSpPr>
            <p:grpSpPr>
              <a:xfrm>
                <a:off x="792671" y="3597664"/>
                <a:ext cx="736718" cy="968223"/>
                <a:chOff x="682425" y="3274013"/>
                <a:chExt cx="1000024" cy="1314271"/>
              </a:xfrm>
            </p:grpSpPr>
            <p:sp>
              <p:nvSpPr>
                <p:cNvPr id="1690" name="Google Shape;1690;p15"/>
                <p:cNvSpPr/>
                <p:nvPr/>
              </p:nvSpPr>
              <p:spPr>
                <a:xfrm>
                  <a:off x="682425" y="3308942"/>
                  <a:ext cx="445998" cy="568128"/>
                </a:xfrm>
                <a:custGeom>
                  <a:rect b="b" l="l" r="r" t="t"/>
                  <a:pathLst>
                    <a:path extrusionOk="0" h="8800" w="6908">
                      <a:moveTo>
                        <a:pt x="1056" y="0"/>
                      </a:moveTo>
                      <a:cubicBezTo>
                        <a:pt x="946" y="0"/>
                        <a:pt x="838" y="16"/>
                        <a:pt x="733" y="50"/>
                      </a:cubicBezTo>
                      <a:cubicBezTo>
                        <a:pt x="697" y="184"/>
                        <a:pt x="811" y="355"/>
                        <a:pt x="929" y="461"/>
                      </a:cubicBezTo>
                      <a:cubicBezTo>
                        <a:pt x="1074" y="590"/>
                        <a:pt x="1245" y="781"/>
                        <a:pt x="1149" y="951"/>
                      </a:cubicBezTo>
                      <a:cubicBezTo>
                        <a:pt x="795" y="915"/>
                        <a:pt x="610" y="402"/>
                        <a:pt x="287" y="356"/>
                      </a:cubicBezTo>
                      <a:cubicBezTo>
                        <a:pt x="125" y="553"/>
                        <a:pt x="30" y="809"/>
                        <a:pt x="9" y="1065"/>
                      </a:cubicBezTo>
                      <a:cubicBezTo>
                        <a:pt x="0" y="1152"/>
                        <a:pt x="1" y="1240"/>
                        <a:pt x="8" y="1327"/>
                      </a:cubicBezTo>
                      <a:cubicBezTo>
                        <a:pt x="33" y="1390"/>
                        <a:pt x="66" y="1457"/>
                        <a:pt x="129" y="1481"/>
                      </a:cubicBezTo>
                      <a:cubicBezTo>
                        <a:pt x="149" y="1489"/>
                        <a:pt x="171" y="1491"/>
                        <a:pt x="192" y="1491"/>
                      </a:cubicBezTo>
                      <a:cubicBezTo>
                        <a:pt x="213" y="1491"/>
                        <a:pt x="234" y="1489"/>
                        <a:pt x="254" y="1488"/>
                      </a:cubicBezTo>
                      <a:cubicBezTo>
                        <a:pt x="272" y="1486"/>
                        <a:pt x="289" y="1486"/>
                        <a:pt x="307" y="1486"/>
                      </a:cubicBezTo>
                      <a:cubicBezTo>
                        <a:pt x="611" y="1486"/>
                        <a:pt x="911" y="1661"/>
                        <a:pt x="1057" y="1929"/>
                      </a:cubicBezTo>
                      <a:cubicBezTo>
                        <a:pt x="995" y="1961"/>
                        <a:pt x="928" y="1972"/>
                        <a:pt x="859" y="1972"/>
                      </a:cubicBezTo>
                      <a:cubicBezTo>
                        <a:pt x="754" y="1972"/>
                        <a:pt x="644" y="1946"/>
                        <a:pt x="539" y="1927"/>
                      </a:cubicBezTo>
                      <a:cubicBezTo>
                        <a:pt x="489" y="1917"/>
                        <a:pt x="435" y="1911"/>
                        <a:pt x="381" y="1911"/>
                      </a:cubicBezTo>
                      <a:cubicBezTo>
                        <a:pt x="295" y="1911"/>
                        <a:pt x="210" y="1927"/>
                        <a:pt x="143" y="1968"/>
                      </a:cubicBezTo>
                      <a:cubicBezTo>
                        <a:pt x="165" y="2033"/>
                        <a:pt x="188" y="2096"/>
                        <a:pt x="212" y="2160"/>
                      </a:cubicBezTo>
                      <a:cubicBezTo>
                        <a:pt x="265" y="2296"/>
                        <a:pt x="323" y="2429"/>
                        <a:pt x="385" y="2560"/>
                      </a:cubicBezTo>
                      <a:cubicBezTo>
                        <a:pt x="426" y="2567"/>
                        <a:pt x="468" y="2570"/>
                        <a:pt x="510" y="2570"/>
                      </a:cubicBezTo>
                      <a:cubicBezTo>
                        <a:pt x="655" y="2570"/>
                        <a:pt x="803" y="2535"/>
                        <a:pt x="949" y="2513"/>
                      </a:cubicBezTo>
                      <a:cubicBezTo>
                        <a:pt x="1012" y="2503"/>
                        <a:pt x="1077" y="2497"/>
                        <a:pt x="1143" y="2497"/>
                      </a:cubicBezTo>
                      <a:cubicBezTo>
                        <a:pt x="1297" y="2497"/>
                        <a:pt x="1449" y="2532"/>
                        <a:pt x="1553" y="2640"/>
                      </a:cubicBezTo>
                      <a:cubicBezTo>
                        <a:pt x="1607" y="2696"/>
                        <a:pt x="1643" y="2768"/>
                        <a:pt x="1655" y="2844"/>
                      </a:cubicBezTo>
                      <a:cubicBezTo>
                        <a:pt x="1660" y="2874"/>
                        <a:pt x="1661" y="2907"/>
                        <a:pt x="1648" y="2934"/>
                      </a:cubicBezTo>
                      <a:cubicBezTo>
                        <a:pt x="1621" y="2986"/>
                        <a:pt x="1556" y="2995"/>
                        <a:pt x="1495" y="2995"/>
                      </a:cubicBezTo>
                      <a:cubicBezTo>
                        <a:pt x="1482" y="2995"/>
                        <a:pt x="1470" y="2995"/>
                        <a:pt x="1458" y="2994"/>
                      </a:cubicBezTo>
                      <a:cubicBezTo>
                        <a:pt x="1436" y="2993"/>
                        <a:pt x="1415" y="2993"/>
                        <a:pt x="1394" y="2993"/>
                      </a:cubicBezTo>
                      <a:cubicBezTo>
                        <a:pt x="1241" y="2993"/>
                        <a:pt x="1088" y="3016"/>
                        <a:pt x="941" y="3061"/>
                      </a:cubicBezTo>
                      <a:cubicBezTo>
                        <a:pt x="877" y="3082"/>
                        <a:pt x="801" y="3121"/>
                        <a:pt x="797" y="3190"/>
                      </a:cubicBezTo>
                      <a:cubicBezTo>
                        <a:pt x="795" y="3232"/>
                        <a:pt x="823" y="3270"/>
                        <a:pt x="850" y="3303"/>
                      </a:cubicBezTo>
                      <a:cubicBezTo>
                        <a:pt x="996" y="3488"/>
                        <a:pt x="1167" y="3686"/>
                        <a:pt x="1400" y="3711"/>
                      </a:cubicBezTo>
                      <a:cubicBezTo>
                        <a:pt x="1417" y="3713"/>
                        <a:pt x="1433" y="3714"/>
                        <a:pt x="1450" y="3714"/>
                      </a:cubicBezTo>
                      <a:cubicBezTo>
                        <a:pt x="1617" y="3714"/>
                        <a:pt x="1779" y="3631"/>
                        <a:pt x="1947" y="3615"/>
                      </a:cubicBezTo>
                      <a:cubicBezTo>
                        <a:pt x="1958" y="3614"/>
                        <a:pt x="1969" y="3614"/>
                        <a:pt x="1980" y="3614"/>
                      </a:cubicBezTo>
                      <a:cubicBezTo>
                        <a:pt x="2159" y="3614"/>
                        <a:pt x="2362" y="3743"/>
                        <a:pt x="2316" y="3913"/>
                      </a:cubicBezTo>
                      <a:cubicBezTo>
                        <a:pt x="2279" y="4057"/>
                        <a:pt x="2098" y="4100"/>
                        <a:pt x="1948" y="4100"/>
                      </a:cubicBezTo>
                      <a:cubicBezTo>
                        <a:pt x="1947" y="4100"/>
                        <a:pt x="1945" y="4100"/>
                        <a:pt x="1943" y="4100"/>
                      </a:cubicBezTo>
                      <a:cubicBezTo>
                        <a:pt x="1919" y="4100"/>
                        <a:pt x="1894" y="4099"/>
                        <a:pt x="1869" y="4099"/>
                      </a:cubicBezTo>
                      <a:cubicBezTo>
                        <a:pt x="1738" y="4099"/>
                        <a:pt x="1601" y="4109"/>
                        <a:pt x="1519" y="4205"/>
                      </a:cubicBezTo>
                      <a:cubicBezTo>
                        <a:pt x="1510" y="4215"/>
                        <a:pt x="1503" y="4227"/>
                        <a:pt x="1496" y="4239"/>
                      </a:cubicBezTo>
                      <a:cubicBezTo>
                        <a:pt x="1629" y="4394"/>
                        <a:pt x="1767" y="4546"/>
                        <a:pt x="1909" y="4694"/>
                      </a:cubicBezTo>
                      <a:cubicBezTo>
                        <a:pt x="2043" y="4686"/>
                        <a:pt x="2177" y="4639"/>
                        <a:pt x="2305" y="4590"/>
                      </a:cubicBezTo>
                      <a:cubicBezTo>
                        <a:pt x="2446" y="4536"/>
                        <a:pt x="2596" y="4482"/>
                        <a:pt x="2743" y="4482"/>
                      </a:cubicBezTo>
                      <a:cubicBezTo>
                        <a:pt x="2793" y="4482"/>
                        <a:pt x="2842" y="4488"/>
                        <a:pt x="2891" y="4503"/>
                      </a:cubicBezTo>
                      <a:cubicBezTo>
                        <a:pt x="3037" y="4546"/>
                        <a:pt x="3151" y="4760"/>
                        <a:pt x="3021" y="4838"/>
                      </a:cubicBezTo>
                      <a:cubicBezTo>
                        <a:pt x="2988" y="4858"/>
                        <a:pt x="2948" y="4862"/>
                        <a:pt x="2910" y="4865"/>
                      </a:cubicBezTo>
                      <a:cubicBezTo>
                        <a:pt x="2740" y="4880"/>
                        <a:pt x="2572" y="4909"/>
                        <a:pt x="2407" y="4949"/>
                      </a:cubicBezTo>
                      <a:cubicBezTo>
                        <a:pt x="2346" y="4964"/>
                        <a:pt x="2282" y="4983"/>
                        <a:pt x="2230" y="5017"/>
                      </a:cubicBezTo>
                      <a:cubicBezTo>
                        <a:pt x="2383" y="5166"/>
                        <a:pt x="2541" y="5312"/>
                        <a:pt x="2700" y="5455"/>
                      </a:cubicBezTo>
                      <a:cubicBezTo>
                        <a:pt x="2735" y="5441"/>
                        <a:pt x="2770" y="5425"/>
                        <a:pt x="2804" y="5408"/>
                      </a:cubicBezTo>
                      <a:cubicBezTo>
                        <a:pt x="2952" y="5329"/>
                        <a:pt x="3087" y="5224"/>
                        <a:pt x="3244" y="5168"/>
                      </a:cubicBezTo>
                      <a:cubicBezTo>
                        <a:pt x="3306" y="5146"/>
                        <a:pt x="3373" y="5133"/>
                        <a:pt x="3440" y="5133"/>
                      </a:cubicBezTo>
                      <a:cubicBezTo>
                        <a:pt x="3543" y="5133"/>
                        <a:pt x="3643" y="5164"/>
                        <a:pt x="3713" y="5237"/>
                      </a:cubicBezTo>
                      <a:cubicBezTo>
                        <a:pt x="3759" y="5284"/>
                        <a:pt x="3789" y="5360"/>
                        <a:pt x="3755" y="5416"/>
                      </a:cubicBezTo>
                      <a:cubicBezTo>
                        <a:pt x="3732" y="5455"/>
                        <a:pt x="3686" y="5475"/>
                        <a:pt x="3643" y="5488"/>
                      </a:cubicBezTo>
                      <a:cubicBezTo>
                        <a:pt x="3480" y="5542"/>
                        <a:pt x="3306" y="5566"/>
                        <a:pt x="3167" y="5666"/>
                      </a:cubicBezTo>
                      <a:cubicBezTo>
                        <a:pt x="3127" y="5695"/>
                        <a:pt x="3093" y="5734"/>
                        <a:pt x="3066" y="5776"/>
                      </a:cubicBezTo>
                      <a:cubicBezTo>
                        <a:pt x="3204" y="5894"/>
                        <a:pt x="3344" y="6012"/>
                        <a:pt x="3485" y="6128"/>
                      </a:cubicBezTo>
                      <a:cubicBezTo>
                        <a:pt x="3500" y="6120"/>
                        <a:pt x="3515" y="6111"/>
                        <a:pt x="3529" y="6102"/>
                      </a:cubicBezTo>
                      <a:cubicBezTo>
                        <a:pt x="3673" y="6008"/>
                        <a:pt x="3796" y="5873"/>
                        <a:pt x="3963" y="5833"/>
                      </a:cubicBezTo>
                      <a:cubicBezTo>
                        <a:pt x="3982" y="5828"/>
                        <a:pt x="4002" y="5826"/>
                        <a:pt x="4022" y="5826"/>
                      </a:cubicBezTo>
                      <a:cubicBezTo>
                        <a:pt x="4177" y="5826"/>
                        <a:pt x="4342" y="5952"/>
                        <a:pt x="4293" y="6096"/>
                      </a:cubicBezTo>
                      <a:cubicBezTo>
                        <a:pt x="4259" y="6193"/>
                        <a:pt x="4152" y="6237"/>
                        <a:pt x="4066" y="6290"/>
                      </a:cubicBezTo>
                      <a:cubicBezTo>
                        <a:pt x="3996" y="6332"/>
                        <a:pt x="3934" y="6392"/>
                        <a:pt x="3891" y="6461"/>
                      </a:cubicBezTo>
                      <a:cubicBezTo>
                        <a:pt x="4021" y="6568"/>
                        <a:pt x="4153" y="6674"/>
                        <a:pt x="4284" y="6780"/>
                      </a:cubicBezTo>
                      <a:cubicBezTo>
                        <a:pt x="4315" y="6735"/>
                        <a:pt x="4342" y="6684"/>
                        <a:pt x="4370" y="6637"/>
                      </a:cubicBezTo>
                      <a:cubicBezTo>
                        <a:pt x="4423" y="6548"/>
                        <a:pt x="4513" y="6458"/>
                        <a:pt x="4608" y="6458"/>
                      </a:cubicBezTo>
                      <a:cubicBezTo>
                        <a:pt x="4626" y="6458"/>
                        <a:pt x="4644" y="6461"/>
                        <a:pt x="4662" y="6468"/>
                      </a:cubicBezTo>
                      <a:cubicBezTo>
                        <a:pt x="4812" y="6525"/>
                        <a:pt x="4774" y="6754"/>
                        <a:pt x="4673" y="6877"/>
                      </a:cubicBezTo>
                      <a:cubicBezTo>
                        <a:pt x="4638" y="6921"/>
                        <a:pt x="4597" y="6963"/>
                        <a:pt x="4560" y="7007"/>
                      </a:cubicBezTo>
                      <a:cubicBezTo>
                        <a:pt x="4658" y="7087"/>
                        <a:pt x="4756" y="7167"/>
                        <a:pt x="4852" y="7249"/>
                      </a:cubicBezTo>
                      <a:cubicBezTo>
                        <a:pt x="4927" y="7214"/>
                        <a:pt x="5005" y="7183"/>
                        <a:pt x="5084" y="7157"/>
                      </a:cubicBezTo>
                      <a:cubicBezTo>
                        <a:pt x="5118" y="7146"/>
                        <a:pt x="5155" y="7136"/>
                        <a:pt x="5191" y="7136"/>
                      </a:cubicBezTo>
                      <a:cubicBezTo>
                        <a:pt x="5222" y="7136"/>
                        <a:pt x="5251" y="7144"/>
                        <a:pt x="5274" y="7165"/>
                      </a:cubicBezTo>
                      <a:cubicBezTo>
                        <a:pt x="5366" y="7250"/>
                        <a:pt x="5236" y="7392"/>
                        <a:pt x="5118" y="7433"/>
                      </a:cubicBezTo>
                      <a:cubicBezTo>
                        <a:pt x="5107" y="7437"/>
                        <a:pt x="5096" y="7441"/>
                        <a:pt x="5086" y="7445"/>
                      </a:cubicBezTo>
                      <a:cubicBezTo>
                        <a:pt x="5156" y="7506"/>
                        <a:pt x="5227" y="7566"/>
                        <a:pt x="5297" y="7627"/>
                      </a:cubicBezTo>
                      <a:cubicBezTo>
                        <a:pt x="5356" y="7591"/>
                        <a:pt x="5421" y="7561"/>
                        <a:pt x="5479" y="7561"/>
                      </a:cubicBezTo>
                      <a:cubicBezTo>
                        <a:pt x="5517" y="7561"/>
                        <a:pt x="5551" y="7573"/>
                        <a:pt x="5579" y="7604"/>
                      </a:cubicBezTo>
                      <a:cubicBezTo>
                        <a:pt x="5644" y="7673"/>
                        <a:pt x="5611" y="7772"/>
                        <a:pt x="5554" y="7857"/>
                      </a:cubicBezTo>
                      <a:cubicBezTo>
                        <a:pt x="5884" y="8156"/>
                        <a:pt x="6204" y="8467"/>
                        <a:pt x="6503" y="8800"/>
                      </a:cubicBezTo>
                      <a:lnTo>
                        <a:pt x="6907" y="8685"/>
                      </a:lnTo>
                      <a:cubicBezTo>
                        <a:pt x="6661" y="8328"/>
                        <a:pt x="6631" y="7875"/>
                        <a:pt x="6613" y="7437"/>
                      </a:cubicBezTo>
                      <a:cubicBezTo>
                        <a:pt x="6586" y="7447"/>
                        <a:pt x="6560" y="7456"/>
                        <a:pt x="6533" y="7463"/>
                      </a:cubicBezTo>
                      <a:cubicBezTo>
                        <a:pt x="6502" y="7470"/>
                        <a:pt x="6470" y="7474"/>
                        <a:pt x="6438" y="7474"/>
                      </a:cubicBezTo>
                      <a:cubicBezTo>
                        <a:pt x="6364" y="7474"/>
                        <a:pt x="6290" y="7453"/>
                        <a:pt x="6235" y="7403"/>
                      </a:cubicBezTo>
                      <a:cubicBezTo>
                        <a:pt x="6156" y="7333"/>
                        <a:pt x="6136" y="7198"/>
                        <a:pt x="6209" y="7122"/>
                      </a:cubicBezTo>
                      <a:cubicBezTo>
                        <a:pt x="6250" y="7079"/>
                        <a:pt x="6311" y="7062"/>
                        <a:pt x="6368" y="7046"/>
                      </a:cubicBezTo>
                      <a:lnTo>
                        <a:pt x="6591" y="6986"/>
                      </a:lnTo>
                      <a:cubicBezTo>
                        <a:pt x="6586" y="6907"/>
                        <a:pt x="6581" y="6828"/>
                        <a:pt x="6575" y="6749"/>
                      </a:cubicBezTo>
                      <a:cubicBezTo>
                        <a:pt x="6465" y="6780"/>
                        <a:pt x="6351" y="6798"/>
                        <a:pt x="6237" y="6798"/>
                      </a:cubicBezTo>
                      <a:cubicBezTo>
                        <a:pt x="6217" y="6798"/>
                        <a:pt x="6197" y="6797"/>
                        <a:pt x="6177" y="6796"/>
                      </a:cubicBezTo>
                      <a:cubicBezTo>
                        <a:pt x="6134" y="6794"/>
                        <a:pt x="6088" y="6789"/>
                        <a:pt x="6055" y="6761"/>
                      </a:cubicBezTo>
                      <a:cubicBezTo>
                        <a:pt x="5998" y="6714"/>
                        <a:pt x="6005" y="6619"/>
                        <a:pt x="6050" y="6562"/>
                      </a:cubicBezTo>
                      <a:cubicBezTo>
                        <a:pt x="6096" y="6503"/>
                        <a:pt x="6168" y="6473"/>
                        <a:pt x="6238" y="6450"/>
                      </a:cubicBezTo>
                      <a:cubicBezTo>
                        <a:pt x="6336" y="6415"/>
                        <a:pt x="6437" y="6389"/>
                        <a:pt x="6540" y="6367"/>
                      </a:cubicBezTo>
                      <a:cubicBezTo>
                        <a:pt x="6527" y="6248"/>
                        <a:pt x="6511" y="6129"/>
                        <a:pt x="6494" y="6009"/>
                      </a:cubicBezTo>
                      <a:cubicBezTo>
                        <a:pt x="6402" y="6069"/>
                        <a:pt x="6307" y="6124"/>
                        <a:pt x="6207" y="6169"/>
                      </a:cubicBezTo>
                      <a:cubicBezTo>
                        <a:pt x="6154" y="6192"/>
                        <a:pt x="6099" y="6214"/>
                        <a:pt x="6043" y="6214"/>
                      </a:cubicBezTo>
                      <a:cubicBezTo>
                        <a:pt x="6035" y="6214"/>
                        <a:pt x="6027" y="6214"/>
                        <a:pt x="6020" y="6213"/>
                      </a:cubicBezTo>
                      <a:cubicBezTo>
                        <a:pt x="5956" y="6206"/>
                        <a:pt x="5891" y="6157"/>
                        <a:pt x="5890" y="6092"/>
                      </a:cubicBezTo>
                      <a:cubicBezTo>
                        <a:pt x="5890" y="6053"/>
                        <a:pt x="5911" y="6018"/>
                        <a:pt x="5933" y="5987"/>
                      </a:cubicBezTo>
                      <a:cubicBezTo>
                        <a:pt x="6053" y="5821"/>
                        <a:pt x="6238" y="5711"/>
                        <a:pt x="6437" y="5671"/>
                      </a:cubicBezTo>
                      <a:cubicBezTo>
                        <a:pt x="6418" y="5569"/>
                        <a:pt x="6397" y="5469"/>
                        <a:pt x="6374" y="5368"/>
                      </a:cubicBezTo>
                      <a:cubicBezTo>
                        <a:pt x="6320" y="5391"/>
                        <a:pt x="6270" y="5429"/>
                        <a:pt x="6225" y="5470"/>
                      </a:cubicBezTo>
                      <a:cubicBezTo>
                        <a:pt x="6137" y="5552"/>
                        <a:pt x="6056" y="5650"/>
                        <a:pt x="5940" y="5687"/>
                      </a:cubicBezTo>
                      <a:cubicBezTo>
                        <a:pt x="5919" y="5693"/>
                        <a:pt x="5896" y="5696"/>
                        <a:pt x="5873" y="5696"/>
                      </a:cubicBezTo>
                      <a:cubicBezTo>
                        <a:pt x="5773" y="5696"/>
                        <a:pt x="5669" y="5635"/>
                        <a:pt x="5669" y="5537"/>
                      </a:cubicBezTo>
                      <a:cubicBezTo>
                        <a:pt x="5669" y="5500"/>
                        <a:pt x="5683" y="5465"/>
                        <a:pt x="5701" y="5433"/>
                      </a:cubicBezTo>
                      <a:cubicBezTo>
                        <a:pt x="5770" y="5297"/>
                        <a:pt x="5885" y="5185"/>
                        <a:pt x="6023" y="5118"/>
                      </a:cubicBezTo>
                      <a:cubicBezTo>
                        <a:pt x="6107" y="5077"/>
                        <a:pt x="6207" y="5047"/>
                        <a:pt x="6276" y="4988"/>
                      </a:cubicBezTo>
                      <a:cubicBezTo>
                        <a:pt x="6215" y="4779"/>
                        <a:pt x="6143" y="4574"/>
                        <a:pt x="6060" y="4373"/>
                      </a:cubicBezTo>
                      <a:cubicBezTo>
                        <a:pt x="6055" y="4373"/>
                        <a:pt x="6051" y="4373"/>
                        <a:pt x="6046" y="4373"/>
                      </a:cubicBezTo>
                      <a:cubicBezTo>
                        <a:pt x="6031" y="4373"/>
                        <a:pt x="6016" y="4375"/>
                        <a:pt x="6000" y="4382"/>
                      </a:cubicBezTo>
                      <a:cubicBezTo>
                        <a:pt x="5947" y="4403"/>
                        <a:pt x="5917" y="4458"/>
                        <a:pt x="5887" y="4507"/>
                      </a:cubicBezTo>
                      <a:cubicBezTo>
                        <a:pt x="5823" y="4611"/>
                        <a:pt x="5747" y="4708"/>
                        <a:pt x="5659" y="4792"/>
                      </a:cubicBezTo>
                      <a:cubicBezTo>
                        <a:pt x="5607" y="4843"/>
                        <a:pt x="5539" y="4893"/>
                        <a:pt x="5469" y="4893"/>
                      </a:cubicBezTo>
                      <a:cubicBezTo>
                        <a:pt x="5457" y="4893"/>
                        <a:pt x="5445" y="4891"/>
                        <a:pt x="5433" y="4889"/>
                      </a:cubicBezTo>
                      <a:cubicBezTo>
                        <a:pt x="5329" y="4864"/>
                        <a:pt x="5290" y="4722"/>
                        <a:pt x="5333" y="4622"/>
                      </a:cubicBezTo>
                      <a:cubicBezTo>
                        <a:pt x="5376" y="4522"/>
                        <a:pt x="5471" y="4458"/>
                        <a:pt x="5562" y="4398"/>
                      </a:cubicBezTo>
                      <a:lnTo>
                        <a:pt x="5853" y="4206"/>
                      </a:lnTo>
                      <a:cubicBezTo>
                        <a:pt x="5876" y="4190"/>
                        <a:pt x="5899" y="4175"/>
                        <a:pt x="5913" y="4151"/>
                      </a:cubicBezTo>
                      <a:cubicBezTo>
                        <a:pt x="5926" y="4127"/>
                        <a:pt x="5927" y="4102"/>
                        <a:pt x="5925" y="4075"/>
                      </a:cubicBezTo>
                      <a:cubicBezTo>
                        <a:pt x="5802" y="3821"/>
                        <a:pt x="5660" y="3578"/>
                        <a:pt x="5503" y="3346"/>
                      </a:cubicBezTo>
                      <a:cubicBezTo>
                        <a:pt x="5490" y="3343"/>
                        <a:pt x="5478" y="3342"/>
                        <a:pt x="5465" y="3342"/>
                      </a:cubicBezTo>
                      <a:cubicBezTo>
                        <a:pt x="5453" y="3342"/>
                        <a:pt x="5442" y="3343"/>
                        <a:pt x="5430" y="3346"/>
                      </a:cubicBezTo>
                      <a:cubicBezTo>
                        <a:pt x="5347" y="3369"/>
                        <a:pt x="5310" y="3463"/>
                        <a:pt x="5282" y="3543"/>
                      </a:cubicBezTo>
                      <a:cubicBezTo>
                        <a:pt x="5246" y="3646"/>
                        <a:pt x="5204" y="3747"/>
                        <a:pt x="5157" y="3844"/>
                      </a:cubicBezTo>
                      <a:cubicBezTo>
                        <a:pt x="5122" y="3915"/>
                        <a:pt x="5078" y="3990"/>
                        <a:pt x="5004" y="4016"/>
                      </a:cubicBezTo>
                      <a:cubicBezTo>
                        <a:pt x="4986" y="4023"/>
                        <a:pt x="4967" y="4026"/>
                        <a:pt x="4948" y="4026"/>
                      </a:cubicBezTo>
                      <a:cubicBezTo>
                        <a:pt x="4896" y="4026"/>
                        <a:pt x="4843" y="4004"/>
                        <a:pt x="4801" y="3971"/>
                      </a:cubicBezTo>
                      <a:cubicBezTo>
                        <a:pt x="4744" y="3927"/>
                        <a:pt x="4704" y="3865"/>
                        <a:pt x="4665" y="3805"/>
                      </a:cubicBezTo>
                      <a:cubicBezTo>
                        <a:pt x="4633" y="3755"/>
                        <a:pt x="4600" y="3697"/>
                        <a:pt x="4618" y="3641"/>
                      </a:cubicBezTo>
                      <a:cubicBezTo>
                        <a:pt x="4628" y="3609"/>
                        <a:pt x="4652" y="3586"/>
                        <a:pt x="4677" y="3564"/>
                      </a:cubicBezTo>
                      <a:cubicBezTo>
                        <a:pt x="4789" y="3464"/>
                        <a:pt x="4924" y="3392"/>
                        <a:pt x="5069" y="3355"/>
                      </a:cubicBezTo>
                      <a:cubicBezTo>
                        <a:pt x="5105" y="3346"/>
                        <a:pt x="5145" y="3338"/>
                        <a:pt x="5172" y="3311"/>
                      </a:cubicBezTo>
                      <a:cubicBezTo>
                        <a:pt x="5188" y="3296"/>
                        <a:pt x="5198" y="3274"/>
                        <a:pt x="5206" y="3253"/>
                      </a:cubicBezTo>
                      <a:cubicBezTo>
                        <a:pt x="5241" y="3159"/>
                        <a:pt x="5241" y="3056"/>
                        <a:pt x="5219" y="2957"/>
                      </a:cubicBezTo>
                      <a:cubicBezTo>
                        <a:pt x="5041" y="2731"/>
                        <a:pt x="4847" y="2514"/>
                        <a:pt x="4644" y="2307"/>
                      </a:cubicBezTo>
                      <a:cubicBezTo>
                        <a:pt x="4620" y="2317"/>
                        <a:pt x="4596" y="2330"/>
                        <a:pt x="4577" y="2347"/>
                      </a:cubicBezTo>
                      <a:cubicBezTo>
                        <a:pt x="4471" y="2441"/>
                        <a:pt x="4460" y="2599"/>
                        <a:pt x="4439" y="2740"/>
                      </a:cubicBezTo>
                      <a:cubicBezTo>
                        <a:pt x="4415" y="2898"/>
                        <a:pt x="4369" y="3052"/>
                        <a:pt x="4302" y="3197"/>
                      </a:cubicBezTo>
                      <a:cubicBezTo>
                        <a:pt x="4253" y="3303"/>
                        <a:pt x="4180" y="3414"/>
                        <a:pt x="4065" y="3434"/>
                      </a:cubicBezTo>
                      <a:cubicBezTo>
                        <a:pt x="4052" y="3437"/>
                        <a:pt x="4040" y="3438"/>
                        <a:pt x="4028" y="3438"/>
                      </a:cubicBezTo>
                      <a:cubicBezTo>
                        <a:pt x="3903" y="3438"/>
                        <a:pt x="3795" y="3327"/>
                        <a:pt x="3712" y="3226"/>
                      </a:cubicBezTo>
                      <a:cubicBezTo>
                        <a:pt x="3681" y="3188"/>
                        <a:pt x="3648" y="3147"/>
                        <a:pt x="3636" y="3099"/>
                      </a:cubicBezTo>
                      <a:cubicBezTo>
                        <a:pt x="3607" y="2984"/>
                        <a:pt x="3701" y="2878"/>
                        <a:pt x="3787" y="2796"/>
                      </a:cubicBezTo>
                      <a:cubicBezTo>
                        <a:pt x="3907" y="2682"/>
                        <a:pt x="4028" y="2566"/>
                        <a:pt x="4149" y="2451"/>
                      </a:cubicBezTo>
                      <a:cubicBezTo>
                        <a:pt x="4200" y="2402"/>
                        <a:pt x="4254" y="2350"/>
                        <a:pt x="4287" y="2287"/>
                      </a:cubicBezTo>
                      <a:cubicBezTo>
                        <a:pt x="4337" y="2187"/>
                        <a:pt x="4330" y="2075"/>
                        <a:pt x="4292" y="1968"/>
                      </a:cubicBezTo>
                      <a:cubicBezTo>
                        <a:pt x="4040" y="1737"/>
                        <a:pt x="3776" y="1518"/>
                        <a:pt x="3503" y="1309"/>
                      </a:cubicBezTo>
                      <a:cubicBezTo>
                        <a:pt x="3446" y="1329"/>
                        <a:pt x="3393" y="1374"/>
                        <a:pt x="3366" y="1431"/>
                      </a:cubicBezTo>
                      <a:cubicBezTo>
                        <a:pt x="3320" y="1532"/>
                        <a:pt x="3332" y="1649"/>
                        <a:pt x="3338" y="1760"/>
                      </a:cubicBezTo>
                      <a:cubicBezTo>
                        <a:pt x="3349" y="1965"/>
                        <a:pt x="3335" y="2171"/>
                        <a:pt x="3298" y="2373"/>
                      </a:cubicBezTo>
                      <a:cubicBezTo>
                        <a:pt x="3287" y="2435"/>
                        <a:pt x="3272" y="2500"/>
                        <a:pt x="3224" y="2540"/>
                      </a:cubicBezTo>
                      <a:cubicBezTo>
                        <a:pt x="3193" y="2566"/>
                        <a:pt x="3156" y="2576"/>
                        <a:pt x="3117" y="2576"/>
                      </a:cubicBezTo>
                      <a:cubicBezTo>
                        <a:pt x="3050" y="2576"/>
                        <a:pt x="2976" y="2546"/>
                        <a:pt x="2915" y="2514"/>
                      </a:cubicBezTo>
                      <a:cubicBezTo>
                        <a:pt x="2807" y="2456"/>
                        <a:pt x="2692" y="2384"/>
                        <a:pt x="2657" y="2267"/>
                      </a:cubicBezTo>
                      <a:cubicBezTo>
                        <a:pt x="2621" y="2144"/>
                        <a:pt x="2686" y="2013"/>
                        <a:pt x="2771" y="1917"/>
                      </a:cubicBezTo>
                      <a:cubicBezTo>
                        <a:pt x="2856" y="1822"/>
                        <a:pt x="2962" y="1745"/>
                        <a:pt x="3033" y="1638"/>
                      </a:cubicBezTo>
                      <a:cubicBezTo>
                        <a:pt x="3166" y="1442"/>
                        <a:pt x="3148" y="1185"/>
                        <a:pt x="3043" y="968"/>
                      </a:cubicBezTo>
                      <a:cubicBezTo>
                        <a:pt x="2823" y="812"/>
                        <a:pt x="2600" y="660"/>
                        <a:pt x="2377" y="513"/>
                      </a:cubicBezTo>
                      <a:cubicBezTo>
                        <a:pt x="2316" y="473"/>
                        <a:pt x="2253" y="432"/>
                        <a:pt x="2188" y="393"/>
                      </a:cubicBezTo>
                      <a:cubicBezTo>
                        <a:pt x="2142" y="417"/>
                        <a:pt x="2104" y="455"/>
                        <a:pt x="2092" y="504"/>
                      </a:cubicBezTo>
                      <a:cubicBezTo>
                        <a:pt x="2079" y="564"/>
                        <a:pt x="2102" y="626"/>
                        <a:pt x="2124" y="683"/>
                      </a:cubicBezTo>
                      <a:cubicBezTo>
                        <a:pt x="2206" y="905"/>
                        <a:pt x="2258" y="1140"/>
                        <a:pt x="2276" y="1376"/>
                      </a:cubicBezTo>
                      <a:cubicBezTo>
                        <a:pt x="2279" y="1417"/>
                        <a:pt x="2280" y="1459"/>
                        <a:pt x="2258" y="1492"/>
                      </a:cubicBezTo>
                      <a:cubicBezTo>
                        <a:pt x="2238" y="1521"/>
                        <a:pt x="2206" y="1532"/>
                        <a:pt x="2172" y="1532"/>
                      </a:cubicBezTo>
                      <a:cubicBezTo>
                        <a:pt x="2126" y="1532"/>
                        <a:pt x="2075" y="1511"/>
                        <a:pt x="2039" y="1481"/>
                      </a:cubicBezTo>
                      <a:cubicBezTo>
                        <a:pt x="1738" y="1239"/>
                        <a:pt x="1869" y="754"/>
                        <a:pt x="1739" y="391"/>
                      </a:cubicBezTo>
                      <a:cubicBezTo>
                        <a:pt x="1695" y="269"/>
                        <a:pt x="1616" y="162"/>
                        <a:pt x="1517" y="78"/>
                      </a:cubicBezTo>
                      <a:cubicBezTo>
                        <a:pt x="1363" y="29"/>
                        <a:pt x="1208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91" name="Google Shape;1691;p15"/>
                <p:cNvSpPr/>
                <p:nvPr/>
              </p:nvSpPr>
              <p:spPr>
                <a:xfrm>
                  <a:off x="1167109" y="3274013"/>
                  <a:ext cx="348573" cy="630106"/>
                </a:xfrm>
                <a:custGeom>
                  <a:rect b="b" l="l" r="r" t="t"/>
                  <a:pathLst>
                    <a:path extrusionOk="0" h="9760" w="5399">
                      <a:moveTo>
                        <a:pt x="4324" y="1"/>
                      </a:moveTo>
                      <a:cubicBezTo>
                        <a:pt x="4098" y="1"/>
                        <a:pt x="3875" y="77"/>
                        <a:pt x="3664" y="196"/>
                      </a:cubicBezTo>
                      <a:cubicBezTo>
                        <a:pt x="3584" y="299"/>
                        <a:pt x="3529" y="419"/>
                        <a:pt x="3511" y="549"/>
                      </a:cubicBezTo>
                      <a:cubicBezTo>
                        <a:pt x="3458" y="931"/>
                        <a:pt x="3687" y="1378"/>
                        <a:pt x="3443" y="1677"/>
                      </a:cubicBezTo>
                      <a:cubicBezTo>
                        <a:pt x="3407" y="1721"/>
                        <a:pt x="3349" y="1757"/>
                        <a:pt x="3296" y="1757"/>
                      </a:cubicBezTo>
                      <a:cubicBezTo>
                        <a:pt x="3272" y="1757"/>
                        <a:pt x="3250" y="1750"/>
                        <a:pt x="3231" y="1732"/>
                      </a:cubicBezTo>
                      <a:cubicBezTo>
                        <a:pt x="3202" y="1705"/>
                        <a:pt x="3195" y="1662"/>
                        <a:pt x="3190" y="1623"/>
                      </a:cubicBezTo>
                      <a:cubicBezTo>
                        <a:pt x="3158" y="1388"/>
                        <a:pt x="3160" y="1148"/>
                        <a:pt x="3195" y="914"/>
                      </a:cubicBezTo>
                      <a:cubicBezTo>
                        <a:pt x="3204" y="853"/>
                        <a:pt x="3215" y="788"/>
                        <a:pt x="3189" y="733"/>
                      </a:cubicBezTo>
                      <a:cubicBezTo>
                        <a:pt x="3167" y="686"/>
                        <a:pt x="3123" y="657"/>
                        <a:pt x="3073" y="643"/>
                      </a:cubicBezTo>
                      <a:cubicBezTo>
                        <a:pt x="3017" y="696"/>
                        <a:pt x="2964" y="747"/>
                        <a:pt x="2912" y="800"/>
                      </a:cubicBezTo>
                      <a:cubicBezTo>
                        <a:pt x="2724" y="990"/>
                        <a:pt x="2537" y="1184"/>
                        <a:pt x="2355" y="1383"/>
                      </a:cubicBezTo>
                      <a:cubicBezTo>
                        <a:pt x="2296" y="1616"/>
                        <a:pt x="2332" y="1871"/>
                        <a:pt x="2502" y="2036"/>
                      </a:cubicBezTo>
                      <a:cubicBezTo>
                        <a:pt x="2594" y="2125"/>
                        <a:pt x="2714" y="2179"/>
                        <a:pt x="2817" y="2255"/>
                      </a:cubicBezTo>
                      <a:cubicBezTo>
                        <a:pt x="2919" y="2331"/>
                        <a:pt x="3011" y="2446"/>
                        <a:pt x="3001" y="2574"/>
                      </a:cubicBezTo>
                      <a:cubicBezTo>
                        <a:pt x="2990" y="2695"/>
                        <a:pt x="2893" y="2790"/>
                        <a:pt x="2799" y="2868"/>
                      </a:cubicBezTo>
                      <a:cubicBezTo>
                        <a:pt x="2734" y="2922"/>
                        <a:pt x="2652" y="2975"/>
                        <a:pt x="2574" y="2975"/>
                      </a:cubicBezTo>
                      <a:cubicBezTo>
                        <a:pt x="2550" y="2975"/>
                        <a:pt x="2525" y="2970"/>
                        <a:pt x="2502" y="2957"/>
                      </a:cubicBezTo>
                      <a:cubicBezTo>
                        <a:pt x="2447" y="2927"/>
                        <a:pt x="2419" y="2868"/>
                        <a:pt x="2395" y="2810"/>
                      </a:cubicBezTo>
                      <a:cubicBezTo>
                        <a:pt x="2317" y="2620"/>
                        <a:pt x="2261" y="2421"/>
                        <a:pt x="2229" y="2218"/>
                      </a:cubicBezTo>
                      <a:cubicBezTo>
                        <a:pt x="2212" y="2108"/>
                        <a:pt x="2199" y="1991"/>
                        <a:pt x="2133" y="1902"/>
                      </a:cubicBezTo>
                      <a:cubicBezTo>
                        <a:pt x="2096" y="1853"/>
                        <a:pt x="2035" y="1819"/>
                        <a:pt x="1974" y="1811"/>
                      </a:cubicBezTo>
                      <a:cubicBezTo>
                        <a:pt x="1750" y="2072"/>
                        <a:pt x="1537" y="2341"/>
                        <a:pt x="1339" y="2619"/>
                      </a:cubicBezTo>
                      <a:cubicBezTo>
                        <a:pt x="1323" y="2731"/>
                        <a:pt x="1339" y="2842"/>
                        <a:pt x="1410" y="2928"/>
                      </a:cubicBezTo>
                      <a:cubicBezTo>
                        <a:pt x="1455" y="2985"/>
                        <a:pt x="1518" y="3024"/>
                        <a:pt x="1578" y="3062"/>
                      </a:cubicBezTo>
                      <a:cubicBezTo>
                        <a:pt x="1720" y="3150"/>
                        <a:pt x="1862" y="3237"/>
                        <a:pt x="2004" y="3324"/>
                      </a:cubicBezTo>
                      <a:cubicBezTo>
                        <a:pt x="2105" y="3387"/>
                        <a:pt x="2219" y="3471"/>
                        <a:pt x="2214" y="3590"/>
                      </a:cubicBezTo>
                      <a:cubicBezTo>
                        <a:pt x="2212" y="3640"/>
                        <a:pt x="2188" y="3685"/>
                        <a:pt x="2166" y="3730"/>
                      </a:cubicBezTo>
                      <a:cubicBezTo>
                        <a:pt x="2100" y="3857"/>
                        <a:pt x="2007" y="4001"/>
                        <a:pt x="1863" y="4006"/>
                      </a:cubicBezTo>
                      <a:cubicBezTo>
                        <a:pt x="1861" y="4006"/>
                        <a:pt x="1859" y="4006"/>
                        <a:pt x="1858" y="4006"/>
                      </a:cubicBezTo>
                      <a:cubicBezTo>
                        <a:pt x="1744" y="4006"/>
                        <a:pt x="1651" y="3914"/>
                        <a:pt x="1582" y="3823"/>
                      </a:cubicBezTo>
                      <a:cubicBezTo>
                        <a:pt x="1487" y="3695"/>
                        <a:pt x="1411" y="3554"/>
                        <a:pt x="1354" y="3405"/>
                      </a:cubicBezTo>
                      <a:cubicBezTo>
                        <a:pt x="1305" y="3271"/>
                        <a:pt x="1262" y="3119"/>
                        <a:pt x="1138" y="3048"/>
                      </a:cubicBezTo>
                      <a:cubicBezTo>
                        <a:pt x="1115" y="3035"/>
                        <a:pt x="1090" y="3027"/>
                        <a:pt x="1064" y="3023"/>
                      </a:cubicBezTo>
                      <a:cubicBezTo>
                        <a:pt x="908" y="3268"/>
                        <a:pt x="764" y="3519"/>
                        <a:pt x="636" y="3778"/>
                      </a:cubicBezTo>
                      <a:cubicBezTo>
                        <a:pt x="634" y="3879"/>
                        <a:pt x="655" y="3979"/>
                        <a:pt x="709" y="4065"/>
                      </a:cubicBezTo>
                      <a:cubicBezTo>
                        <a:pt x="722" y="4083"/>
                        <a:pt x="736" y="4102"/>
                        <a:pt x="755" y="4114"/>
                      </a:cubicBezTo>
                      <a:cubicBezTo>
                        <a:pt x="786" y="4135"/>
                        <a:pt x="827" y="4135"/>
                        <a:pt x="865" y="4137"/>
                      </a:cubicBezTo>
                      <a:cubicBezTo>
                        <a:pt x="1014" y="4143"/>
                        <a:pt x="1161" y="4185"/>
                        <a:pt x="1291" y="4259"/>
                      </a:cubicBezTo>
                      <a:cubicBezTo>
                        <a:pt x="1319" y="4276"/>
                        <a:pt x="1348" y="4294"/>
                        <a:pt x="1364" y="4323"/>
                      </a:cubicBezTo>
                      <a:cubicBezTo>
                        <a:pt x="1393" y="4373"/>
                        <a:pt x="1373" y="4437"/>
                        <a:pt x="1352" y="4493"/>
                      </a:cubicBezTo>
                      <a:cubicBezTo>
                        <a:pt x="1326" y="4559"/>
                        <a:pt x="1300" y="4628"/>
                        <a:pt x="1253" y="4684"/>
                      </a:cubicBezTo>
                      <a:cubicBezTo>
                        <a:pt x="1212" y="4733"/>
                        <a:pt x="1150" y="4771"/>
                        <a:pt x="1086" y="4771"/>
                      </a:cubicBezTo>
                      <a:cubicBezTo>
                        <a:pt x="1079" y="4771"/>
                        <a:pt x="1072" y="4770"/>
                        <a:pt x="1065" y="4769"/>
                      </a:cubicBezTo>
                      <a:cubicBezTo>
                        <a:pt x="987" y="4759"/>
                        <a:pt x="928" y="4694"/>
                        <a:pt x="880" y="4632"/>
                      </a:cubicBezTo>
                      <a:cubicBezTo>
                        <a:pt x="813" y="4547"/>
                        <a:pt x="751" y="4458"/>
                        <a:pt x="695" y="4364"/>
                      </a:cubicBezTo>
                      <a:cubicBezTo>
                        <a:pt x="651" y="4291"/>
                        <a:pt x="595" y="4206"/>
                        <a:pt x="510" y="4202"/>
                      </a:cubicBezTo>
                      <a:cubicBezTo>
                        <a:pt x="508" y="4202"/>
                        <a:pt x="506" y="4201"/>
                        <a:pt x="504" y="4201"/>
                      </a:cubicBezTo>
                      <a:cubicBezTo>
                        <a:pt x="482" y="4201"/>
                        <a:pt x="459" y="4207"/>
                        <a:pt x="438" y="4216"/>
                      </a:cubicBezTo>
                      <a:cubicBezTo>
                        <a:pt x="332" y="4476"/>
                        <a:pt x="244" y="4744"/>
                        <a:pt x="176" y="5017"/>
                      </a:cubicBezTo>
                      <a:cubicBezTo>
                        <a:pt x="180" y="5044"/>
                        <a:pt x="186" y="5070"/>
                        <a:pt x="203" y="5089"/>
                      </a:cubicBezTo>
                      <a:cubicBezTo>
                        <a:pt x="221" y="5110"/>
                        <a:pt x="248" y="5120"/>
                        <a:pt x="273" y="5130"/>
                      </a:cubicBezTo>
                      <a:cubicBezTo>
                        <a:pt x="381" y="5172"/>
                        <a:pt x="489" y="5216"/>
                        <a:pt x="597" y="5258"/>
                      </a:cubicBezTo>
                      <a:cubicBezTo>
                        <a:pt x="699" y="5298"/>
                        <a:pt x="805" y="5342"/>
                        <a:pt x="868" y="5431"/>
                      </a:cubicBezTo>
                      <a:cubicBezTo>
                        <a:pt x="930" y="5519"/>
                        <a:pt x="922" y="5665"/>
                        <a:pt x="825" y="5712"/>
                      </a:cubicBezTo>
                      <a:cubicBezTo>
                        <a:pt x="803" y="5722"/>
                        <a:pt x="781" y="5726"/>
                        <a:pt x="758" y="5726"/>
                      </a:cubicBezTo>
                      <a:cubicBezTo>
                        <a:pt x="699" y="5726"/>
                        <a:pt x="636" y="5697"/>
                        <a:pt x="584" y="5664"/>
                      </a:cubicBezTo>
                      <a:cubicBezTo>
                        <a:pt x="481" y="5599"/>
                        <a:pt x="385" y="5521"/>
                        <a:pt x="302" y="5432"/>
                      </a:cubicBezTo>
                      <a:cubicBezTo>
                        <a:pt x="263" y="5389"/>
                        <a:pt x="222" y="5343"/>
                        <a:pt x="165" y="5332"/>
                      </a:cubicBezTo>
                      <a:cubicBezTo>
                        <a:pt x="159" y="5331"/>
                        <a:pt x="152" y="5330"/>
                        <a:pt x="146" y="5330"/>
                      </a:cubicBezTo>
                      <a:cubicBezTo>
                        <a:pt x="132" y="5330"/>
                        <a:pt x="118" y="5333"/>
                        <a:pt x="105" y="5337"/>
                      </a:cubicBezTo>
                      <a:cubicBezTo>
                        <a:pt x="65" y="5551"/>
                        <a:pt x="37" y="5767"/>
                        <a:pt x="20" y="5983"/>
                      </a:cubicBezTo>
                      <a:cubicBezTo>
                        <a:pt x="101" y="6027"/>
                        <a:pt x="204" y="6035"/>
                        <a:pt x="296" y="6058"/>
                      </a:cubicBezTo>
                      <a:cubicBezTo>
                        <a:pt x="444" y="6095"/>
                        <a:pt x="580" y="6181"/>
                        <a:pt x="675" y="6300"/>
                      </a:cubicBezTo>
                      <a:cubicBezTo>
                        <a:pt x="698" y="6328"/>
                        <a:pt x="720" y="6359"/>
                        <a:pt x="728" y="6395"/>
                      </a:cubicBezTo>
                      <a:cubicBezTo>
                        <a:pt x="751" y="6506"/>
                        <a:pt x="628" y="6598"/>
                        <a:pt x="513" y="6598"/>
                      </a:cubicBezTo>
                      <a:cubicBezTo>
                        <a:pt x="506" y="6598"/>
                        <a:pt x="499" y="6597"/>
                        <a:pt x="492" y="6597"/>
                      </a:cubicBezTo>
                      <a:cubicBezTo>
                        <a:pt x="373" y="6584"/>
                        <a:pt x="272" y="6506"/>
                        <a:pt x="168" y="6445"/>
                      </a:cubicBezTo>
                      <a:cubicBezTo>
                        <a:pt x="118" y="6414"/>
                        <a:pt x="60" y="6387"/>
                        <a:pt x="3" y="6375"/>
                      </a:cubicBezTo>
                      <a:lnTo>
                        <a:pt x="3" y="6375"/>
                      </a:lnTo>
                      <a:cubicBezTo>
                        <a:pt x="1" y="6477"/>
                        <a:pt x="2" y="6581"/>
                        <a:pt x="4" y="6685"/>
                      </a:cubicBezTo>
                      <a:cubicBezTo>
                        <a:pt x="8" y="6685"/>
                        <a:pt x="12" y="6685"/>
                        <a:pt x="17" y="6685"/>
                      </a:cubicBezTo>
                      <a:cubicBezTo>
                        <a:pt x="215" y="6685"/>
                        <a:pt x="414" y="6756"/>
                        <a:pt x="561" y="6890"/>
                      </a:cubicBezTo>
                      <a:cubicBezTo>
                        <a:pt x="590" y="6916"/>
                        <a:pt x="618" y="6945"/>
                        <a:pt x="625" y="6983"/>
                      </a:cubicBezTo>
                      <a:cubicBezTo>
                        <a:pt x="637" y="7047"/>
                        <a:pt x="586" y="7109"/>
                        <a:pt x="524" y="7129"/>
                      </a:cubicBezTo>
                      <a:cubicBezTo>
                        <a:pt x="500" y="7138"/>
                        <a:pt x="475" y="7141"/>
                        <a:pt x="450" y="7141"/>
                      </a:cubicBezTo>
                      <a:cubicBezTo>
                        <a:pt x="411" y="7141"/>
                        <a:pt x="371" y="7133"/>
                        <a:pt x="332" y="7124"/>
                      </a:cubicBezTo>
                      <a:cubicBezTo>
                        <a:pt x="225" y="7100"/>
                        <a:pt x="120" y="7067"/>
                        <a:pt x="18" y="7028"/>
                      </a:cubicBezTo>
                      <a:lnTo>
                        <a:pt x="18" y="7028"/>
                      </a:lnTo>
                      <a:cubicBezTo>
                        <a:pt x="25" y="7148"/>
                        <a:pt x="36" y="7267"/>
                        <a:pt x="47" y="7388"/>
                      </a:cubicBezTo>
                      <a:cubicBezTo>
                        <a:pt x="152" y="7388"/>
                        <a:pt x="256" y="7392"/>
                        <a:pt x="360" y="7405"/>
                      </a:cubicBezTo>
                      <a:cubicBezTo>
                        <a:pt x="433" y="7414"/>
                        <a:pt x="510" y="7429"/>
                        <a:pt x="566" y="7476"/>
                      </a:cubicBezTo>
                      <a:cubicBezTo>
                        <a:pt x="623" y="7523"/>
                        <a:pt x="649" y="7615"/>
                        <a:pt x="602" y="7672"/>
                      </a:cubicBezTo>
                      <a:cubicBezTo>
                        <a:pt x="576" y="7706"/>
                        <a:pt x="532" y="7722"/>
                        <a:pt x="490" y="7732"/>
                      </a:cubicBezTo>
                      <a:cubicBezTo>
                        <a:pt x="391" y="7758"/>
                        <a:pt x="289" y="7771"/>
                        <a:pt x="186" y="7771"/>
                      </a:cubicBezTo>
                      <a:cubicBezTo>
                        <a:pt x="155" y="7771"/>
                        <a:pt x="123" y="7770"/>
                        <a:pt x="91" y="7767"/>
                      </a:cubicBezTo>
                      <a:lnTo>
                        <a:pt x="91" y="7767"/>
                      </a:lnTo>
                      <a:cubicBezTo>
                        <a:pt x="102" y="7846"/>
                        <a:pt x="113" y="7925"/>
                        <a:pt x="124" y="8004"/>
                      </a:cubicBezTo>
                      <a:cubicBezTo>
                        <a:pt x="201" y="8008"/>
                        <a:pt x="278" y="8012"/>
                        <a:pt x="355" y="8016"/>
                      </a:cubicBezTo>
                      <a:cubicBezTo>
                        <a:pt x="414" y="8019"/>
                        <a:pt x="477" y="8023"/>
                        <a:pt x="526" y="8057"/>
                      </a:cubicBezTo>
                      <a:cubicBezTo>
                        <a:pt x="614" y="8117"/>
                        <a:pt x="621" y="8254"/>
                        <a:pt x="559" y="8338"/>
                      </a:cubicBezTo>
                      <a:cubicBezTo>
                        <a:pt x="499" y="8420"/>
                        <a:pt x="394" y="8457"/>
                        <a:pt x="292" y="8457"/>
                      </a:cubicBezTo>
                      <a:cubicBezTo>
                        <a:pt x="288" y="8457"/>
                        <a:pt x="284" y="8457"/>
                        <a:pt x="279" y="8457"/>
                      </a:cubicBezTo>
                      <a:cubicBezTo>
                        <a:pt x="252" y="8457"/>
                        <a:pt x="224" y="8454"/>
                        <a:pt x="196" y="8449"/>
                      </a:cubicBezTo>
                      <a:lnTo>
                        <a:pt x="196" y="8449"/>
                      </a:lnTo>
                      <a:cubicBezTo>
                        <a:pt x="269" y="8881"/>
                        <a:pt x="333" y="9330"/>
                        <a:pt x="166" y="9730"/>
                      </a:cubicBezTo>
                      <a:lnTo>
                        <a:pt x="585" y="9759"/>
                      </a:lnTo>
                      <a:cubicBezTo>
                        <a:pt x="809" y="9372"/>
                        <a:pt x="1058" y="9002"/>
                        <a:pt x="1319" y="8640"/>
                      </a:cubicBezTo>
                      <a:cubicBezTo>
                        <a:pt x="1245" y="8570"/>
                        <a:pt x="1193" y="8480"/>
                        <a:pt x="1241" y="8399"/>
                      </a:cubicBezTo>
                      <a:cubicBezTo>
                        <a:pt x="1270" y="8350"/>
                        <a:pt x="1318" y="8332"/>
                        <a:pt x="1374" y="8332"/>
                      </a:cubicBezTo>
                      <a:cubicBezTo>
                        <a:pt x="1421" y="8332"/>
                        <a:pt x="1474" y="8345"/>
                        <a:pt x="1524" y="8364"/>
                      </a:cubicBezTo>
                      <a:cubicBezTo>
                        <a:pt x="1579" y="8290"/>
                        <a:pt x="1636" y="8215"/>
                        <a:pt x="1692" y="8141"/>
                      </a:cubicBezTo>
                      <a:cubicBezTo>
                        <a:pt x="1681" y="8139"/>
                        <a:pt x="1669" y="8137"/>
                        <a:pt x="1658" y="8136"/>
                      </a:cubicBezTo>
                      <a:cubicBezTo>
                        <a:pt x="1534" y="8120"/>
                        <a:pt x="1378" y="8009"/>
                        <a:pt x="1450" y="7906"/>
                      </a:cubicBezTo>
                      <a:cubicBezTo>
                        <a:pt x="1478" y="7866"/>
                        <a:pt x="1529" y="7855"/>
                        <a:pt x="1580" y="7855"/>
                      </a:cubicBezTo>
                      <a:cubicBezTo>
                        <a:pt x="1598" y="7855"/>
                        <a:pt x="1617" y="7857"/>
                        <a:pt x="1635" y="7859"/>
                      </a:cubicBezTo>
                      <a:cubicBezTo>
                        <a:pt x="1717" y="7869"/>
                        <a:pt x="1798" y="7883"/>
                        <a:pt x="1880" y="7901"/>
                      </a:cubicBezTo>
                      <a:cubicBezTo>
                        <a:pt x="1958" y="7801"/>
                        <a:pt x="2036" y="7702"/>
                        <a:pt x="2115" y="7604"/>
                      </a:cubicBezTo>
                      <a:cubicBezTo>
                        <a:pt x="2070" y="7569"/>
                        <a:pt x="2022" y="7536"/>
                        <a:pt x="1978" y="7502"/>
                      </a:cubicBezTo>
                      <a:cubicBezTo>
                        <a:pt x="1854" y="7401"/>
                        <a:pt x="1770" y="7184"/>
                        <a:pt x="1904" y="7099"/>
                      </a:cubicBezTo>
                      <a:cubicBezTo>
                        <a:pt x="1931" y="7081"/>
                        <a:pt x="1960" y="7074"/>
                        <a:pt x="1989" y="7074"/>
                      </a:cubicBezTo>
                      <a:cubicBezTo>
                        <a:pt x="2074" y="7074"/>
                        <a:pt x="2164" y="7136"/>
                        <a:pt x="2225" y="7204"/>
                      </a:cubicBezTo>
                      <a:cubicBezTo>
                        <a:pt x="2262" y="7244"/>
                        <a:pt x="2299" y="7287"/>
                        <a:pt x="2339" y="7325"/>
                      </a:cubicBezTo>
                      <a:cubicBezTo>
                        <a:pt x="2445" y="7194"/>
                        <a:pt x="2551" y="7064"/>
                        <a:pt x="2657" y="6932"/>
                      </a:cubicBezTo>
                      <a:cubicBezTo>
                        <a:pt x="2602" y="6873"/>
                        <a:pt x="2529" y="6828"/>
                        <a:pt x="2452" y="6800"/>
                      </a:cubicBezTo>
                      <a:cubicBezTo>
                        <a:pt x="2356" y="6766"/>
                        <a:pt x="2242" y="6745"/>
                        <a:pt x="2189" y="6657"/>
                      </a:cubicBezTo>
                      <a:cubicBezTo>
                        <a:pt x="2103" y="6512"/>
                        <a:pt x="2282" y="6332"/>
                        <a:pt x="2452" y="6332"/>
                      </a:cubicBezTo>
                      <a:cubicBezTo>
                        <a:pt x="2454" y="6332"/>
                        <a:pt x="2456" y="6332"/>
                        <a:pt x="2458" y="6332"/>
                      </a:cubicBezTo>
                      <a:cubicBezTo>
                        <a:pt x="2628" y="6337"/>
                        <a:pt x="2777" y="6444"/>
                        <a:pt x="2938" y="6506"/>
                      </a:cubicBezTo>
                      <a:cubicBezTo>
                        <a:pt x="2953" y="6512"/>
                        <a:pt x="2970" y="6517"/>
                        <a:pt x="2987" y="6522"/>
                      </a:cubicBezTo>
                      <a:cubicBezTo>
                        <a:pt x="3100" y="6379"/>
                        <a:pt x="3212" y="6236"/>
                        <a:pt x="3324" y="6092"/>
                      </a:cubicBezTo>
                      <a:cubicBezTo>
                        <a:pt x="3289" y="6055"/>
                        <a:pt x="3246" y="6024"/>
                        <a:pt x="3202" y="6004"/>
                      </a:cubicBezTo>
                      <a:cubicBezTo>
                        <a:pt x="3046" y="5935"/>
                        <a:pt x="2869" y="5947"/>
                        <a:pt x="2700" y="5929"/>
                      </a:cubicBezTo>
                      <a:cubicBezTo>
                        <a:pt x="2655" y="5924"/>
                        <a:pt x="2606" y="5915"/>
                        <a:pt x="2575" y="5881"/>
                      </a:cubicBezTo>
                      <a:cubicBezTo>
                        <a:pt x="2531" y="5833"/>
                        <a:pt x="2544" y="5753"/>
                        <a:pt x="2579" y="5698"/>
                      </a:cubicBezTo>
                      <a:cubicBezTo>
                        <a:pt x="2653" y="5579"/>
                        <a:pt x="2799" y="5528"/>
                        <a:pt x="2942" y="5528"/>
                      </a:cubicBezTo>
                      <a:cubicBezTo>
                        <a:pt x="2970" y="5528"/>
                        <a:pt x="2997" y="5530"/>
                        <a:pt x="3024" y="5533"/>
                      </a:cubicBezTo>
                      <a:cubicBezTo>
                        <a:pt x="3190" y="5555"/>
                        <a:pt x="3343" y="5630"/>
                        <a:pt x="3505" y="5676"/>
                      </a:cubicBezTo>
                      <a:cubicBezTo>
                        <a:pt x="3541" y="5687"/>
                        <a:pt x="3578" y="5695"/>
                        <a:pt x="3616" y="5702"/>
                      </a:cubicBezTo>
                      <a:cubicBezTo>
                        <a:pt x="3742" y="5529"/>
                        <a:pt x="3866" y="5354"/>
                        <a:pt x="3985" y="5177"/>
                      </a:cubicBezTo>
                      <a:cubicBezTo>
                        <a:pt x="3926" y="5154"/>
                        <a:pt x="3860" y="5148"/>
                        <a:pt x="3798" y="5146"/>
                      </a:cubicBezTo>
                      <a:cubicBezTo>
                        <a:pt x="3762" y="5145"/>
                        <a:pt x="3727" y="5144"/>
                        <a:pt x="3691" y="5144"/>
                      </a:cubicBezTo>
                      <a:cubicBezTo>
                        <a:pt x="3556" y="5144"/>
                        <a:pt x="3422" y="5152"/>
                        <a:pt x="3289" y="5167"/>
                      </a:cubicBezTo>
                      <a:cubicBezTo>
                        <a:pt x="3268" y="5169"/>
                        <a:pt x="3248" y="5172"/>
                        <a:pt x="3227" y="5172"/>
                      </a:cubicBezTo>
                      <a:cubicBezTo>
                        <a:pt x="3209" y="5172"/>
                        <a:pt x="3191" y="5170"/>
                        <a:pt x="3173" y="5164"/>
                      </a:cubicBezTo>
                      <a:cubicBezTo>
                        <a:pt x="3029" y="5115"/>
                        <a:pt x="3097" y="4881"/>
                        <a:pt x="3231" y="4809"/>
                      </a:cubicBezTo>
                      <a:cubicBezTo>
                        <a:pt x="3322" y="4760"/>
                        <a:pt x="3423" y="4744"/>
                        <a:pt x="3526" y="4744"/>
                      </a:cubicBezTo>
                      <a:cubicBezTo>
                        <a:pt x="3625" y="4744"/>
                        <a:pt x="3726" y="4758"/>
                        <a:pt x="3823" y="4773"/>
                      </a:cubicBezTo>
                      <a:cubicBezTo>
                        <a:pt x="3918" y="4789"/>
                        <a:pt x="4016" y="4802"/>
                        <a:pt x="4112" y="4802"/>
                      </a:cubicBezTo>
                      <a:cubicBezTo>
                        <a:pt x="4152" y="4802"/>
                        <a:pt x="4192" y="4800"/>
                        <a:pt x="4232" y="4794"/>
                      </a:cubicBezTo>
                      <a:cubicBezTo>
                        <a:pt x="4341" y="4619"/>
                        <a:pt x="4443" y="4442"/>
                        <a:pt x="4542" y="4262"/>
                      </a:cubicBezTo>
                      <a:cubicBezTo>
                        <a:pt x="4533" y="4253"/>
                        <a:pt x="4524" y="4243"/>
                        <a:pt x="4512" y="4234"/>
                      </a:cubicBezTo>
                      <a:cubicBezTo>
                        <a:pt x="4459" y="4193"/>
                        <a:pt x="4397" y="4179"/>
                        <a:pt x="4330" y="4179"/>
                      </a:cubicBezTo>
                      <a:cubicBezTo>
                        <a:pt x="4247" y="4179"/>
                        <a:pt x="4158" y="4201"/>
                        <a:pt x="4076" y="4219"/>
                      </a:cubicBezTo>
                      <a:cubicBezTo>
                        <a:pt x="4030" y="4229"/>
                        <a:pt x="3979" y="4236"/>
                        <a:pt x="3929" y="4236"/>
                      </a:cubicBezTo>
                      <a:cubicBezTo>
                        <a:pt x="3821" y="4236"/>
                        <a:pt x="3718" y="4205"/>
                        <a:pt x="3672" y="4113"/>
                      </a:cubicBezTo>
                      <a:cubicBezTo>
                        <a:pt x="3588" y="3947"/>
                        <a:pt x="3787" y="3767"/>
                        <a:pt x="3972" y="3746"/>
                      </a:cubicBezTo>
                      <a:cubicBezTo>
                        <a:pt x="4002" y="3743"/>
                        <a:pt x="4033" y="3741"/>
                        <a:pt x="4063" y="3741"/>
                      </a:cubicBezTo>
                      <a:cubicBezTo>
                        <a:pt x="4153" y="3741"/>
                        <a:pt x="4245" y="3753"/>
                        <a:pt x="4335" y="3753"/>
                      </a:cubicBezTo>
                      <a:cubicBezTo>
                        <a:pt x="4400" y="3753"/>
                        <a:pt x="4465" y="3747"/>
                        <a:pt x="4527" y="3726"/>
                      </a:cubicBezTo>
                      <a:cubicBezTo>
                        <a:pt x="4751" y="3654"/>
                        <a:pt x="4876" y="3424"/>
                        <a:pt x="4981" y="3213"/>
                      </a:cubicBezTo>
                      <a:cubicBezTo>
                        <a:pt x="5000" y="3175"/>
                        <a:pt x="5019" y="3133"/>
                        <a:pt x="5009" y="3092"/>
                      </a:cubicBezTo>
                      <a:cubicBezTo>
                        <a:pt x="4992" y="3025"/>
                        <a:pt x="4909" y="3002"/>
                        <a:pt x="4841" y="2996"/>
                      </a:cubicBezTo>
                      <a:cubicBezTo>
                        <a:pt x="4794" y="2992"/>
                        <a:pt x="4746" y="2990"/>
                        <a:pt x="4698" y="2990"/>
                      </a:cubicBezTo>
                      <a:cubicBezTo>
                        <a:pt x="4572" y="2990"/>
                        <a:pt x="4446" y="3005"/>
                        <a:pt x="4323" y="3037"/>
                      </a:cubicBezTo>
                      <a:cubicBezTo>
                        <a:pt x="4290" y="3046"/>
                        <a:pt x="4252" y="3055"/>
                        <a:pt x="4217" y="3055"/>
                      </a:cubicBezTo>
                      <a:cubicBezTo>
                        <a:pt x="4181" y="3055"/>
                        <a:pt x="4147" y="3045"/>
                        <a:pt x="4125" y="3017"/>
                      </a:cubicBezTo>
                      <a:cubicBezTo>
                        <a:pt x="4105" y="2993"/>
                        <a:pt x="4100" y="2961"/>
                        <a:pt x="4099" y="2932"/>
                      </a:cubicBezTo>
                      <a:cubicBezTo>
                        <a:pt x="4096" y="2854"/>
                        <a:pt x="4116" y="2776"/>
                        <a:pt x="4157" y="2711"/>
                      </a:cubicBezTo>
                      <a:cubicBezTo>
                        <a:pt x="4270" y="2528"/>
                        <a:pt x="4508" y="2473"/>
                        <a:pt x="4722" y="2462"/>
                      </a:cubicBezTo>
                      <a:cubicBezTo>
                        <a:pt x="4911" y="2450"/>
                        <a:pt x="5110" y="2459"/>
                        <a:pt x="5283" y="2391"/>
                      </a:cubicBezTo>
                      <a:cubicBezTo>
                        <a:pt x="5317" y="2250"/>
                        <a:pt x="5346" y="2108"/>
                        <a:pt x="5370" y="1964"/>
                      </a:cubicBezTo>
                      <a:cubicBezTo>
                        <a:pt x="5381" y="1897"/>
                        <a:pt x="5390" y="1829"/>
                        <a:pt x="5398" y="1761"/>
                      </a:cubicBezTo>
                      <a:cubicBezTo>
                        <a:pt x="5359" y="1748"/>
                        <a:pt x="5318" y="1742"/>
                        <a:pt x="5275" y="1742"/>
                      </a:cubicBezTo>
                      <a:cubicBezTo>
                        <a:pt x="5183" y="1742"/>
                        <a:pt x="5087" y="1768"/>
                        <a:pt x="5002" y="1802"/>
                      </a:cubicBezTo>
                      <a:cubicBezTo>
                        <a:pt x="4870" y="1856"/>
                        <a:pt x="4732" y="1925"/>
                        <a:pt x="4595" y="1925"/>
                      </a:cubicBezTo>
                      <a:cubicBezTo>
                        <a:pt x="4562" y="1925"/>
                        <a:pt x="4529" y="1922"/>
                        <a:pt x="4496" y="1912"/>
                      </a:cubicBezTo>
                      <a:cubicBezTo>
                        <a:pt x="4588" y="1603"/>
                        <a:pt x="4870" y="1359"/>
                        <a:pt x="5190" y="1314"/>
                      </a:cubicBezTo>
                      <a:cubicBezTo>
                        <a:pt x="5232" y="1309"/>
                        <a:pt x="5276" y="1305"/>
                        <a:pt x="5311" y="1282"/>
                      </a:cubicBezTo>
                      <a:cubicBezTo>
                        <a:pt x="5368" y="1246"/>
                        <a:pt x="5385" y="1173"/>
                        <a:pt x="5399" y="1106"/>
                      </a:cubicBezTo>
                      <a:cubicBezTo>
                        <a:pt x="5387" y="1020"/>
                        <a:pt x="5369" y="934"/>
                        <a:pt x="5343" y="850"/>
                      </a:cubicBezTo>
                      <a:cubicBezTo>
                        <a:pt x="5269" y="604"/>
                        <a:pt x="5123" y="373"/>
                        <a:pt x="4925" y="213"/>
                      </a:cubicBezTo>
                      <a:cubicBezTo>
                        <a:pt x="4618" y="326"/>
                        <a:pt x="4543" y="865"/>
                        <a:pt x="4204" y="973"/>
                      </a:cubicBezTo>
                      <a:cubicBezTo>
                        <a:pt x="4075" y="827"/>
                        <a:pt x="4203" y="605"/>
                        <a:pt x="4318" y="449"/>
                      </a:cubicBezTo>
                      <a:cubicBezTo>
                        <a:pt x="4413" y="321"/>
                        <a:pt x="4489" y="129"/>
                        <a:pt x="4425" y="6"/>
                      </a:cubicBezTo>
                      <a:cubicBezTo>
                        <a:pt x="4391" y="2"/>
                        <a:pt x="4358" y="1"/>
                        <a:pt x="43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92" name="Google Shape;1692;p15"/>
                <p:cNvSpPr/>
                <p:nvPr/>
              </p:nvSpPr>
              <p:spPr>
                <a:xfrm>
                  <a:off x="1209270" y="3409143"/>
                  <a:ext cx="196593" cy="458247"/>
                </a:xfrm>
                <a:custGeom>
                  <a:rect b="b" l="l" r="r" t="t"/>
                  <a:pathLst>
                    <a:path extrusionOk="0" h="7098" w="3045">
                      <a:moveTo>
                        <a:pt x="3044" y="0"/>
                      </a:moveTo>
                      <a:lnTo>
                        <a:pt x="3044" y="0"/>
                      </a:lnTo>
                      <a:cubicBezTo>
                        <a:pt x="3044" y="0"/>
                        <a:pt x="3044" y="0"/>
                        <a:pt x="3044" y="0"/>
                      </a:cubicBezTo>
                      <a:cubicBezTo>
                        <a:pt x="3043" y="2"/>
                        <a:pt x="3034" y="20"/>
                        <a:pt x="3022" y="40"/>
                      </a:cubicBezTo>
                      <a:cubicBezTo>
                        <a:pt x="3014" y="55"/>
                        <a:pt x="3007" y="69"/>
                        <a:pt x="2999" y="85"/>
                      </a:cubicBezTo>
                      <a:cubicBezTo>
                        <a:pt x="2932" y="211"/>
                        <a:pt x="2864" y="337"/>
                        <a:pt x="2795" y="463"/>
                      </a:cubicBezTo>
                      <a:cubicBezTo>
                        <a:pt x="2701" y="634"/>
                        <a:pt x="2606" y="804"/>
                        <a:pt x="2510" y="973"/>
                      </a:cubicBezTo>
                      <a:cubicBezTo>
                        <a:pt x="2371" y="1220"/>
                        <a:pt x="2230" y="1465"/>
                        <a:pt x="2093" y="1712"/>
                      </a:cubicBezTo>
                      <a:cubicBezTo>
                        <a:pt x="1992" y="1895"/>
                        <a:pt x="1892" y="2079"/>
                        <a:pt x="1792" y="2262"/>
                      </a:cubicBezTo>
                      <a:cubicBezTo>
                        <a:pt x="1730" y="2377"/>
                        <a:pt x="1667" y="2492"/>
                        <a:pt x="1604" y="2606"/>
                      </a:cubicBezTo>
                      <a:lnTo>
                        <a:pt x="1518" y="2767"/>
                      </a:lnTo>
                      <a:lnTo>
                        <a:pt x="1432" y="2926"/>
                      </a:lnTo>
                      <a:cubicBezTo>
                        <a:pt x="1403" y="2984"/>
                        <a:pt x="1373" y="3040"/>
                        <a:pt x="1343" y="3098"/>
                      </a:cubicBezTo>
                      <a:cubicBezTo>
                        <a:pt x="1313" y="3154"/>
                        <a:pt x="1283" y="3211"/>
                        <a:pt x="1254" y="3269"/>
                      </a:cubicBezTo>
                      <a:cubicBezTo>
                        <a:pt x="1216" y="3343"/>
                        <a:pt x="1178" y="3416"/>
                        <a:pt x="1141" y="3491"/>
                      </a:cubicBezTo>
                      <a:cubicBezTo>
                        <a:pt x="1104" y="3565"/>
                        <a:pt x="1067" y="3639"/>
                        <a:pt x="1031" y="3714"/>
                      </a:cubicBezTo>
                      <a:cubicBezTo>
                        <a:pt x="1000" y="3780"/>
                        <a:pt x="970" y="3846"/>
                        <a:pt x="939" y="3912"/>
                      </a:cubicBezTo>
                      <a:cubicBezTo>
                        <a:pt x="911" y="3975"/>
                        <a:pt x="881" y="4038"/>
                        <a:pt x="852" y="4101"/>
                      </a:cubicBezTo>
                      <a:lnTo>
                        <a:pt x="769" y="4290"/>
                      </a:lnTo>
                      <a:cubicBezTo>
                        <a:pt x="742" y="4355"/>
                        <a:pt x="717" y="4418"/>
                        <a:pt x="691" y="4483"/>
                      </a:cubicBezTo>
                      <a:cubicBezTo>
                        <a:pt x="664" y="4547"/>
                        <a:pt x="640" y="4613"/>
                        <a:pt x="615" y="4677"/>
                      </a:cubicBezTo>
                      <a:lnTo>
                        <a:pt x="587" y="4745"/>
                      </a:lnTo>
                      <a:lnTo>
                        <a:pt x="561" y="4814"/>
                      </a:lnTo>
                      <a:lnTo>
                        <a:pt x="509" y="4952"/>
                      </a:lnTo>
                      <a:cubicBezTo>
                        <a:pt x="491" y="4998"/>
                        <a:pt x="475" y="5045"/>
                        <a:pt x="458" y="5091"/>
                      </a:cubicBezTo>
                      <a:cubicBezTo>
                        <a:pt x="442" y="5138"/>
                        <a:pt x="424" y="5184"/>
                        <a:pt x="409" y="5231"/>
                      </a:cubicBezTo>
                      <a:lnTo>
                        <a:pt x="368" y="5356"/>
                      </a:lnTo>
                      <a:cubicBezTo>
                        <a:pt x="354" y="5398"/>
                        <a:pt x="339" y="5441"/>
                        <a:pt x="327" y="5483"/>
                      </a:cubicBezTo>
                      <a:lnTo>
                        <a:pt x="288" y="5610"/>
                      </a:lnTo>
                      <a:lnTo>
                        <a:pt x="269" y="5673"/>
                      </a:lnTo>
                      <a:lnTo>
                        <a:pt x="251" y="5738"/>
                      </a:lnTo>
                      <a:lnTo>
                        <a:pt x="207" y="5898"/>
                      </a:lnTo>
                      <a:lnTo>
                        <a:pt x="168" y="6060"/>
                      </a:lnTo>
                      <a:lnTo>
                        <a:pt x="149" y="6141"/>
                      </a:lnTo>
                      <a:lnTo>
                        <a:pt x="132" y="6222"/>
                      </a:lnTo>
                      <a:cubicBezTo>
                        <a:pt x="121" y="6277"/>
                        <a:pt x="109" y="6331"/>
                        <a:pt x="98" y="6385"/>
                      </a:cubicBezTo>
                      <a:cubicBezTo>
                        <a:pt x="84" y="6467"/>
                        <a:pt x="70" y="6548"/>
                        <a:pt x="56" y="6629"/>
                      </a:cubicBezTo>
                      <a:cubicBezTo>
                        <a:pt x="45" y="6712"/>
                        <a:pt x="33" y="6793"/>
                        <a:pt x="23" y="6875"/>
                      </a:cubicBezTo>
                      <a:cubicBezTo>
                        <a:pt x="21" y="6892"/>
                        <a:pt x="19" y="6909"/>
                        <a:pt x="18" y="6926"/>
                      </a:cubicBezTo>
                      <a:cubicBezTo>
                        <a:pt x="12" y="6983"/>
                        <a:pt x="5" y="7044"/>
                        <a:pt x="1" y="7097"/>
                      </a:cubicBezTo>
                      <a:cubicBezTo>
                        <a:pt x="1" y="7098"/>
                        <a:pt x="1" y="7098"/>
                        <a:pt x="1" y="7098"/>
                      </a:cubicBezTo>
                      <a:cubicBezTo>
                        <a:pt x="2" y="7098"/>
                        <a:pt x="7" y="7066"/>
                        <a:pt x="16" y="6997"/>
                      </a:cubicBezTo>
                      <a:lnTo>
                        <a:pt x="24" y="6924"/>
                      </a:lnTo>
                      <a:lnTo>
                        <a:pt x="34" y="6855"/>
                      </a:lnTo>
                      <a:lnTo>
                        <a:pt x="44" y="6787"/>
                      </a:lnTo>
                      <a:cubicBezTo>
                        <a:pt x="51" y="6741"/>
                        <a:pt x="57" y="6695"/>
                        <a:pt x="65" y="6650"/>
                      </a:cubicBezTo>
                      <a:cubicBezTo>
                        <a:pt x="70" y="6612"/>
                        <a:pt x="77" y="6576"/>
                        <a:pt x="83" y="6539"/>
                      </a:cubicBezTo>
                      <a:lnTo>
                        <a:pt x="103" y="6428"/>
                      </a:lnTo>
                      <a:lnTo>
                        <a:pt x="110" y="6384"/>
                      </a:lnTo>
                      <a:cubicBezTo>
                        <a:pt x="113" y="6369"/>
                        <a:pt x="116" y="6355"/>
                        <a:pt x="119" y="6340"/>
                      </a:cubicBezTo>
                      <a:lnTo>
                        <a:pt x="138" y="6254"/>
                      </a:lnTo>
                      <a:cubicBezTo>
                        <a:pt x="150" y="6195"/>
                        <a:pt x="162" y="6138"/>
                        <a:pt x="177" y="6080"/>
                      </a:cubicBezTo>
                      <a:lnTo>
                        <a:pt x="219" y="5909"/>
                      </a:lnTo>
                      <a:lnTo>
                        <a:pt x="265" y="5737"/>
                      </a:lnTo>
                      <a:cubicBezTo>
                        <a:pt x="309" y="5577"/>
                        <a:pt x="357" y="5418"/>
                        <a:pt x="413" y="5263"/>
                      </a:cubicBezTo>
                      <a:cubicBezTo>
                        <a:pt x="431" y="5213"/>
                        <a:pt x="449" y="5163"/>
                        <a:pt x="467" y="5113"/>
                      </a:cubicBezTo>
                      <a:cubicBezTo>
                        <a:pt x="484" y="5062"/>
                        <a:pt x="502" y="5012"/>
                        <a:pt x="520" y="4961"/>
                      </a:cubicBezTo>
                      <a:lnTo>
                        <a:pt x="576" y="4811"/>
                      </a:lnTo>
                      <a:lnTo>
                        <a:pt x="599" y="4746"/>
                      </a:lnTo>
                      <a:cubicBezTo>
                        <a:pt x="608" y="4725"/>
                        <a:pt x="616" y="4703"/>
                        <a:pt x="625" y="4683"/>
                      </a:cubicBezTo>
                      <a:lnTo>
                        <a:pt x="680" y="4536"/>
                      </a:lnTo>
                      <a:cubicBezTo>
                        <a:pt x="698" y="4487"/>
                        <a:pt x="718" y="4439"/>
                        <a:pt x="738" y="4391"/>
                      </a:cubicBezTo>
                      <a:cubicBezTo>
                        <a:pt x="810" y="4216"/>
                        <a:pt x="886" y="4042"/>
                        <a:pt x="966" y="3869"/>
                      </a:cubicBezTo>
                      <a:cubicBezTo>
                        <a:pt x="1008" y="3784"/>
                        <a:pt x="1047" y="3697"/>
                        <a:pt x="1089" y="3612"/>
                      </a:cubicBezTo>
                      <a:lnTo>
                        <a:pt x="1197" y="3393"/>
                      </a:lnTo>
                      <a:lnTo>
                        <a:pt x="1307" y="3176"/>
                      </a:lnTo>
                      <a:lnTo>
                        <a:pt x="1417" y="2965"/>
                      </a:lnTo>
                      <a:cubicBezTo>
                        <a:pt x="1454" y="2895"/>
                        <a:pt x="1491" y="2824"/>
                        <a:pt x="1528" y="2754"/>
                      </a:cubicBezTo>
                      <a:cubicBezTo>
                        <a:pt x="1581" y="2655"/>
                        <a:pt x="1637" y="2557"/>
                        <a:pt x="1690" y="2457"/>
                      </a:cubicBezTo>
                      <a:cubicBezTo>
                        <a:pt x="1699" y="2441"/>
                        <a:pt x="1709" y="2423"/>
                        <a:pt x="1718" y="2406"/>
                      </a:cubicBezTo>
                      <a:cubicBezTo>
                        <a:pt x="1735" y="2376"/>
                        <a:pt x="1751" y="2346"/>
                        <a:pt x="1768" y="2316"/>
                      </a:cubicBezTo>
                      <a:cubicBezTo>
                        <a:pt x="1790" y="2276"/>
                        <a:pt x="1812" y="2236"/>
                        <a:pt x="1834" y="2195"/>
                      </a:cubicBezTo>
                      <a:cubicBezTo>
                        <a:pt x="1883" y="2108"/>
                        <a:pt x="1932" y="2021"/>
                        <a:pt x="1980" y="1935"/>
                      </a:cubicBezTo>
                      <a:lnTo>
                        <a:pt x="2203" y="1540"/>
                      </a:lnTo>
                      <a:lnTo>
                        <a:pt x="2317" y="1336"/>
                      </a:lnTo>
                      <a:cubicBezTo>
                        <a:pt x="2344" y="1290"/>
                        <a:pt x="2368" y="1243"/>
                        <a:pt x="2395" y="1196"/>
                      </a:cubicBezTo>
                      <a:cubicBezTo>
                        <a:pt x="2499" y="1018"/>
                        <a:pt x="2603" y="841"/>
                        <a:pt x="2702" y="660"/>
                      </a:cubicBezTo>
                      <a:cubicBezTo>
                        <a:pt x="2741" y="590"/>
                        <a:pt x="2780" y="519"/>
                        <a:pt x="2817" y="449"/>
                      </a:cubicBezTo>
                      <a:cubicBezTo>
                        <a:pt x="2868" y="348"/>
                        <a:pt x="2920" y="250"/>
                        <a:pt x="2971" y="152"/>
                      </a:cubicBezTo>
                      <a:cubicBezTo>
                        <a:pt x="2989" y="113"/>
                        <a:pt x="3009" y="74"/>
                        <a:pt x="3027" y="36"/>
                      </a:cubicBezTo>
                      <a:cubicBezTo>
                        <a:pt x="3038" y="14"/>
                        <a:pt x="3044" y="0"/>
                        <a:pt x="30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93" name="Google Shape;1693;p15"/>
                <p:cNvSpPr/>
                <p:nvPr/>
              </p:nvSpPr>
              <p:spPr>
                <a:xfrm>
                  <a:off x="1205461" y="3376151"/>
                  <a:ext cx="476988" cy="543918"/>
                </a:xfrm>
                <a:custGeom>
                  <a:rect b="b" l="l" r="r" t="t"/>
                  <a:pathLst>
                    <a:path extrusionOk="0" h="8425" w="7388">
                      <a:moveTo>
                        <a:pt x="6328" y="0"/>
                      </a:moveTo>
                      <a:cubicBezTo>
                        <a:pt x="6203" y="0"/>
                        <a:pt x="6074" y="19"/>
                        <a:pt x="5945" y="51"/>
                      </a:cubicBezTo>
                      <a:cubicBezTo>
                        <a:pt x="5840" y="128"/>
                        <a:pt x="5754" y="230"/>
                        <a:pt x="5703" y="348"/>
                      </a:cubicBezTo>
                      <a:cubicBezTo>
                        <a:pt x="5548" y="703"/>
                        <a:pt x="5648" y="1194"/>
                        <a:pt x="5332" y="1416"/>
                      </a:cubicBezTo>
                      <a:cubicBezTo>
                        <a:pt x="5297" y="1442"/>
                        <a:pt x="5249" y="1459"/>
                        <a:pt x="5206" y="1459"/>
                      </a:cubicBezTo>
                      <a:cubicBezTo>
                        <a:pt x="5168" y="1459"/>
                        <a:pt x="5133" y="1445"/>
                        <a:pt x="5113" y="1412"/>
                      </a:cubicBezTo>
                      <a:cubicBezTo>
                        <a:pt x="5093" y="1378"/>
                        <a:pt x="5097" y="1335"/>
                        <a:pt x="5102" y="1296"/>
                      </a:cubicBezTo>
                      <a:cubicBezTo>
                        <a:pt x="5136" y="1062"/>
                        <a:pt x="5203" y="831"/>
                        <a:pt x="5300" y="614"/>
                      </a:cubicBezTo>
                      <a:cubicBezTo>
                        <a:pt x="5325" y="559"/>
                        <a:pt x="5353" y="499"/>
                        <a:pt x="5343" y="438"/>
                      </a:cubicBezTo>
                      <a:cubicBezTo>
                        <a:pt x="5334" y="388"/>
                        <a:pt x="5300" y="348"/>
                        <a:pt x="5255" y="321"/>
                      </a:cubicBezTo>
                      <a:cubicBezTo>
                        <a:pt x="5188" y="356"/>
                        <a:pt x="5122" y="392"/>
                        <a:pt x="5058" y="428"/>
                      </a:cubicBezTo>
                      <a:cubicBezTo>
                        <a:pt x="4825" y="560"/>
                        <a:pt x="4593" y="697"/>
                        <a:pt x="4364" y="839"/>
                      </a:cubicBezTo>
                      <a:cubicBezTo>
                        <a:pt x="4244" y="1048"/>
                        <a:pt x="4210" y="1303"/>
                        <a:pt x="4330" y="1508"/>
                      </a:cubicBezTo>
                      <a:cubicBezTo>
                        <a:pt x="4394" y="1618"/>
                        <a:pt x="4494" y="1702"/>
                        <a:pt x="4573" y="1804"/>
                      </a:cubicBezTo>
                      <a:cubicBezTo>
                        <a:pt x="4652" y="1905"/>
                        <a:pt x="4708" y="2040"/>
                        <a:pt x="4664" y="2160"/>
                      </a:cubicBezTo>
                      <a:cubicBezTo>
                        <a:pt x="4621" y="2274"/>
                        <a:pt x="4501" y="2339"/>
                        <a:pt x="4390" y="2389"/>
                      </a:cubicBezTo>
                      <a:cubicBezTo>
                        <a:pt x="4332" y="2415"/>
                        <a:pt x="4263" y="2438"/>
                        <a:pt x="4200" y="2438"/>
                      </a:cubicBezTo>
                      <a:cubicBezTo>
                        <a:pt x="4155" y="2438"/>
                        <a:pt x="4113" y="2426"/>
                        <a:pt x="4080" y="2394"/>
                      </a:cubicBezTo>
                      <a:cubicBezTo>
                        <a:pt x="4036" y="2351"/>
                        <a:pt x="4023" y="2285"/>
                        <a:pt x="4016" y="2224"/>
                      </a:cubicBezTo>
                      <a:cubicBezTo>
                        <a:pt x="3992" y="2020"/>
                        <a:pt x="3993" y="1812"/>
                        <a:pt x="4017" y="1609"/>
                      </a:cubicBezTo>
                      <a:cubicBezTo>
                        <a:pt x="4030" y="1499"/>
                        <a:pt x="4050" y="1382"/>
                        <a:pt x="4010" y="1279"/>
                      </a:cubicBezTo>
                      <a:cubicBezTo>
                        <a:pt x="3988" y="1221"/>
                        <a:pt x="3938" y="1172"/>
                        <a:pt x="3881" y="1148"/>
                      </a:cubicBezTo>
                      <a:cubicBezTo>
                        <a:pt x="3596" y="1338"/>
                        <a:pt x="3318" y="1540"/>
                        <a:pt x="3051" y="1754"/>
                      </a:cubicBezTo>
                      <a:cubicBezTo>
                        <a:pt x="3007" y="1858"/>
                        <a:pt x="2992" y="1969"/>
                        <a:pt x="3036" y="2071"/>
                      </a:cubicBezTo>
                      <a:cubicBezTo>
                        <a:pt x="3065" y="2137"/>
                        <a:pt x="3114" y="2192"/>
                        <a:pt x="3162" y="2245"/>
                      </a:cubicBezTo>
                      <a:cubicBezTo>
                        <a:pt x="3276" y="2368"/>
                        <a:pt x="3389" y="2490"/>
                        <a:pt x="3501" y="2613"/>
                      </a:cubicBezTo>
                      <a:cubicBezTo>
                        <a:pt x="3582" y="2701"/>
                        <a:pt x="3668" y="2813"/>
                        <a:pt x="3631" y="2926"/>
                      </a:cubicBezTo>
                      <a:cubicBezTo>
                        <a:pt x="3616" y="2973"/>
                        <a:pt x="3581" y="3010"/>
                        <a:pt x="3547" y="3047"/>
                      </a:cubicBezTo>
                      <a:cubicBezTo>
                        <a:pt x="3461" y="3139"/>
                        <a:pt x="3352" y="3238"/>
                        <a:pt x="3232" y="3238"/>
                      </a:cubicBezTo>
                      <a:cubicBezTo>
                        <a:pt x="3215" y="3238"/>
                        <a:pt x="3198" y="3236"/>
                        <a:pt x="3181" y="3231"/>
                      </a:cubicBezTo>
                      <a:cubicBezTo>
                        <a:pt x="3069" y="3203"/>
                        <a:pt x="3002" y="3088"/>
                        <a:pt x="2961" y="2980"/>
                      </a:cubicBezTo>
                      <a:cubicBezTo>
                        <a:pt x="2903" y="2830"/>
                        <a:pt x="2867" y="2673"/>
                        <a:pt x="2854" y="2515"/>
                      </a:cubicBezTo>
                      <a:cubicBezTo>
                        <a:pt x="2843" y="2373"/>
                        <a:pt x="2843" y="2214"/>
                        <a:pt x="2742" y="2113"/>
                      </a:cubicBezTo>
                      <a:cubicBezTo>
                        <a:pt x="2723" y="2094"/>
                        <a:pt x="2702" y="2081"/>
                        <a:pt x="2678" y="2069"/>
                      </a:cubicBezTo>
                      <a:cubicBezTo>
                        <a:pt x="2461" y="2262"/>
                        <a:pt x="2254" y="2465"/>
                        <a:pt x="2062" y="2679"/>
                      </a:cubicBezTo>
                      <a:cubicBezTo>
                        <a:pt x="2032" y="2777"/>
                        <a:pt x="2025" y="2880"/>
                        <a:pt x="2055" y="2975"/>
                      </a:cubicBezTo>
                      <a:cubicBezTo>
                        <a:pt x="2061" y="2997"/>
                        <a:pt x="2070" y="3019"/>
                        <a:pt x="2085" y="3036"/>
                      </a:cubicBezTo>
                      <a:cubicBezTo>
                        <a:pt x="2110" y="3064"/>
                        <a:pt x="2148" y="3075"/>
                        <a:pt x="2184" y="3088"/>
                      </a:cubicBezTo>
                      <a:cubicBezTo>
                        <a:pt x="2326" y="3134"/>
                        <a:pt x="2457" y="3214"/>
                        <a:pt x="2562" y="3320"/>
                      </a:cubicBezTo>
                      <a:cubicBezTo>
                        <a:pt x="2586" y="3344"/>
                        <a:pt x="2608" y="3369"/>
                        <a:pt x="2615" y="3401"/>
                      </a:cubicBezTo>
                      <a:cubicBezTo>
                        <a:pt x="2630" y="3459"/>
                        <a:pt x="2593" y="3514"/>
                        <a:pt x="2558" y="3562"/>
                      </a:cubicBezTo>
                      <a:cubicBezTo>
                        <a:pt x="2515" y="3619"/>
                        <a:pt x="2470" y="3679"/>
                        <a:pt x="2412" y="3719"/>
                      </a:cubicBezTo>
                      <a:cubicBezTo>
                        <a:pt x="2372" y="3747"/>
                        <a:pt x="2323" y="3765"/>
                        <a:pt x="2275" y="3765"/>
                      </a:cubicBezTo>
                      <a:cubicBezTo>
                        <a:pt x="2252" y="3765"/>
                        <a:pt x="2229" y="3760"/>
                        <a:pt x="2207" y="3751"/>
                      </a:cubicBezTo>
                      <a:cubicBezTo>
                        <a:pt x="2134" y="3720"/>
                        <a:pt x="2095" y="3642"/>
                        <a:pt x="2065" y="3569"/>
                      </a:cubicBezTo>
                      <a:cubicBezTo>
                        <a:pt x="2024" y="3468"/>
                        <a:pt x="1989" y="3365"/>
                        <a:pt x="1960" y="3261"/>
                      </a:cubicBezTo>
                      <a:cubicBezTo>
                        <a:pt x="1937" y="3178"/>
                        <a:pt x="1907" y="3081"/>
                        <a:pt x="1826" y="3054"/>
                      </a:cubicBezTo>
                      <a:cubicBezTo>
                        <a:pt x="1810" y="3049"/>
                        <a:pt x="1794" y="3047"/>
                        <a:pt x="1778" y="3047"/>
                      </a:cubicBezTo>
                      <a:cubicBezTo>
                        <a:pt x="1770" y="3047"/>
                        <a:pt x="1761" y="3047"/>
                        <a:pt x="1753" y="3048"/>
                      </a:cubicBezTo>
                      <a:cubicBezTo>
                        <a:pt x="1580" y="3271"/>
                        <a:pt x="1423" y="3504"/>
                        <a:pt x="1284" y="3749"/>
                      </a:cubicBezTo>
                      <a:cubicBezTo>
                        <a:pt x="1279" y="3776"/>
                        <a:pt x="1279" y="3801"/>
                        <a:pt x="1290" y="3825"/>
                      </a:cubicBezTo>
                      <a:cubicBezTo>
                        <a:pt x="1302" y="3850"/>
                        <a:pt x="1325" y="3867"/>
                        <a:pt x="1346" y="3884"/>
                      </a:cubicBezTo>
                      <a:cubicBezTo>
                        <a:pt x="1439" y="3954"/>
                        <a:pt x="1531" y="4024"/>
                        <a:pt x="1625" y="4094"/>
                      </a:cubicBezTo>
                      <a:cubicBezTo>
                        <a:pt x="1711" y="4160"/>
                        <a:pt x="1802" y="4231"/>
                        <a:pt x="1838" y="4334"/>
                      </a:cubicBezTo>
                      <a:cubicBezTo>
                        <a:pt x="1875" y="4436"/>
                        <a:pt x="1827" y="4575"/>
                        <a:pt x="1720" y="4593"/>
                      </a:cubicBezTo>
                      <a:cubicBezTo>
                        <a:pt x="1711" y="4595"/>
                        <a:pt x="1703" y="4595"/>
                        <a:pt x="1695" y="4595"/>
                      </a:cubicBezTo>
                      <a:cubicBezTo>
                        <a:pt x="1621" y="4595"/>
                        <a:pt x="1554" y="4539"/>
                        <a:pt x="1502" y="4482"/>
                      </a:cubicBezTo>
                      <a:cubicBezTo>
                        <a:pt x="1419" y="4392"/>
                        <a:pt x="1349" y="4291"/>
                        <a:pt x="1293" y="4183"/>
                      </a:cubicBezTo>
                      <a:cubicBezTo>
                        <a:pt x="1267" y="4131"/>
                        <a:pt x="1239" y="4075"/>
                        <a:pt x="1188" y="4049"/>
                      </a:cubicBezTo>
                      <a:cubicBezTo>
                        <a:pt x="1171" y="4041"/>
                        <a:pt x="1154" y="4038"/>
                        <a:pt x="1136" y="4038"/>
                      </a:cubicBezTo>
                      <a:cubicBezTo>
                        <a:pt x="1134" y="4038"/>
                        <a:pt x="1132" y="4038"/>
                        <a:pt x="1129" y="4038"/>
                      </a:cubicBezTo>
                      <a:cubicBezTo>
                        <a:pt x="1033" y="4233"/>
                        <a:pt x="947" y="4433"/>
                        <a:pt x="873" y="4637"/>
                      </a:cubicBezTo>
                      <a:cubicBezTo>
                        <a:pt x="938" y="4701"/>
                        <a:pt x="1036" y="4737"/>
                        <a:pt x="1117" y="4783"/>
                      </a:cubicBezTo>
                      <a:cubicBezTo>
                        <a:pt x="1250" y="4858"/>
                        <a:pt x="1358" y="4979"/>
                        <a:pt x="1418" y="5119"/>
                      </a:cubicBezTo>
                      <a:cubicBezTo>
                        <a:pt x="1433" y="5153"/>
                        <a:pt x="1444" y="5189"/>
                        <a:pt x="1442" y="5225"/>
                      </a:cubicBezTo>
                      <a:cubicBezTo>
                        <a:pt x="1436" y="5317"/>
                        <a:pt x="1340" y="5370"/>
                        <a:pt x="1245" y="5370"/>
                      </a:cubicBezTo>
                      <a:cubicBezTo>
                        <a:pt x="1216" y="5370"/>
                        <a:pt x="1187" y="5365"/>
                        <a:pt x="1161" y="5355"/>
                      </a:cubicBezTo>
                      <a:cubicBezTo>
                        <a:pt x="1049" y="5311"/>
                        <a:pt x="974" y="5208"/>
                        <a:pt x="891" y="5121"/>
                      </a:cubicBezTo>
                      <a:cubicBezTo>
                        <a:pt x="851" y="5079"/>
                        <a:pt x="802" y="5037"/>
                        <a:pt x="750" y="5009"/>
                      </a:cubicBezTo>
                      <a:cubicBezTo>
                        <a:pt x="720" y="5108"/>
                        <a:pt x="693" y="5208"/>
                        <a:pt x="668" y="5308"/>
                      </a:cubicBezTo>
                      <a:cubicBezTo>
                        <a:pt x="863" y="5360"/>
                        <a:pt x="1041" y="5484"/>
                        <a:pt x="1149" y="5655"/>
                      </a:cubicBezTo>
                      <a:cubicBezTo>
                        <a:pt x="1169" y="5688"/>
                        <a:pt x="1188" y="5725"/>
                        <a:pt x="1185" y="5763"/>
                      </a:cubicBezTo>
                      <a:cubicBezTo>
                        <a:pt x="1180" y="5828"/>
                        <a:pt x="1113" y="5873"/>
                        <a:pt x="1048" y="5877"/>
                      </a:cubicBezTo>
                      <a:cubicBezTo>
                        <a:pt x="1045" y="5877"/>
                        <a:pt x="1042" y="5877"/>
                        <a:pt x="1038" y="5877"/>
                      </a:cubicBezTo>
                      <a:cubicBezTo>
                        <a:pt x="977" y="5877"/>
                        <a:pt x="919" y="5849"/>
                        <a:pt x="864" y="5820"/>
                      </a:cubicBezTo>
                      <a:cubicBezTo>
                        <a:pt x="768" y="5768"/>
                        <a:pt x="676" y="5708"/>
                        <a:pt x="588" y="5642"/>
                      </a:cubicBezTo>
                      <a:cubicBezTo>
                        <a:pt x="563" y="5759"/>
                        <a:pt x="540" y="5878"/>
                        <a:pt x="518" y="5997"/>
                      </a:cubicBezTo>
                      <a:cubicBezTo>
                        <a:pt x="619" y="6025"/>
                        <a:pt x="719" y="6057"/>
                        <a:pt x="815" y="6098"/>
                      </a:cubicBezTo>
                      <a:cubicBezTo>
                        <a:pt x="883" y="6126"/>
                        <a:pt x="952" y="6160"/>
                        <a:pt x="995" y="6222"/>
                      </a:cubicBezTo>
                      <a:cubicBezTo>
                        <a:pt x="1036" y="6283"/>
                        <a:pt x="1037" y="6377"/>
                        <a:pt x="977" y="6422"/>
                      </a:cubicBezTo>
                      <a:cubicBezTo>
                        <a:pt x="946" y="6444"/>
                        <a:pt x="905" y="6449"/>
                        <a:pt x="866" y="6449"/>
                      </a:cubicBezTo>
                      <a:cubicBezTo>
                        <a:pt x="862" y="6449"/>
                        <a:pt x="857" y="6448"/>
                        <a:pt x="853" y="6448"/>
                      </a:cubicBezTo>
                      <a:cubicBezTo>
                        <a:pt x="718" y="6445"/>
                        <a:pt x="584" y="6421"/>
                        <a:pt x="458" y="6374"/>
                      </a:cubicBezTo>
                      <a:cubicBezTo>
                        <a:pt x="446" y="6452"/>
                        <a:pt x="436" y="6532"/>
                        <a:pt x="427" y="6610"/>
                      </a:cubicBezTo>
                      <a:cubicBezTo>
                        <a:pt x="499" y="6636"/>
                        <a:pt x="572" y="6660"/>
                        <a:pt x="645" y="6685"/>
                      </a:cubicBezTo>
                      <a:cubicBezTo>
                        <a:pt x="702" y="6703"/>
                        <a:pt x="761" y="6725"/>
                        <a:pt x="799" y="6771"/>
                      </a:cubicBezTo>
                      <a:cubicBezTo>
                        <a:pt x="867" y="6851"/>
                        <a:pt x="837" y="6985"/>
                        <a:pt x="755" y="7050"/>
                      </a:cubicBezTo>
                      <a:cubicBezTo>
                        <a:pt x="703" y="7090"/>
                        <a:pt x="639" y="7107"/>
                        <a:pt x="573" y="7107"/>
                      </a:cubicBezTo>
                      <a:cubicBezTo>
                        <a:pt x="533" y="7107"/>
                        <a:pt x="492" y="7101"/>
                        <a:pt x="454" y="7089"/>
                      </a:cubicBezTo>
                      <a:cubicBezTo>
                        <a:pt x="427" y="7081"/>
                        <a:pt x="401" y="7071"/>
                        <a:pt x="376" y="7058"/>
                      </a:cubicBezTo>
                      <a:cubicBezTo>
                        <a:pt x="329" y="7494"/>
                        <a:pt x="269" y="7944"/>
                        <a:pt x="0" y="8284"/>
                      </a:cubicBezTo>
                      <a:lnTo>
                        <a:pt x="395" y="8425"/>
                      </a:lnTo>
                      <a:cubicBezTo>
                        <a:pt x="716" y="8113"/>
                        <a:pt x="1055" y="7823"/>
                        <a:pt x="1405" y="7547"/>
                      </a:cubicBezTo>
                      <a:cubicBezTo>
                        <a:pt x="1354" y="7458"/>
                        <a:pt x="1327" y="7357"/>
                        <a:pt x="1396" y="7293"/>
                      </a:cubicBezTo>
                      <a:cubicBezTo>
                        <a:pt x="1423" y="7267"/>
                        <a:pt x="1454" y="7257"/>
                        <a:pt x="1488" y="7257"/>
                      </a:cubicBezTo>
                      <a:cubicBezTo>
                        <a:pt x="1549" y="7257"/>
                        <a:pt x="1616" y="7292"/>
                        <a:pt x="1676" y="7335"/>
                      </a:cubicBezTo>
                      <a:cubicBezTo>
                        <a:pt x="1750" y="7278"/>
                        <a:pt x="1825" y="7223"/>
                        <a:pt x="1900" y="7167"/>
                      </a:cubicBezTo>
                      <a:cubicBezTo>
                        <a:pt x="1888" y="7162"/>
                        <a:pt x="1878" y="7157"/>
                        <a:pt x="1868" y="7153"/>
                      </a:cubicBezTo>
                      <a:cubicBezTo>
                        <a:pt x="1753" y="7103"/>
                        <a:pt x="1632" y="6954"/>
                        <a:pt x="1729" y="6875"/>
                      </a:cubicBezTo>
                      <a:cubicBezTo>
                        <a:pt x="1751" y="6858"/>
                        <a:pt x="1777" y="6851"/>
                        <a:pt x="1804" y="6851"/>
                      </a:cubicBezTo>
                      <a:cubicBezTo>
                        <a:pt x="1842" y="6851"/>
                        <a:pt x="1883" y="6864"/>
                        <a:pt x="1920" y="6879"/>
                      </a:cubicBezTo>
                      <a:cubicBezTo>
                        <a:pt x="1996" y="6911"/>
                        <a:pt x="2071" y="6947"/>
                        <a:pt x="2144" y="6986"/>
                      </a:cubicBezTo>
                      <a:cubicBezTo>
                        <a:pt x="2247" y="6911"/>
                        <a:pt x="2349" y="6837"/>
                        <a:pt x="2452" y="6764"/>
                      </a:cubicBezTo>
                      <a:cubicBezTo>
                        <a:pt x="2417" y="6718"/>
                        <a:pt x="2380" y="6673"/>
                        <a:pt x="2348" y="6628"/>
                      </a:cubicBezTo>
                      <a:cubicBezTo>
                        <a:pt x="2254" y="6498"/>
                        <a:pt x="2232" y="6266"/>
                        <a:pt x="2385" y="6220"/>
                      </a:cubicBezTo>
                      <a:cubicBezTo>
                        <a:pt x="2400" y="6215"/>
                        <a:pt x="2415" y="6213"/>
                        <a:pt x="2430" y="6213"/>
                      </a:cubicBezTo>
                      <a:cubicBezTo>
                        <a:pt x="2530" y="6213"/>
                        <a:pt x="2618" y="6312"/>
                        <a:pt x="2667" y="6407"/>
                      </a:cubicBezTo>
                      <a:cubicBezTo>
                        <a:pt x="2691" y="6457"/>
                        <a:pt x="2715" y="6509"/>
                        <a:pt x="2744" y="6556"/>
                      </a:cubicBezTo>
                      <a:cubicBezTo>
                        <a:pt x="2881" y="6459"/>
                        <a:pt x="3019" y="6361"/>
                        <a:pt x="3155" y="6263"/>
                      </a:cubicBezTo>
                      <a:cubicBezTo>
                        <a:pt x="3117" y="6192"/>
                        <a:pt x="3060" y="6129"/>
                        <a:pt x="2994" y="6081"/>
                      </a:cubicBezTo>
                      <a:cubicBezTo>
                        <a:pt x="2911" y="6023"/>
                        <a:pt x="2807" y="5971"/>
                        <a:pt x="2780" y="5872"/>
                      </a:cubicBezTo>
                      <a:cubicBezTo>
                        <a:pt x="2742" y="5732"/>
                        <a:pt x="2898" y="5621"/>
                        <a:pt x="3047" y="5621"/>
                      </a:cubicBezTo>
                      <a:cubicBezTo>
                        <a:pt x="3074" y="5621"/>
                        <a:pt x="3100" y="5624"/>
                        <a:pt x="3125" y="5632"/>
                      </a:cubicBezTo>
                      <a:cubicBezTo>
                        <a:pt x="3289" y="5682"/>
                        <a:pt x="3403" y="5826"/>
                        <a:pt x="3541" y="5929"/>
                      </a:cubicBezTo>
                      <a:cubicBezTo>
                        <a:pt x="3554" y="5939"/>
                        <a:pt x="3569" y="5949"/>
                        <a:pt x="3584" y="5958"/>
                      </a:cubicBezTo>
                      <a:cubicBezTo>
                        <a:pt x="3731" y="5851"/>
                        <a:pt x="3878" y="5744"/>
                        <a:pt x="4024" y="5635"/>
                      </a:cubicBezTo>
                      <a:cubicBezTo>
                        <a:pt x="4001" y="5590"/>
                        <a:pt x="3969" y="5550"/>
                        <a:pt x="3931" y="5518"/>
                      </a:cubicBezTo>
                      <a:cubicBezTo>
                        <a:pt x="3799" y="5410"/>
                        <a:pt x="3625" y="5373"/>
                        <a:pt x="3468" y="5310"/>
                      </a:cubicBezTo>
                      <a:cubicBezTo>
                        <a:pt x="3426" y="5292"/>
                        <a:pt x="3381" y="5271"/>
                        <a:pt x="3360" y="5230"/>
                      </a:cubicBezTo>
                      <a:cubicBezTo>
                        <a:pt x="3331" y="5171"/>
                        <a:pt x="3365" y="5098"/>
                        <a:pt x="3413" y="5054"/>
                      </a:cubicBezTo>
                      <a:cubicBezTo>
                        <a:pt x="3481" y="4993"/>
                        <a:pt x="3569" y="4968"/>
                        <a:pt x="3661" y="4968"/>
                      </a:cubicBezTo>
                      <a:cubicBezTo>
                        <a:pt x="3737" y="4968"/>
                        <a:pt x="3816" y="4986"/>
                        <a:pt x="3886" y="5016"/>
                      </a:cubicBezTo>
                      <a:cubicBezTo>
                        <a:pt x="4041" y="5083"/>
                        <a:pt x="4168" y="5196"/>
                        <a:pt x="4310" y="5284"/>
                      </a:cubicBezTo>
                      <a:cubicBezTo>
                        <a:pt x="4342" y="5304"/>
                        <a:pt x="4376" y="5322"/>
                        <a:pt x="4411" y="5339"/>
                      </a:cubicBezTo>
                      <a:cubicBezTo>
                        <a:pt x="4579" y="5206"/>
                        <a:pt x="4745" y="5071"/>
                        <a:pt x="4909" y="4932"/>
                      </a:cubicBezTo>
                      <a:cubicBezTo>
                        <a:pt x="4858" y="4895"/>
                        <a:pt x="4797" y="4871"/>
                        <a:pt x="4736" y="4852"/>
                      </a:cubicBezTo>
                      <a:cubicBezTo>
                        <a:pt x="4573" y="4802"/>
                        <a:pt x="4408" y="4763"/>
                        <a:pt x="4240" y="4736"/>
                      </a:cubicBezTo>
                      <a:cubicBezTo>
                        <a:pt x="4202" y="4730"/>
                        <a:pt x="4163" y="4724"/>
                        <a:pt x="4131" y="4702"/>
                      </a:cubicBezTo>
                      <a:cubicBezTo>
                        <a:pt x="4006" y="4616"/>
                        <a:pt x="4133" y="4409"/>
                        <a:pt x="4282" y="4375"/>
                      </a:cubicBezTo>
                      <a:cubicBezTo>
                        <a:pt x="4319" y="4367"/>
                        <a:pt x="4356" y="4363"/>
                        <a:pt x="4393" y="4363"/>
                      </a:cubicBezTo>
                      <a:cubicBezTo>
                        <a:pt x="4553" y="4363"/>
                        <a:pt x="4713" y="4433"/>
                        <a:pt x="4861" y="4501"/>
                      </a:cubicBezTo>
                      <a:cubicBezTo>
                        <a:pt x="4986" y="4558"/>
                        <a:pt x="5118" y="4614"/>
                        <a:pt x="5250" y="4631"/>
                      </a:cubicBezTo>
                      <a:cubicBezTo>
                        <a:pt x="5401" y="4492"/>
                        <a:pt x="5549" y="4349"/>
                        <a:pt x="5692" y="4203"/>
                      </a:cubicBezTo>
                      <a:cubicBezTo>
                        <a:pt x="5686" y="4191"/>
                        <a:pt x="5679" y="4180"/>
                        <a:pt x="5671" y="4168"/>
                      </a:cubicBezTo>
                      <a:cubicBezTo>
                        <a:pt x="5581" y="4047"/>
                        <a:pt x="5405" y="4044"/>
                        <a:pt x="5255" y="4036"/>
                      </a:cubicBezTo>
                      <a:cubicBezTo>
                        <a:pt x="5105" y="4026"/>
                        <a:pt x="4923" y="3972"/>
                        <a:pt x="4894" y="3824"/>
                      </a:cubicBezTo>
                      <a:cubicBezTo>
                        <a:pt x="4863" y="3661"/>
                        <a:pt x="5052" y="3548"/>
                        <a:pt x="5224" y="3548"/>
                      </a:cubicBezTo>
                      <a:cubicBezTo>
                        <a:pt x="5244" y="3548"/>
                        <a:pt x="5264" y="3549"/>
                        <a:pt x="5283" y="3552"/>
                      </a:cubicBezTo>
                      <a:cubicBezTo>
                        <a:pt x="5461" y="3581"/>
                        <a:pt x="5626" y="3683"/>
                        <a:pt x="5805" y="3683"/>
                      </a:cubicBezTo>
                      <a:cubicBezTo>
                        <a:pt x="5811" y="3683"/>
                        <a:pt x="5817" y="3683"/>
                        <a:pt x="5823" y="3683"/>
                      </a:cubicBezTo>
                      <a:cubicBezTo>
                        <a:pt x="6057" y="3674"/>
                        <a:pt x="6242" y="3487"/>
                        <a:pt x="6399" y="3313"/>
                      </a:cubicBezTo>
                      <a:cubicBezTo>
                        <a:pt x="6427" y="3281"/>
                        <a:pt x="6458" y="3245"/>
                        <a:pt x="6459" y="3202"/>
                      </a:cubicBezTo>
                      <a:cubicBezTo>
                        <a:pt x="6460" y="3134"/>
                        <a:pt x="6387" y="3090"/>
                        <a:pt x="6323" y="3065"/>
                      </a:cubicBezTo>
                      <a:cubicBezTo>
                        <a:pt x="6160" y="3002"/>
                        <a:pt x="5987" y="2968"/>
                        <a:pt x="5813" y="2964"/>
                      </a:cubicBezTo>
                      <a:cubicBezTo>
                        <a:pt x="5742" y="2963"/>
                        <a:pt x="5655" y="2956"/>
                        <a:pt x="5627" y="2891"/>
                      </a:cubicBezTo>
                      <a:cubicBezTo>
                        <a:pt x="5615" y="2863"/>
                        <a:pt x="5618" y="2831"/>
                        <a:pt x="5626" y="2802"/>
                      </a:cubicBezTo>
                      <a:cubicBezTo>
                        <a:pt x="5643" y="2727"/>
                        <a:pt x="5684" y="2658"/>
                        <a:pt x="5741" y="2605"/>
                      </a:cubicBezTo>
                      <a:cubicBezTo>
                        <a:pt x="5837" y="2517"/>
                        <a:pt x="5964" y="2487"/>
                        <a:pt x="6097" y="2487"/>
                      </a:cubicBezTo>
                      <a:cubicBezTo>
                        <a:pt x="6182" y="2487"/>
                        <a:pt x="6270" y="2500"/>
                        <a:pt x="6353" y="2518"/>
                      </a:cubicBezTo>
                      <a:cubicBezTo>
                        <a:pt x="6513" y="2554"/>
                        <a:pt x="6676" y="2605"/>
                        <a:pt x="6838" y="2605"/>
                      </a:cubicBezTo>
                      <a:cubicBezTo>
                        <a:pt x="6862" y="2605"/>
                        <a:pt x="6887" y="2604"/>
                        <a:pt x="6911" y="2601"/>
                      </a:cubicBezTo>
                      <a:cubicBezTo>
                        <a:pt x="6982" y="2475"/>
                        <a:pt x="7049" y="2346"/>
                        <a:pt x="7111" y="2214"/>
                      </a:cubicBezTo>
                      <a:cubicBezTo>
                        <a:pt x="7138" y="2153"/>
                        <a:pt x="7165" y="2089"/>
                        <a:pt x="7191" y="2026"/>
                      </a:cubicBezTo>
                      <a:cubicBezTo>
                        <a:pt x="7114" y="1972"/>
                        <a:pt x="7009" y="1953"/>
                        <a:pt x="6906" y="1953"/>
                      </a:cubicBezTo>
                      <a:cubicBezTo>
                        <a:pt x="6870" y="1953"/>
                        <a:pt x="6834" y="1955"/>
                        <a:pt x="6799" y="1959"/>
                      </a:cubicBezTo>
                      <a:cubicBezTo>
                        <a:pt x="6708" y="1969"/>
                        <a:pt x="6613" y="1985"/>
                        <a:pt x="6522" y="1985"/>
                      </a:cubicBezTo>
                      <a:cubicBezTo>
                        <a:pt x="6437" y="1985"/>
                        <a:pt x="6355" y="1972"/>
                        <a:pt x="6283" y="1927"/>
                      </a:cubicBezTo>
                      <a:cubicBezTo>
                        <a:pt x="6436" y="1685"/>
                        <a:pt x="6721" y="1533"/>
                        <a:pt x="7007" y="1533"/>
                      </a:cubicBezTo>
                      <a:cubicBezTo>
                        <a:pt x="7042" y="1533"/>
                        <a:pt x="7078" y="1535"/>
                        <a:pt x="7113" y="1540"/>
                      </a:cubicBezTo>
                      <a:cubicBezTo>
                        <a:pt x="7139" y="1543"/>
                        <a:pt x="7166" y="1548"/>
                        <a:pt x="7193" y="1548"/>
                      </a:cubicBezTo>
                      <a:cubicBezTo>
                        <a:pt x="7208" y="1548"/>
                        <a:pt x="7223" y="1546"/>
                        <a:pt x="7238" y="1542"/>
                      </a:cubicBezTo>
                      <a:cubicBezTo>
                        <a:pt x="7302" y="1521"/>
                        <a:pt x="7339" y="1456"/>
                        <a:pt x="7370" y="1396"/>
                      </a:cubicBezTo>
                      <a:cubicBezTo>
                        <a:pt x="7381" y="1309"/>
                        <a:pt x="7387" y="1222"/>
                        <a:pt x="7385" y="1135"/>
                      </a:cubicBezTo>
                      <a:cubicBezTo>
                        <a:pt x="7381" y="877"/>
                        <a:pt x="7303" y="615"/>
                        <a:pt x="7154" y="409"/>
                      </a:cubicBezTo>
                      <a:cubicBezTo>
                        <a:pt x="6829" y="433"/>
                        <a:pt x="6611" y="933"/>
                        <a:pt x="6255" y="945"/>
                      </a:cubicBezTo>
                      <a:cubicBezTo>
                        <a:pt x="6171" y="769"/>
                        <a:pt x="6354" y="591"/>
                        <a:pt x="6507" y="471"/>
                      </a:cubicBezTo>
                      <a:cubicBezTo>
                        <a:pt x="6631" y="374"/>
                        <a:pt x="6757" y="209"/>
                        <a:pt x="6729" y="73"/>
                      </a:cubicBezTo>
                      <a:cubicBezTo>
                        <a:pt x="6601" y="23"/>
                        <a:pt x="6467" y="0"/>
                        <a:pt x="63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94" name="Google Shape;1694;p15"/>
                <p:cNvSpPr/>
                <p:nvPr/>
              </p:nvSpPr>
              <p:spPr>
                <a:xfrm>
                  <a:off x="1245232" y="3497916"/>
                  <a:ext cx="313064" cy="388006"/>
                </a:xfrm>
                <a:custGeom>
                  <a:rect b="b" l="l" r="r" t="t"/>
                  <a:pathLst>
                    <a:path extrusionOk="0" h="6010" w="4849">
                      <a:moveTo>
                        <a:pt x="4848" y="0"/>
                      </a:moveTo>
                      <a:cubicBezTo>
                        <a:pt x="4848" y="0"/>
                        <a:pt x="4848" y="0"/>
                        <a:pt x="4848" y="0"/>
                      </a:cubicBezTo>
                      <a:cubicBezTo>
                        <a:pt x="4846" y="1"/>
                        <a:pt x="4833" y="16"/>
                        <a:pt x="4816" y="33"/>
                      </a:cubicBezTo>
                      <a:cubicBezTo>
                        <a:pt x="4805" y="45"/>
                        <a:pt x="4794" y="57"/>
                        <a:pt x="4781" y="69"/>
                      </a:cubicBezTo>
                      <a:cubicBezTo>
                        <a:pt x="4684" y="173"/>
                        <a:pt x="4584" y="276"/>
                        <a:pt x="4483" y="379"/>
                      </a:cubicBezTo>
                      <a:cubicBezTo>
                        <a:pt x="4346" y="518"/>
                        <a:pt x="4209" y="655"/>
                        <a:pt x="4071" y="793"/>
                      </a:cubicBezTo>
                      <a:cubicBezTo>
                        <a:pt x="3871" y="993"/>
                        <a:pt x="3668" y="1190"/>
                        <a:pt x="3470" y="1391"/>
                      </a:cubicBezTo>
                      <a:cubicBezTo>
                        <a:pt x="3322" y="1540"/>
                        <a:pt x="3177" y="1690"/>
                        <a:pt x="3031" y="1839"/>
                      </a:cubicBezTo>
                      <a:cubicBezTo>
                        <a:pt x="2939" y="1933"/>
                        <a:pt x="2848" y="2026"/>
                        <a:pt x="2756" y="2120"/>
                      </a:cubicBezTo>
                      <a:lnTo>
                        <a:pt x="2631" y="2250"/>
                      </a:lnTo>
                      <a:lnTo>
                        <a:pt x="2505" y="2382"/>
                      </a:lnTo>
                      <a:cubicBezTo>
                        <a:pt x="2461" y="2428"/>
                        <a:pt x="2417" y="2476"/>
                        <a:pt x="2373" y="2522"/>
                      </a:cubicBezTo>
                      <a:cubicBezTo>
                        <a:pt x="2328" y="2569"/>
                        <a:pt x="2284" y="2616"/>
                        <a:pt x="2241" y="2663"/>
                      </a:cubicBezTo>
                      <a:cubicBezTo>
                        <a:pt x="2184" y="2724"/>
                        <a:pt x="2128" y="2784"/>
                        <a:pt x="2072" y="2846"/>
                      </a:cubicBezTo>
                      <a:cubicBezTo>
                        <a:pt x="2017" y="2908"/>
                        <a:pt x="1961" y="2968"/>
                        <a:pt x="1907" y="3031"/>
                      </a:cubicBezTo>
                      <a:cubicBezTo>
                        <a:pt x="1858" y="3086"/>
                        <a:pt x="1811" y="3141"/>
                        <a:pt x="1764" y="3197"/>
                      </a:cubicBezTo>
                      <a:cubicBezTo>
                        <a:pt x="1720" y="3250"/>
                        <a:pt x="1674" y="3302"/>
                        <a:pt x="1630" y="3355"/>
                      </a:cubicBezTo>
                      <a:lnTo>
                        <a:pt x="1499" y="3515"/>
                      </a:lnTo>
                      <a:cubicBezTo>
                        <a:pt x="1455" y="3570"/>
                        <a:pt x="1413" y="3624"/>
                        <a:pt x="1370" y="3679"/>
                      </a:cubicBezTo>
                      <a:cubicBezTo>
                        <a:pt x="1328" y="3734"/>
                        <a:pt x="1287" y="3790"/>
                        <a:pt x="1245" y="3846"/>
                      </a:cubicBezTo>
                      <a:lnTo>
                        <a:pt x="1199" y="3904"/>
                      </a:lnTo>
                      <a:lnTo>
                        <a:pt x="1156" y="3964"/>
                      </a:lnTo>
                      <a:lnTo>
                        <a:pt x="1068" y="4082"/>
                      </a:lnTo>
                      <a:cubicBezTo>
                        <a:pt x="1039" y="4122"/>
                        <a:pt x="1011" y="4162"/>
                        <a:pt x="982" y="4202"/>
                      </a:cubicBezTo>
                      <a:cubicBezTo>
                        <a:pt x="953" y="4243"/>
                        <a:pt x="925" y="4283"/>
                        <a:pt x="897" y="4323"/>
                      </a:cubicBezTo>
                      <a:lnTo>
                        <a:pt x="823" y="4433"/>
                      </a:lnTo>
                      <a:cubicBezTo>
                        <a:pt x="798" y="4470"/>
                        <a:pt x="774" y="4506"/>
                        <a:pt x="750" y="4544"/>
                      </a:cubicBezTo>
                      <a:lnTo>
                        <a:pt x="678" y="4655"/>
                      </a:lnTo>
                      <a:lnTo>
                        <a:pt x="642" y="4711"/>
                      </a:lnTo>
                      <a:lnTo>
                        <a:pt x="608" y="4768"/>
                      </a:lnTo>
                      <a:lnTo>
                        <a:pt x="523" y="4911"/>
                      </a:lnTo>
                      <a:lnTo>
                        <a:pt x="441" y="5056"/>
                      </a:lnTo>
                      <a:lnTo>
                        <a:pt x="401" y="5129"/>
                      </a:lnTo>
                      <a:lnTo>
                        <a:pt x="362" y="5203"/>
                      </a:lnTo>
                      <a:cubicBezTo>
                        <a:pt x="336" y="5251"/>
                        <a:pt x="311" y="5301"/>
                        <a:pt x="286" y="5350"/>
                      </a:cubicBezTo>
                      <a:cubicBezTo>
                        <a:pt x="250" y="5425"/>
                        <a:pt x="214" y="5499"/>
                        <a:pt x="179" y="5574"/>
                      </a:cubicBezTo>
                      <a:cubicBezTo>
                        <a:pt x="146" y="5650"/>
                        <a:pt x="112" y="5725"/>
                        <a:pt x="81" y="5803"/>
                      </a:cubicBezTo>
                      <a:cubicBezTo>
                        <a:pt x="75" y="5818"/>
                        <a:pt x="68" y="5833"/>
                        <a:pt x="62" y="5849"/>
                      </a:cubicBezTo>
                      <a:cubicBezTo>
                        <a:pt x="41" y="5902"/>
                        <a:pt x="18" y="5960"/>
                        <a:pt x="0" y="6009"/>
                      </a:cubicBezTo>
                      <a:cubicBezTo>
                        <a:pt x="0" y="6010"/>
                        <a:pt x="0" y="6010"/>
                        <a:pt x="0" y="6010"/>
                      </a:cubicBezTo>
                      <a:cubicBezTo>
                        <a:pt x="1" y="6010"/>
                        <a:pt x="15" y="5981"/>
                        <a:pt x="41" y="5918"/>
                      </a:cubicBezTo>
                      <a:lnTo>
                        <a:pt x="69" y="5850"/>
                      </a:lnTo>
                      <a:lnTo>
                        <a:pt x="96" y="5786"/>
                      </a:lnTo>
                      <a:lnTo>
                        <a:pt x="125" y="5723"/>
                      </a:lnTo>
                      <a:cubicBezTo>
                        <a:pt x="144" y="5681"/>
                        <a:pt x="163" y="5639"/>
                        <a:pt x="182" y="5597"/>
                      </a:cubicBezTo>
                      <a:cubicBezTo>
                        <a:pt x="197" y="5562"/>
                        <a:pt x="214" y="5529"/>
                        <a:pt x="229" y="5495"/>
                      </a:cubicBezTo>
                      <a:lnTo>
                        <a:pt x="278" y="5393"/>
                      </a:lnTo>
                      <a:lnTo>
                        <a:pt x="297" y="5353"/>
                      </a:lnTo>
                      <a:cubicBezTo>
                        <a:pt x="304" y="5340"/>
                        <a:pt x="311" y="5327"/>
                        <a:pt x="318" y="5314"/>
                      </a:cubicBezTo>
                      <a:lnTo>
                        <a:pt x="359" y="5235"/>
                      </a:lnTo>
                      <a:cubicBezTo>
                        <a:pt x="387" y="5184"/>
                        <a:pt x="414" y="5130"/>
                        <a:pt x="443" y="5080"/>
                      </a:cubicBezTo>
                      <a:lnTo>
                        <a:pt x="530" y="4924"/>
                      </a:lnTo>
                      <a:lnTo>
                        <a:pt x="621" y="4772"/>
                      </a:lnTo>
                      <a:cubicBezTo>
                        <a:pt x="707" y="4630"/>
                        <a:pt x="795" y="4490"/>
                        <a:pt x="892" y="4356"/>
                      </a:cubicBezTo>
                      <a:cubicBezTo>
                        <a:pt x="923" y="4312"/>
                        <a:pt x="953" y="4268"/>
                        <a:pt x="984" y="4225"/>
                      </a:cubicBezTo>
                      <a:cubicBezTo>
                        <a:pt x="1014" y="4182"/>
                        <a:pt x="1045" y="4138"/>
                        <a:pt x="1076" y="4094"/>
                      </a:cubicBezTo>
                      <a:lnTo>
                        <a:pt x="1170" y="3965"/>
                      </a:lnTo>
                      <a:lnTo>
                        <a:pt x="1211" y="3909"/>
                      </a:lnTo>
                      <a:cubicBezTo>
                        <a:pt x="1225" y="3891"/>
                        <a:pt x="1238" y="3872"/>
                        <a:pt x="1253" y="3854"/>
                      </a:cubicBezTo>
                      <a:lnTo>
                        <a:pt x="1345" y="3728"/>
                      </a:lnTo>
                      <a:cubicBezTo>
                        <a:pt x="1376" y="3686"/>
                        <a:pt x="1408" y="3645"/>
                        <a:pt x="1440" y="3604"/>
                      </a:cubicBezTo>
                      <a:cubicBezTo>
                        <a:pt x="1557" y="3455"/>
                        <a:pt x="1677" y="3308"/>
                        <a:pt x="1801" y="3164"/>
                      </a:cubicBezTo>
                      <a:cubicBezTo>
                        <a:pt x="1864" y="3093"/>
                        <a:pt x="1925" y="3020"/>
                        <a:pt x="1988" y="2949"/>
                      </a:cubicBezTo>
                      <a:lnTo>
                        <a:pt x="2152" y="2768"/>
                      </a:lnTo>
                      <a:lnTo>
                        <a:pt x="2317" y="2588"/>
                      </a:lnTo>
                      <a:cubicBezTo>
                        <a:pt x="2371" y="2530"/>
                        <a:pt x="2425" y="2473"/>
                        <a:pt x="2480" y="2415"/>
                      </a:cubicBezTo>
                      <a:cubicBezTo>
                        <a:pt x="2534" y="2357"/>
                        <a:pt x="2589" y="2300"/>
                        <a:pt x="2643" y="2242"/>
                      </a:cubicBezTo>
                      <a:cubicBezTo>
                        <a:pt x="2722" y="2161"/>
                        <a:pt x="2802" y="2081"/>
                        <a:pt x="2880" y="2000"/>
                      </a:cubicBezTo>
                      <a:cubicBezTo>
                        <a:pt x="2892" y="1986"/>
                        <a:pt x="2907" y="1972"/>
                        <a:pt x="2921" y="1958"/>
                      </a:cubicBezTo>
                      <a:cubicBezTo>
                        <a:pt x="2944" y="1934"/>
                        <a:pt x="2968" y="1910"/>
                        <a:pt x="2993" y="1885"/>
                      </a:cubicBezTo>
                      <a:cubicBezTo>
                        <a:pt x="3025" y="1852"/>
                        <a:pt x="3058" y="1820"/>
                        <a:pt x="3089" y="1787"/>
                      </a:cubicBezTo>
                      <a:cubicBezTo>
                        <a:pt x="3159" y="1716"/>
                        <a:pt x="3230" y="1646"/>
                        <a:pt x="3301" y="1575"/>
                      </a:cubicBezTo>
                      <a:lnTo>
                        <a:pt x="3621" y="1255"/>
                      </a:lnTo>
                      <a:lnTo>
                        <a:pt x="3787" y="1090"/>
                      </a:lnTo>
                      <a:cubicBezTo>
                        <a:pt x="3825" y="1052"/>
                        <a:pt x="3862" y="1013"/>
                        <a:pt x="3900" y="976"/>
                      </a:cubicBezTo>
                      <a:cubicBezTo>
                        <a:pt x="4048" y="833"/>
                        <a:pt x="4196" y="689"/>
                        <a:pt x="4341" y="543"/>
                      </a:cubicBezTo>
                      <a:cubicBezTo>
                        <a:pt x="4398" y="487"/>
                        <a:pt x="4453" y="428"/>
                        <a:pt x="4509" y="371"/>
                      </a:cubicBezTo>
                      <a:cubicBezTo>
                        <a:pt x="4585" y="288"/>
                        <a:pt x="4662" y="208"/>
                        <a:pt x="4737" y="126"/>
                      </a:cubicBezTo>
                      <a:cubicBezTo>
                        <a:pt x="4765" y="95"/>
                        <a:pt x="4795" y="62"/>
                        <a:pt x="4822" y="31"/>
                      </a:cubicBezTo>
                      <a:cubicBezTo>
                        <a:pt x="4839" y="11"/>
                        <a:pt x="4848" y="0"/>
                        <a:pt x="48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95" name="Google Shape;1695;p15"/>
                <p:cNvSpPr/>
                <p:nvPr/>
              </p:nvSpPr>
              <p:spPr>
                <a:xfrm>
                  <a:off x="803612" y="3434193"/>
                  <a:ext cx="286657" cy="407890"/>
                </a:xfrm>
                <a:custGeom>
                  <a:rect b="b" l="l" r="r" t="t"/>
                  <a:pathLst>
                    <a:path extrusionOk="0" h="6318" w="444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4" y="19"/>
                        <a:pt x="28" y="36"/>
                      </a:cubicBezTo>
                      <a:cubicBezTo>
                        <a:pt x="38" y="49"/>
                        <a:pt x="50" y="62"/>
                        <a:pt x="60" y="75"/>
                      </a:cubicBezTo>
                      <a:cubicBezTo>
                        <a:pt x="150" y="186"/>
                        <a:pt x="242" y="296"/>
                        <a:pt x="333" y="406"/>
                      </a:cubicBezTo>
                      <a:cubicBezTo>
                        <a:pt x="458" y="556"/>
                        <a:pt x="584" y="706"/>
                        <a:pt x="711" y="853"/>
                      </a:cubicBezTo>
                      <a:cubicBezTo>
                        <a:pt x="896" y="1068"/>
                        <a:pt x="1080" y="1281"/>
                        <a:pt x="1268" y="1492"/>
                      </a:cubicBezTo>
                      <a:cubicBezTo>
                        <a:pt x="1406" y="1650"/>
                        <a:pt x="1547" y="1804"/>
                        <a:pt x="1685" y="1961"/>
                      </a:cubicBezTo>
                      <a:cubicBezTo>
                        <a:pt x="1728" y="2011"/>
                        <a:pt x="1770" y="2060"/>
                        <a:pt x="1813" y="2109"/>
                      </a:cubicBezTo>
                      <a:lnTo>
                        <a:pt x="1941" y="2259"/>
                      </a:lnTo>
                      <a:lnTo>
                        <a:pt x="2058" y="2397"/>
                      </a:lnTo>
                      <a:lnTo>
                        <a:pt x="2174" y="2537"/>
                      </a:lnTo>
                      <a:cubicBezTo>
                        <a:pt x="2215" y="2587"/>
                        <a:pt x="2256" y="2636"/>
                        <a:pt x="2296" y="2686"/>
                      </a:cubicBezTo>
                      <a:cubicBezTo>
                        <a:pt x="2337" y="2736"/>
                        <a:pt x="2377" y="2786"/>
                        <a:pt x="2417" y="2836"/>
                      </a:cubicBezTo>
                      <a:cubicBezTo>
                        <a:pt x="2468" y="2901"/>
                        <a:pt x="2520" y="2966"/>
                        <a:pt x="2570" y="3032"/>
                      </a:cubicBezTo>
                      <a:cubicBezTo>
                        <a:pt x="2621" y="3098"/>
                        <a:pt x="2672" y="3163"/>
                        <a:pt x="2721" y="3229"/>
                      </a:cubicBezTo>
                      <a:cubicBezTo>
                        <a:pt x="2765" y="3288"/>
                        <a:pt x="2810" y="3344"/>
                        <a:pt x="2853" y="3404"/>
                      </a:cubicBezTo>
                      <a:cubicBezTo>
                        <a:pt x="2894" y="3460"/>
                        <a:pt x="2935" y="3515"/>
                        <a:pt x="2975" y="3571"/>
                      </a:cubicBezTo>
                      <a:lnTo>
                        <a:pt x="3095" y="3740"/>
                      </a:lnTo>
                      <a:lnTo>
                        <a:pt x="3214" y="3910"/>
                      </a:lnTo>
                      <a:cubicBezTo>
                        <a:pt x="3254" y="3967"/>
                        <a:pt x="3292" y="4025"/>
                        <a:pt x="3330" y="4083"/>
                      </a:cubicBezTo>
                      <a:lnTo>
                        <a:pt x="3371" y="4145"/>
                      </a:lnTo>
                      <a:lnTo>
                        <a:pt x="3410" y="4206"/>
                      </a:lnTo>
                      <a:lnTo>
                        <a:pt x="3489" y="4332"/>
                      </a:lnTo>
                      <a:cubicBezTo>
                        <a:pt x="3514" y="4374"/>
                        <a:pt x="3539" y="4416"/>
                        <a:pt x="3565" y="4458"/>
                      </a:cubicBezTo>
                      <a:cubicBezTo>
                        <a:pt x="3589" y="4500"/>
                        <a:pt x="3615" y="4543"/>
                        <a:pt x="3640" y="4586"/>
                      </a:cubicBezTo>
                      <a:lnTo>
                        <a:pt x="3705" y="4701"/>
                      </a:lnTo>
                      <a:cubicBezTo>
                        <a:pt x="3726" y="4739"/>
                        <a:pt x="3749" y="4777"/>
                        <a:pt x="3769" y="4816"/>
                      </a:cubicBezTo>
                      <a:lnTo>
                        <a:pt x="3831" y="4933"/>
                      </a:lnTo>
                      <a:lnTo>
                        <a:pt x="3863" y="4992"/>
                      </a:lnTo>
                      <a:lnTo>
                        <a:pt x="3893" y="5051"/>
                      </a:lnTo>
                      <a:lnTo>
                        <a:pt x="3968" y="5199"/>
                      </a:lnTo>
                      <a:lnTo>
                        <a:pt x="4040" y="5348"/>
                      </a:lnTo>
                      <a:lnTo>
                        <a:pt x="4076" y="5423"/>
                      </a:lnTo>
                      <a:lnTo>
                        <a:pt x="4110" y="5498"/>
                      </a:lnTo>
                      <a:lnTo>
                        <a:pt x="4179" y="5649"/>
                      </a:lnTo>
                      <a:lnTo>
                        <a:pt x="4273" y="5877"/>
                      </a:lnTo>
                      <a:cubicBezTo>
                        <a:pt x="4303" y="5955"/>
                        <a:pt x="4333" y="6032"/>
                        <a:pt x="4364" y="6109"/>
                      </a:cubicBezTo>
                      <a:cubicBezTo>
                        <a:pt x="4369" y="6124"/>
                        <a:pt x="4374" y="6141"/>
                        <a:pt x="4380" y="6156"/>
                      </a:cubicBezTo>
                      <a:cubicBezTo>
                        <a:pt x="4400" y="6210"/>
                        <a:pt x="4419" y="6268"/>
                        <a:pt x="4439" y="6318"/>
                      </a:cubicBezTo>
                      <a:cubicBezTo>
                        <a:pt x="4439" y="6318"/>
                        <a:pt x="4439" y="6318"/>
                        <a:pt x="4439" y="6318"/>
                      </a:cubicBezTo>
                      <a:cubicBezTo>
                        <a:pt x="4440" y="6318"/>
                        <a:pt x="4430" y="6288"/>
                        <a:pt x="4409" y="6221"/>
                      </a:cubicBezTo>
                      <a:lnTo>
                        <a:pt x="4385" y="6151"/>
                      </a:lnTo>
                      <a:lnTo>
                        <a:pt x="4363" y="6085"/>
                      </a:lnTo>
                      <a:lnTo>
                        <a:pt x="4339" y="6020"/>
                      </a:lnTo>
                      <a:lnTo>
                        <a:pt x="4291" y="5891"/>
                      </a:lnTo>
                      <a:cubicBezTo>
                        <a:pt x="4277" y="5855"/>
                        <a:pt x="4262" y="5821"/>
                        <a:pt x="4248" y="5786"/>
                      </a:cubicBezTo>
                      <a:lnTo>
                        <a:pt x="4204" y="5683"/>
                      </a:lnTo>
                      <a:lnTo>
                        <a:pt x="4187" y="5642"/>
                      </a:lnTo>
                      <a:cubicBezTo>
                        <a:pt x="4182" y="5629"/>
                        <a:pt x="4176" y="5614"/>
                        <a:pt x="4169" y="5601"/>
                      </a:cubicBezTo>
                      <a:lnTo>
                        <a:pt x="4133" y="5520"/>
                      </a:lnTo>
                      <a:cubicBezTo>
                        <a:pt x="4109" y="5466"/>
                        <a:pt x="4086" y="5412"/>
                        <a:pt x="4059" y="5358"/>
                      </a:cubicBezTo>
                      <a:lnTo>
                        <a:pt x="3983" y="5199"/>
                      </a:lnTo>
                      <a:lnTo>
                        <a:pt x="3902" y="5040"/>
                      </a:lnTo>
                      <a:cubicBezTo>
                        <a:pt x="3826" y="4893"/>
                        <a:pt x="3745" y="4749"/>
                        <a:pt x="3665" y="4603"/>
                      </a:cubicBezTo>
                      <a:cubicBezTo>
                        <a:pt x="3642" y="4557"/>
                        <a:pt x="3613" y="4511"/>
                        <a:pt x="3586" y="4464"/>
                      </a:cubicBezTo>
                      <a:cubicBezTo>
                        <a:pt x="3558" y="4419"/>
                        <a:pt x="3531" y="4373"/>
                        <a:pt x="3503" y="4328"/>
                      </a:cubicBezTo>
                      <a:lnTo>
                        <a:pt x="3417" y="4193"/>
                      </a:lnTo>
                      <a:lnTo>
                        <a:pt x="3380" y="4134"/>
                      </a:lnTo>
                      <a:cubicBezTo>
                        <a:pt x="3366" y="4116"/>
                        <a:pt x="3354" y="4096"/>
                        <a:pt x="3342" y="4078"/>
                      </a:cubicBezTo>
                      <a:lnTo>
                        <a:pt x="3252" y="3948"/>
                      </a:lnTo>
                      <a:cubicBezTo>
                        <a:pt x="3222" y="3906"/>
                        <a:pt x="3192" y="3864"/>
                        <a:pt x="3163" y="3821"/>
                      </a:cubicBezTo>
                      <a:cubicBezTo>
                        <a:pt x="3055" y="3664"/>
                        <a:pt x="2941" y="3512"/>
                        <a:pt x="2829" y="3359"/>
                      </a:cubicBezTo>
                      <a:cubicBezTo>
                        <a:pt x="2773" y="3283"/>
                        <a:pt x="2714" y="3208"/>
                        <a:pt x="2657" y="3133"/>
                      </a:cubicBezTo>
                      <a:lnTo>
                        <a:pt x="2506" y="2940"/>
                      </a:lnTo>
                      <a:lnTo>
                        <a:pt x="2354" y="2750"/>
                      </a:lnTo>
                      <a:cubicBezTo>
                        <a:pt x="2304" y="2688"/>
                        <a:pt x="2253" y="2627"/>
                        <a:pt x="2203" y="2566"/>
                      </a:cubicBezTo>
                      <a:cubicBezTo>
                        <a:pt x="2153" y="2505"/>
                        <a:pt x="2101" y="2444"/>
                        <a:pt x="2051" y="2383"/>
                      </a:cubicBezTo>
                      <a:cubicBezTo>
                        <a:pt x="1977" y="2296"/>
                        <a:pt x="1907" y="2209"/>
                        <a:pt x="1831" y="2125"/>
                      </a:cubicBezTo>
                      <a:cubicBezTo>
                        <a:pt x="1819" y="2111"/>
                        <a:pt x="1806" y="2096"/>
                        <a:pt x="1794" y="2081"/>
                      </a:cubicBezTo>
                      <a:lnTo>
                        <a:pt x="1728" y="2003"/>
                      </a:lnTo>
                      <a:cubicBezTo>
                        <a:pt x="1697" y="1968"/>
                        <a:pt x="1666" y="1933"/>
                        <a:pt x="1636" y="1899"/>
                      </a:cubicBezTo>
                      <a:lnTo>
                        <a:pt x="1440" y="1672"/>
                      </a:lnTo>
                      <a:lnTo>
                        <a:pt x="1142" y="1332"/>
                      </a:lnTo>
                      <a:lnTo>
                        <a:pt x="989" y="1157"/>
                      </a:lnTo>
                      <a:cubicBezTo>
                        <a:pt x="953" y="1117"/>
                        <a:pt x="917" y="1077"/>
                        <a:pt x="883" y="1037"/>
                      </a:cubicBezTo>
                      <a:cubicBezTo>
                        <a:pt x="749" y="878"/>
                        <a:pt x="616" y="721"/>
                        <a:pt x="484" y="564"/>
                      </a:cubicBezTo>
                      <a:cubicBezTo>
                        <a:pt x="432" y="503"/>
                        <a:pt x="380" y="441"/>
                        <a:pt x="327" y="381"/>
                      </a:cubicBezTo>
                      <a:cubicBezTo>
                        <a:pt x="254" y="296"/>
                        <a:pt x="182" y="212"/>
                        <a:pt x="110" y="127"/>
                      </a:cubicBezTo>
                      <a:cubicBezTo>
                        <a:pt x="84" y="95"/>
                        <a:pt x="55" y="62"/>
                        <a:pt x="27" y="30"/>
                      </a:cubicBezTo>
                      <a:cubicBezTo>
                        <a:pt x="11" y="1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96" name="Google Shape;1696;p15"/>
                <p:cNvSpPr/>
                <p:nvPr/>
              </p:nvSpPr>
              <p:spPr>
                <a:xfrm>
                  <a:off x="1208210" y="3835256"/>
                  <a:ext cx="271679" cy="753028"/>
                </a:xfrm>
                <a:custGeom>
                  <a:rect b="b" l="l" r="r" t="t"/>
                  <a:pathLst>
                    <a:path extrusionOk="0" h="11664" w="4208">
                      <a:moveTo>
                        <a:pt x="1332" y="1"/>
                      </a:moveTo>
                      <a:cubicBezTo>
                        <a:pt x="2087" y="3900"/>
                        <a:pt x="1607" y="8032"/>
                        <a:pt x="0" y="11664"/>
                      </a:cubicBezTo>
                      <a:lnTo>
                        <a:pt x="2516" y="11664"/>
                      </a:lnTo>
                      <a:cubicBezTo>
                        <a:pt x="2921" y="11664"/>
                        <a:pt x="3259" y="11354"/>
                        <a:pt x="3294" y="10950"/>
                      </a:cubicBezTo>
                      <a:lnTo>
                        <a:pt x="4167" y="848"/>
                      </a:lnTo>
                      <a:cubicBezTo>
                        <a:pt x="4207" y="393"/>
                        <a:pt x="3847" y="1"/>
                        <a:pt x="33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697" name="Google Shape;1697;p15"/>
                <p:cNvSpPr/>
                <p:nvPr/>
              </p:nvSpPr>
              <p:spPr>
                <a:xfrm>
                  <a:off x="841511" y="3835256"/>
                  <a:ext cx="510237" cy="753028"/>
                </a:xfrm>
                <a:custGeom>
                  <a:rect b="b" l="l" r="r" t="t"/>
                  <a:pathLst>
                    <a:path extrusionOk="0" h="11664" w="7903">
                      <a:moveTo>
                        <a:pt x="818" y="1"/>
                      </a:moveTo>
                      <a:cubicBezTo>
                        <a:pt x="360" y="1"/>
                        <a:pt x="0" y="393"/>
                        <a:pt x="41" y="848"/>
                      </a:cubicBezTo>
                      <a:lnTo>
                        <a:pt x="914" y="10950"/>
                      </a:lnTo>
                      <a:cubicBezTo>
                        <a:pt x="949" y="11353"/>
                        <a:pt x="1287" y="11664"/>
                        <a:pt x="1692" y="11664"/>
                      </a:cubicBezTo>
                      <a:lnTo>
                        <a:pt x="5816" y="11664"/>
                      </a:lnTo>
                      <a:cubicBezTo>
                        <a:pt x="7423" y="8032"/>
                        <a:pt x="7903" y="3900"/>
                        <a:pt x="7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1698" name="Google Shape;1698;p15"/>
              <p:cNvSpPr/>
              <p:nvPr/>
            </p:nvSpPr>
            <p:spPr>
              <a:xfrm flipH="1">
                <a:off x="2453245" y="1649901"/>
                <a:ext cx="810730" cy="101776"/>
              </a:xfrm>
              <a:custGeom>
                <a:rect b="b" l="l" r="r" t="t"/>
                <a:pathLst>
                  <a:path extrusionOk="0" h="3160" w="21644">
                    <a:moveTo>
                      <a:pt x="8518" y="0"/>
                    </a:moveTo>
                    <a:cubicBezTo>
                      <a:pt x="8006" y="0"/>
                      <a:pt x="7606" y="455"/>
                      <a:pt x="7283" y="863"/>
                    </a:cubicBezTo>
                    <a:cubicBezTo>
                      <a:pt x="7232" y="927"/>
                      <a:pt x="7178" y="993"/>
                      <a:pt x="7102" y="1021"/>
                    </a:cubicBezTo>
                    <a:cubicBezTo>
                      <a:pt x="7075" y="1030"/>
                      <a:pt x="7049" y="1034"/>
                      <a:pt x="7024" y="1034"/>
                    </a:cubicBezTo>
                    <a:cubicBezTo>
                      <a:pt x="6833" y="1034"/>
                      <a:pt x="6678" y="786"/>
                      <a:pt x="6484" y="693"/>
                    </a:cubicBezTo>
                    <a:cubicBezTo>
                      <a:pt x="6423" y="664"/>
                      <a:pt x="6363" y="651"/>
                      <a:pt x="6303" y="651"/>
                    </a:cubicBezTo>
                    <a:cubicBezTo>
                      <a:pt x="6025" y="651"/>
                      <a:pt x="5754" y="923"/>
                      <a:pt x="5569" y="1170"/>
                    </a:cubicBezTo>
                    <a:cubicBezTo>
                      <a:pt x="5354" y="1458"/>
                      <a:pt x="5139" y="1746"/>
                      <a:pt x="4924" y="2035"/>
                    </a:cubicBezTo>
                    <a:cubicBezTo>
                      <a:pt x="4764" y="1969"/>
                      <a:pt x="4604" y="1902"/>
                      <a:pt x="4438" y="1861"/>
                    </a:cubicBezTo>
                    <a:cubicBezTo>
                      <a:pt x="4356" y="1840"/>
                      <a:pt x="4268" y="1830"/>
                      <a:pt x="4179" y="1830"/>
                    </a:cubicBezTo>
                    <a:cubicBezTo>
                      <a:pt x="3838" y="1830"/>
                      <a:pt x="3490" y="1986"/>
                      <a:pt x="3436" y="2310"/>
                    </a:cubicBezTo>
                    <a:cubicBezTo>
                      <a:pt x="3332" y="2136"/>
                      <a:pt x="3136" y="2069"/>
                      <a:pt x="2929" y="2069"/>
                    </a:cubicBezTo>
                    <a:cubicBezTo>
                      <a:pt x="2796" y="2069"/>
                      <a:pt x="2658" y="2097"/>
                      <a:pt x="2537" y="2142"/>
                    </a:cubicBezTo>
                    <a:cubicBezTo>
                      <a:pt x="2236" y="2253"/>
                      <a:pt x="1947" y="2440"/>
                      <a:pt x="1629" y="2440"/>
                    </a:cubicBezTo>
                    <a:cubicBezTo>
                      <a:pt x="1618" y="2440"/>
                      <a:pt x="1607" y="2439"/>
                      <a:pt x="1597" y="2439"/>
                    </a:cubicBezTo>
                    <a:cubicBezTo>
                      <a:pt x="1460" y="2433"/>
                      <a:pt x="1328" y="2393"/>
                      <a:pt x="1193" y="2393"/>
                    </a:cubicBezTo>
                    <a:cubicBezTo>
                      <a:pt x="1180" y="2393"/>
                      <a:pt x="1167" y="2393"/>
                      <a:pt x="1154" y="2394"/>
                    </a:cubicBezTo>
                    <a:cubicBezTo>
                      <a:pt x="912" y="2408"/>
                      <a:pt x="708" y="2572"/>
                      <a:pt x="521" y="2727"/>
                    </a:cubicBezTo>
                    <a:cubicBezTo>
                      <a:pt x="347" y="2871"/>
                      <a:pt x="173" y="3016"/>
                      <a:pt x="0" y="3160"/>
                    </a:cubicBezTo>
                    <a:lnTo>
                      <a:pt x="21643" y="3160"/>
                    </a:lnTo>
                    <a:cubicBezTo>
                      <a:pt x="21433" y="2978"/>
                      <a:pt x="21211" y="2810"/>
                      <a:pt x="20968" y="2679"/>
                    </a:cubicBezTo>
                    <a:cubicBezTo>
                      <a:pt x="20658" y="2511"/>
                      <a:pt x="20306" y="2402"/>
                      <a:pt x="19958" y="2402"/>
                    </a:cubicBezTo>
                    <a:cubicBezTo>
                      <a:pt x="19794" y="2402"/>
                      <a:pt x="19632" y="2426"/>
                      <a:pt x="19475" y="2479"/>
                    </a:cubicBezTo>
                    <a:cubicBezTo>
                      <a:pt x="19325" y="2529"/>
                      <a:pt x="19180" y="2607"/>
                      <a:pt x="19022" y="2610"/>
                    </a:cubicBezTo>
                    <a:cubicBezTo>
                      <a:pt x="19018" y="2610"/>
                      <a:pt x="19014" y="2610"/>
                      <a:pt x="19010" y="2610"/>
                    </a:cubicBezTo>
                    <a:cubicBezTo>
                      <a:pt x="18523" y="2610"/>
                      <a:pt x="18223" y="1949"/>
                      <a:pt x="17733" y="1948"/>
                    </a:cubicBezTo>
                    <a:cubicBezTo>
                      <a:pt x="17733" y="1948"/>
                      <a:pt x="17732" y="1948"/>
                      <a:pt x="17732" y="1948"/>
                    </a:cubicBezTo>
                    <a:cubicBezTo>
                      <a:pt x="17340" y="1948"/>
                      <a:pt x="17051" y="2379"/>
                      <a:pt x="16659" y="2394"/>
                    </a:cubicBezTo>
                    <a:cubicBezTo>
                      <a:pt x="16652" y="2394"/>
                      <a:pt x="16646" y="2394"/>
                      <a:pt x="16639" y="2394"/>
                    </a:cubicBezTo>
                    <a:cubicBezTo>
                      <a:pt x="16410" y="2394"/>
                      <a:pt x="16182" y="2255"/>
                      <a:pt x="15962" y="2255"/>
                    </a:cubicBezTo>
                    <a:cubicBezTo>
                      <a:pt x="15912" y="2255"/>
                      <a:pt x="15862" y="2263"/>
                      <a:pt x="15812" y="2281"/>
                    </a:cubicBezTo>
                    <a:cubicBezTo>
                      <a:pt x="15671" y="2331"/>
                      <a:pt x="15545" y="2465"/>
                      <a:pt x="15405" y="2465"/>
                    </a:cubicBezTo>
                    <a:cubicBezTo>
                      <a:pt x="15387" y="2465"/>
                      <a:pt x="15368" y="2462"/>
                      <a:pt x="15349" y="2457"/>
                    </a:cubicBezTo>
                    <a:cubicBezTo>
                      <a:pt x="15220" y="2424"/>
                      <a:pt x="15159" y="2280"/>
                      <a:pt x="15099" y="2159"/>
                    </a:cubicBezTo>
                    <a:cubicBezTo>
                      <a:pt x="14868" y="1710"/>
                      <a:pt x="14366" y="1429"/>
                      <a:pt x="13868" y="1429"/>
                    </a:cubicBezTo>
                    <a:cubicBezTo>
                      <a:pt x="13735" y="1429"/>
                      <a:pt x="13602" y="1449"/>
                      <a:pt x="13475" y="1491"/>
                    </a:cubicBezTo>
                    <a:cubicBezTo>
                      <a:pt x="13361" y="1529"/>
                      <a:pt x="13248" y="1582"/>
                      <a:pt x="13129" y="1582"/>
                    </a:cubicBezTo>
                    <a:cubicBezTo>
                      <a:pt x="13125" y="1582"/>
                      <a:pt x="13122" y="1582"/>
                      <a:pt x="13119" y="1582"/>
                    </a:cubicBezTo>
                    <a:cubicBezTo>
                      <a:pt x="12847" y="1574"/>
                      <a:pt x="12673" y="1298"/>
                      <a:pt x="12437" y="1163"/>
                    </a:cubicBezTo>
                    <a:cubicBezTo>
                      <a:pt x="12323" y="1097"/>
                      <a:pt x="12198" y="1068"/>
                      <a:pt x="12071" y="1068"/>
                    </a:cubicBezTo>
                    <a:cubicBezTo>
                      <a:pt x="11793" y="1068"/>
                      <a:pt x="11506" y="1207"/>
                      <a:pt x="11307" y="1412"/>
                    </a:cubicBezTo>
                    <a:cubicBezTo>
                      <a:pt x="11181" y="1542"/>
                      <a:pt x="11085" y="1693"/>
                      <a:pt x="11002" y="1855"/>
                    </a:cubicBezTo>
                    <a:cubicBezTo>
                      <a:pt x="10510" y="1414"/>
                      <a:pt x="10017" y="974"/>
                      <a:pt x="9524" y="532"/>
                    </a:cubicBezTo>
                    <a:cubicBezTo>
                      <a:pt x="9245" y="283"/>
                      <a:pt x="8935" y="21"/>
                      <a:pt x="8563" y="2"/>
                    </a:cubicBezTo>
                    <a:cubicBezTo>
                      <a:pt x="8548" y="1"/>
                      <a:pt x="8533" y="0"/>
                      <a:pt x="8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699" name="Google Shape;1699;p15"/>
            <p:cNvGrpSpPr/>
            <p:nvPr/>
          </p:nvGrpSpPr>
          <p:grpSpPr>
            <a:xfrm>
              <a:off x="4133825" y="1843525"/>
              <a:ext cx="1550378" cy="2698100"/>
              <a:chOff x="4126875" y="1905900"/>
              <a:chExt cx="1550378" cy="2698100"/>
            </a:xfrm>
          </p:grpSpPr>
          <p:sp>
            <p:nvSpPr>
              <p:cNvPr id="1700" name="Google Shape;1700;p15"/>
              <p:cNvSpPr/>
              <p:nvPr/>
            </p:nvSpPr>
            <p:spPr>
              <a:xfrm>
                <a:off x="4126875" y="4540766"/>
                <a:ext cx="1517295" cy="63234"/>
              </a:xfrm>
              <a:custGeom>
                <a:rect b="b" l="l" r="r" t="t"/>
                <a:pathLst>
                  <a:path extrusionOk="0" h="770" w="18476">
                    <a:moveTo>
                      <a:pt x="9238" y="0"/>
                    </a:moveTo>
                    <a:cubicBezTo>
                      <a:pt x="6788" y="0"/>
                      <a:pt x="4439" y="41"/>
                      <a:pt x="2707" y="114"/>
                    </a:cubicBezTo>
                    <a:cubicBezTo>
                      <a:pt x="975" y="186"/>
                      <a:pt x="1" y="283"/>
                      <a:pt x="1" y="385"/>
                    </a:cubicBezTo>
                    <a:cubicBezTo>
                      <a:pt x="1" y="487"/>
                      <a:pt x="975" y="586"/>
                      <a:pt x="2707" y="658"/>
                    </a:cubicBezTo>
                    <a:cubicBezTo>
                      <a:pt x="4439" y="730"/>
                      <a:pt x="6788" y="770"/>
                      <a:pt x="9238" y="770"/>
                    </a:cubicBezTo>
                    <a:cubicBezTo>
                      <a:pt x="11688" y="770"/>
                      <a:pt x="14038" y="730"/>
                      <a:pt x="15769" y="658"/>
                    </a:cubicBezTo>
                    <a:cubicBezTo>
                      <a:pt x="17502" y="586"/>
                      <a:pt x="18475" y="487"/>
                      <a:pt x="18475" y="385"/>
                    </a:cubicBezTo>
                    <a:cubicBezTo>
                      <a:pt x="18475" y="283"/>
                      <a:pt x="17502" y="186"/>
                      <a:pt x="15769" y="114"/>
                    </a:cubicBezTo>
                    <a:cubicBezTo>
                      <a:pt x="14038" y="41"/>
                      <a:pt x="11688" y="0"/>
                      <a:pt x="9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01" name="Google Shape;1701;p15"/>
              <p:cNvSpPr/>
              <p:nvPr/>
            </p:nvSpPr>
            <p:spPr>
              <a:xfrm>
                <a:off x="4179351" y="4322898"/>
                <a:ext cx="231175" cy="241112"/>
              </a:xfrm>
              <a:custGeom>
                <a:rect b="b" l="l" r="r" t="t"/>
                <a:pathLst>
                  <a:path extrusionOk="0" h="2936" w="2815">
                    <a:moveTo>
                      <a:pt x="850" y="0"/>
                    </a:moveTo>
                    <a:cubicBezTo>
                      <a:pt x="827" y="14"/>
                      <a:pt x="806" y="26"/>
                      <a:pt x="783" y="33"/>
                    </a:cubicBezTo>
                    <a:cubicBezTo>
                      <a:pt x="385" y="173"/>
                      <a:pt x="0" y="1040"/>
                      <a:pt x="0" y="1040"/>
                    </a:cubicBezTo>
                    <a:lnTo>
                      <a:pt x="167" y="1227"/>
                    </a:lnTo>
                    <a:lnTo>
                      <a:pt x="580" y="781"/>
                    </a:lnTo>
                    <a:lnTo>
                      <a:pt x="338" y="1475"/>
                    </a:lnTo>
                    <a:cubicBezTo>
                      <a:pt x="338" y="1475"/>
                      <a:pt x="811" y="2290"/>
                      <a:pt x="993" y="2635"/>
                    </a:cubicBezTo>
                    <a:cubicBezTo>
                      <a:pt x="1097" y="2833"/>
                      <a:pt x="1551" y="2935"/>
                      <a:pt x="1942" y="2935"/>
                    </a:cubicBezTo>
                    <a:cubicBezTo>
                      <a:pt x="2232" y="2935"/>
                      <a:pt x="2488" y="2879"/>
                      <a:pt x="2543" y="2763"/>
                    </a:cubicBezTo>
                    <a:cubicBezTo>
                      <a:pt x="2814" y="2187"/>
                      <a:pt x="1692" y="2073"/>
                      <a:pt x="1690" y="2010"/>
                    </a:cubicBezTo>
                    <a:cubicBezTo>
                      <a:pt x="1651" y="2009"/>
                      <a:pt x="1612" y="2000"/>
                      <a:pt x="1577" y="1983"/>
                    </a:cubicBezTo>
                    <a:cubicBezTo>
                      <a:pt x="1451" y="1919"/>
                      <a:pt x="1378" y="1785"/>
                      <a:pt x="1317" y="1656"/>
                    </a:cubicBezTo>
                    <a:cubicBezTo>
                      <a:pt x="1072" y="1134"/>
                      <a:pt x="916" y="573"/>
                      <a:pt x="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02" name="Google Shape;1702;p15"/>
              <p:cNvSpPr/>
              <p:nvPr/>
            </p:nvSpPr>
            <p:spPr>
              <a:xfrm>
                <a:off x="4248990" y="4226323"/>
                <a:ext cx="132053" cy="261642"/>
              </a:xfrm>
              <a:custGeom>
                <a:rect b="b" l="l" r="r" t="t"/>
                <a:pathLst>
                  <a:path extrusionOk="0" h="3186" w="1608">
                    <a:moveTo>
                      <a:pt x="624" y="1"/>
                    </a:moveTo>
                    <a:cubicBezTo>
                      <a:pt x="624" y="1"/>
                      <a:pt x="365" y="952"/>
                      <a:pt x="1" y="1176"/>
                    </a:cubicBezTo>
                    <a:cubicBezTo>
                      <a:pt x="68" y="1749"/>
                      <a:pt x="224" y="2310"/>
                      <a:pt x="469" y="2833"/>
                    </a:cubicBezTo>
                    <a:cubicBezTo>
                      <a:pt x="528" y="2961"/>
                      <a:pt x="603" y="3095"/>
                      <a:pt x="729" y="3159"/>
                    </a:cubicBezTo>
                    <a:cubicBezTo>
                      <a:pt x="764" y="3176"/>
                      <a:pt x="803" y="3185"/>
                      <a:pt x="842" y="3186"/>
                    </a:cubicBezTo>
                    <a:cubicBezTo>
                      <a:pt x="832" y="2798"/>
                      <a:pt x="1018" y="1963"/>
                      <a:pt x="1040" y="1873"/>
                    </a:cubicBezTo>
                    <a:cubicBezTo>
                      <a:pt x="1065" y="1770"/>
                      <a:pt x="1607" y="780"/>
                      <a:pt x="1607" y="780"/>
                    </a:cubicBezTo>
                    <a:lnTo>
                      <a:pt x="624" y="1"/>
                    </a:lnTo>
                    <a:close/>
                  </a:path>
                </a:pathLst>
              </a:custGeom>
              <a:solidFill>
                <a:srgbClr val="DEB0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03" name="Google Shape;1703;p15"/>
              <p:cNvSpPr/>
              <p:nvPr/>
            </p:nvSpPr>
            <p:spPr>
              <a:xfrm>
                <a:off x="5397215" y="4442467"/>
                <a:ext cx="280038" cy="98383"/>
              </a:xfrm>
              <a:custGeom>
                <a:rect b="b" l="l" r="r" t="t"/>
                <a:pathLst>
                  <a:path extrusionOk="0" h="1198" w="3410">
                    <a:moveTo>
                      <a:pt x="31" y="0"/>
                    </a:moveTo>
                    <a:lnTo>
                      <a:pt x="31" y="0"/>
                    </a:lnTo>
                    <a:cubicBezTo>
                      <a:pt x="34" y="25"/>
                      <a:pt x="36" y="50"/>
                      <a:pt x="34" y="74"/>
                    </a:cubicBezTo>
                    <a:cubicBezTo>
                      <a:pt x="0" y="495"/>
                      <a:pt x="637" y="1197"/>
                      <a:pt x="637" y="1197"/>
                    </a:cubicBezTo>
                    <a:lnTo>
                      <a:pt x="875" y="1121"/>
                    </a:lnTo>
                    <a:lnTo>
                      <a:pt x="636" y="562"/>
                    </a:lnTo>
                    <a:lnTo>
                      <a:pt x="1171" y="1066"/>
                    </a:lnTo>
                    <a:cubicBezTo>
                      <a:pt x="1171" y="1066"/>
                      <a:pt x="1473" y="1108"/>
                      <a:pt x="1797" y="1108"/>
                    </a:cubicBezTo>
                    <a:cubicBezTo>
                      <a:pt x="1866" y="1108"/>
                      <a:pt x="1936" y="1106"/>
                      <a:pt x="2005" y="1102"/>
                    </a:cubicBezTo>
                    <a:cubicBezTo>
                      <a:pt x="2393" y="1076"/>
                      <a:pt x="3409" y="947"/>
                      <a:pt x="3338" y="654"/>
                    </a:cubicBezTo>
                    <a:cubicBezTo>
                      <a:pt x="3266" y="363"/>
                      <a:pt x="2616" y="93"/>
                      <a:pt x="2357" y="88"/>
                    </a:cubicBezTo>
                    <a:cubicBezTo>
                      <a:pt x="2320" y="88"/>
                      <a:pt x="2269" y="71"/>
                      <a:pt x="2208" y="47"/>
                    </a:cubicBezTo>
                    <a:cubicBezTo>
                      <a:pt x="2192" y="83"/>
                      <a:pt x="2168" y="116"/>
                      <a:pt x="2138" y="139"/>
                    </a:cubicBezTo>
                    <a:cubicBezTo>
                      <a:pt x="2029" y="230"/>
                      <a:pt x="1876" y="242"/>
                      <a:pt x="1734" y="245"/>
                    </a:cubicBezTo>
                    <a:cubicBezTo>
                      <a:pt x="1700" y="246"/>
                      <a:pt x="1666" y="246"/>
                      <a:pt x="1632" y="246"/>
                    </a:cubicBezTo>
                    <a:cubicBezTo>
                      <a:pt x="1090" y="246"/>
                      <a:pt x="549" y="162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04" name="Google Shape;1704;p15"/>
              <p:cNvSpPr/>
              <p:nvPr/>
            </p:nvSpPr>
            <p:spPr>
              <a:xfrm>
                <a:off x="5332256" y="4308691"/>
                <a:ext cx="246368" cy="154062"/>
              </a:xfrm>
              <a:custGeom>
                <a:rect b="b" l="l" r="r" t="t"/>
                <a:pathLst>
                  <a:path extrusionOk="0" h="1876" w="3000">
                    <a:moveTo>
                      <a:pt x="1112" y="0"/>
                    </a:moveTo>
                    <a:lnTo>
                      <a:pt x="0" y="582"/>
                    </a:lnTo>
                    <a:cubicBezTo>
                      <a:pt x="0" y="582"/>
                      <a:pt x="764" y="1206"/>
                      <a:pt x="822" y="1629"/>
                    </a:cubicBezTo>
                    <a:cubicBezTo>
                      <a:pt x="1340" y="1791"/>
                      <a:pt x="1881" y="1875"/>
                      <a:pt x="2423" y="1875"/>
                    </a:cubicBezTo>
                    <a:cubicBezTo>
                      <a:pt x="2457" y="1875"/>
                      <a:pt x="2491" y="1875"/>
                      <a:pt x="2525" y="1874"/>
                    </a:cubicBezTo>
                    <a:cubicBezTo>
                      <a:pt x="2667" y="1871"/>
                      <a:pt x="2819" y="1859"/>
                      <a:pt x="2929" y="1769"/>
                    </a:cubicBezTo>
                    <a:cubicBezTo>
                      <a:pt x="2959" y="1745"/>
                      <a:pt x="2983" y="1712"/>
                      <a:pt x="2999" y="1676"/>
                    </a:cubicBezTo>
                    <a:cubicBezTo>
                      <a:pt x="2641" y="1528"/>
                      <a:pt x="1953" y="1018"/>
                      <a:pt x="1880" y="963"/>
                    </a:cubicBezTo>
                    <a:cubicBezTo>
                      <a:pt x="1796" y="898"/>
                      <a:pt x="1112" y="0"/>
                      <a:pt x="1112" y="0"/>
                    </a:cubicBezTo>
                    <a:close/>
                  </a:path>
                </a:pathLst>
              </a:custGeom>
              <a:solidFill>
                <a:srgbClr val="DEB0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05" name="Google Shape;1705;p15"/>
              <p:cNvSpPr/>
              <p:nvPr/>
            </p:nvSpPr>
            <p:spPr>
              <a:xfrm>
                <a:off x="4819735" y="1939159"/>
                <a:ext cx="298187" cy="400922"/>
              </a:xfrm>
              <a:custGeom>
                <a:rect b="b" l="l" r="r" t="t"/>
                <a:pathLst>
                  <a:path extrusionOk="0" h="4882" w="3631">
                    <a:moveTo>
                      <a:pt x="2111" y="1"/>
                    </a:moveTo>
                    <a:cubicBezTo>
                      <a:pt x="2085" y="1"/>
                      <a:pt x="2060" y="2"/>
                      <a:pt x="2034" y="5"/>
                    </a:cubicBezTo>
                    <a:lnTo>
                      <a:pt x="182" y="2955"/>
                    </a:lnTo>
                    <a:cubicBezTo>
                      <a:pt x="1" y="3446"/>
                      <a:pt x="16" y="4036"/>
                      <a:pt x="332" y="4452"/>
                    </a:cubicBezTo>
                    <a:cubicBezTo>
                      <a:pt x="534" y="4719"/>
                      <a:pt x="875" y="4881"/>
                      <a:pt x="1203" y="4881"/>
                    </a:cubicBezTo>
                    <a:cubicBezTo>
                      <a:pt x="1389" y="4881"/>
                      <a:pt x="1571" y="4829"/>
                      <a:pt x="1721" y="4714"/>
                    </a:cubicBezTo>
                    <a:cubicBezTo>
                      <a:pt x="1850" y="4780"/>
                      <a:pt x="1995" y="4813"/>
                      <a:pt x="2139" y="4813"/>
                    </a:cubicBezTo>
                    <a:cubicBezTo>
                      <a:pt x="2325" y="4813"/>
                      <a:pt x="2510" y="4759"/>
                      <a:pt x="2663" y="4655"/>
                    </a:cubicBezTo>
                    <a:cubicBezTo>
                      <a:pt x="2936" y="4468"/>
                      <a:pt x="3094" y="4126"/>
                      <a:pt x="3060" y="3798"/>
                    </a:cubicBezTo>
                    <a:cubicBezTo>
                      <a:pt x="3047" y="3671"/>
                      <a:pt x="3007" y="3541"/>
                      <a:pt x="3041" y="3418"/>
                    </a:cubicBezTo>
                    <a:cubicBezTo>
                      <a:pt x="3089" y="3239"/>
                      <a:pt x="3271" y="3136"/>
                      <a:pt x="3392" y="2995"/>
                    </a:cubicBezTo>
                    <a:cubicBezTo>
                      <a:pt x="3630" y="2714"/>
                      <a:pt x="3592" y="2241"/>
                      <a:pt x="3312" y="2003"/>
                    </a:cubicBezTo>
                    <a:cubicBezTo>
                      <a:pt x="3228" y="1931"/>
                      <a:pt x="3123" y="1875"/>
                      <a:pt x="3073" y="1777"/>
                    </a:cubicBezTo>
                    <a:cubicBezTo>
                      <a:pt x="3029" y="1693"/>
                      <a:pt x="3034" y="1592"/>
                      <a:pt x="3037" y="1498"/>
                    </a:cubicBezTo>
                    <a:cubicBezTo>
                      <a:pt x="3048" y="1156"/>
                      <a:pt x="3023" y="800"/>
                      <a:pt x="2863" y="499"/>
                    </a:cubicBezTo>
                    <a:cubicBezTo>
                      <a:pt x="2714" y="221"/>
                      <a:pt x="2422" y="1"/>
                      <a:pt x="2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06" name="Google Shape;1706;p15"/>
              <p:cNvSpPr/>
              <p:nvPr/>
            </p:nvSpPr>
            <p:spPr>
              <a:xfrm>
                <a:off x="4653357" y="2005349"/>
                <a:ext cx="374971" cy="478692"/>
              </a:xfrm>
              <a:custGeom>
                <a:rect b="b" l="l" r="r" t="t"/>
                <a:pathLst>
                  <a:path extrusionOk="0" h="5829" w="4566">
                    <a:moveTo>
                      <a:pt x="2757" y="1"/>
                    </a:moveTo>
                    <a:cubicBezTo>
                      <a:pt x="2359" y="1"/>
                      <a:pt x="1959" y="133"/>
                      <a:pt x="1616" y="341"/>
                    </a:cubicBezTo>
                    <a:cubicBezTo>
                      <a:pt x="1170" y="610"/>
                      <a:pt x="807" y="998"/>
                      <a:pt x="484" y="1406"/>
                    </a:cubicBezTo>
                    <a:cubicBezTo>
                      <a:pt x="240" y="1716"/>
                      <a:pt x="1" y="2104"/>
                      <a:pt x="116" y="2480"/>
                    </a:cubicBezTo>
                    <a:cubicBezTo>
                      <a:pt x="206" y="2772"/>
                      <a:pt x="481" y="2960"/>
                      <a:pt x="653" y="3212"/>
                    </a:cubicBezTo>
                    <a:cubicBezTo>
                      <a:pt x="889" y="3562"/>
                      <a:pt x="913" y="4016"/>
                      <a:pt x="841" y="4432"/>
                    </a:cubicBezTo>
                    <a:cubicBezTo>
                      <a:pt x="769" y="4847"/>
                      <a:pt x="611" y="5243"/>
                      <a:pt x="510" y="5653"/>
                    </a:cubicBezTo>
                    <a:cubicBezTo>
                      <a:pt x="502" y="5689"/>
                      <a:pt x="495" y="5731"/>
                      <a:pt x="517" y="5761"/>
                    </a:cubicBezTo>
                    <a:cubicBezTo>
                      <a:pt x="540" y="5790"/>
                      <a:pt x="583" y="5795"/>
                      <a:pt x="620" y="5796"/>
                    </a:cubicBezTo>
                    <a:cubicBezTo>
                      <a:pt x="1031" y="5806"/>
                      <a:pt x="1442" y="5817"/>
                      <a:pt x="1853" y="5829"/>
                    </a:cubicBezTo>
                    <a:cubicBezTo>
                      <a:pt x="1859" y="5829"/>
                      <a:pt x="1865" y="5829"/>
                      <a:pt x="1871" y="5829"/>
                    </a:cubicBezTo>
                    <a:cubicBezTo>
                      <a:pt x="1899" y="5829"/>
                      <a:pt x="1927" y="5826"/>
                      <a:pt x="1948" y="5809"/>
                    </a:cubicBezTo>
                    <a:cubicBezTo>
                      <a:pt x="1978" y="5786"/>
                      <a:pt x="1985" y="5745"/>
                      <a:pt x="1990" y="5708"/>
                    </a:cubicBezTo>
                    <a:cubicBezTo>
                      <a:pt x="2022" y="5468"/>
                      <a:pt x="2054" y="5228"/>
                      <a:pt x="2086" y="4988"/>
                    </a:cubicBezTo>
                    <a:cubicBezTo>
                      <a:pt x="2255" y="5108"/>
                      <a:pt x="2469" y="5230"/>
                      <a:pt x="2663" y="5230"/>
                    </a:cubicBezTo>
                    <a:cubicBezTo>
                      <a:pt x="2746" y="5230"/>
                      <a:pt x="2824" y="5208"/>
                      <a:pt x="2895" y="5155"/>
                    </a:cubicBezTo>
                    <a:cubicBezTo>
                      <a:pt x="2995" y="5080"/>
                      <a:pt x="3046" y="4961"/>
                      <a:pt x="3106" y="4852"/>
                    </a:cubicBezTo>
                    <a:cubicBezTo>
                      <a:pt x="3304" y="4490"/>
                      <a:pt x="3738" y="4211"/>
                      <a:pt x="3717" y="4211"/>
                    </a:cubicBezTo>
                    <a:lnTo>
                      <a:pt x="3717" y="4211"/>
                    </a:lnTo>
                    <a:cubicBezTo>
                      <a:pt x="3716" y="4211"/>
                      <a:pt x="3715" y="4211"/>
                      <a:pt x="3713" y="4212"/>
                    </a:cubicBezTo>
                    <a:cubicBezTo>
                      <a:pt x="3764" y="4194"/>
                      <a:pt x="4163" y="4009"/>
                      <a:pt x="4187" y="3961"/>
                    </a:cubicBezTo>
                    <a:cubicBezTo>
                      <a:pt x="4236" y="3859"/>
                      <a:pt x="4100" y="3775"/>
                      <a:pt x="4017" y="3699"/>
                    </a:cubicBezTo>
                    <a:cubicBezTo>
                      <a:pt x="3874" y="3569"/>
                      <a:pt x="3861" y="3344"/>
                      <a:pt x="3920" y="3161"/>
                    </a:cubicBezTo>
                    <a:cubicBezTo>
                      <a:pt x="3980" y="2979"/>
                      <a:pt x="4099" y="2821"/>
                      <a:pt x="4194" y="2655"/>
                    </a:cubicBezTo>
                    <a:cubicBezTo>
                      <a:pt x="4565" y="1998"/>
                      <a:pt x="4544" y="1137"/>
                      <a:pt x="4140" y="498"/>
                    </a:cubicBezTo>
                    <a:lnTo>
                      <a:pt x="3111" y="38"/>
                    </a:lnTo>
                    <a:cubicBezTo>
                      <a:pt x="2994" y="13"/>
                      <a:pt x="2876" y="1"/>
                      <a:pt x="2757" y="1"/>
                    </a:cubicBezTo>
                    <a:close/>
                  </a:path>
                </a:pathLst>
              </a:custGeom>
              <a:solidFill>
                <a:srgbClr val="DEB0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07" name="Google Shape;1707;p15"/>
              <p:cNvSpPr/>
              <p:nvPr/>
            </p:nvSpPr>
            <p:spPr>
              <a:xfrm>
                <a:off x="4705586" y="2208025"/>
                <a:ext cx="196930" cy="267801"/>
              </a:xfrm>
              <a:custGeom>
                <a:rect b="b" l="l" r="r" t="t"/>
                <a:pathLst>
                  <a:path extrusionOk="0" h="3261" w="2398">
                    <a:moveTo>
                      <a:pt x="485" y="0"/>
                    </a:moveTo>
                    <a:cubicBezTo>
                      <a:pt x="352" y="0"/>
                      <a:pt x="218" y="61"/>
                      <a:pt x="154" y="180"/>
                    </a:cubicBezTo>
                    <a:lnTo>
                      <a:pt x="0" y="723"/>
                    </a:lnTo>
                    <a:cubicBezTo>
                      <a:pt x="6" y="731"/>
                      <a:pt x="12" y="737"/>
                      <a:pt x="17" y="745"/>
                    </a:cubicBezTo>
                    <a:cubicBezTo>
                      <a:pt x="253" y="1094"/>
                      <a:pt x="277" y="1548"/>
                      <a:pt x="205" y="1964"/>
                    </a:cubicBezTo>
                    <a:cubicBezTo>
                      <a:pt x="167" y="2186"/>
                      <a:pt x="104" y="2401"/>
                      <a:pt x="39" y="2617"/>
                    </a:cubicBezTo>
                    <a:cubicBezTo>
                      <a:pt x="61" y="2660"/>
                      <a:pt x="85" y="2702"/>
                      <a:pt x="110" y="2745"/>
                    </a:cubicBezTo>
                    <a:cubicBezTo>
                      <a:pt x="213" y="2917"/>
                      <a:pt x="345" y="3083"/>
                      <a:pt x="525" y="3174"/>
                    </a:cubicBezTo>
                    <a:cubicBezTo>
                      <a:pt x="650" y="3237"/>
                      <a:pt x="789" y="3260"/>
                      <a:pt x="930" y="3260"/>
                    </a:cubicBezTo>
                    <a:cubicBezTo>
                      <a:pt x="1040" y="3260"/>
                      <a:pt x="1152" y="3246"/>
                      <a:pt x="1259" y="3227"/>
                    </a:cubicBezTo>
                    <a:cubicBezTo>
                      <a:pt x="1292" y="3221"/>
                      <a:pt x="1325" y="3213"/>
                      <a:pt x="1358" y="3206"/>
                    </a:cubicBezTo>
                    <a:cubicBezTo>
                      <a:pt x="1389" y="2977"/>
                      <a:pt x="1420" y="2749"/>
                      <a:pt x="1450" y="2520"/>
                    </a:cubicBezTo>
                    <a:cubicBezTo>
                      <a:pt x="1619" y="2640"/>
                      <a:pt x="1833" y="2762"/>
                      <a:pt x="2027" y="2762"/>
                    </a:cubicBezTo>
                    <a:cubicBezTo>
                      <a:pt x="2110" y="2762"/>
                      <a:pt x="2188" y="2740"/>
                      <a:pt x="2259" y="2687"/>
                    </a:cubicBezTo>
                    <a:cubicBezTo>
                      <a:pt x="2319" y="2643"/>
                      <a:pt x="2360" y="2581"/>
                      <a:pt x="2398" y="2516"/>
                    </a:cubicBezTo>
                    <a:cubicBezTo>
                      <a:pt x="1964" y="2403"/>
                      <a:pt x="1577" y="2120"/>
                      <a:pt x="1341" y="1739"/>
                    </a:cubicBezTo>
                    <a:cubicBezTo>
                      <a:pt x="1155" y="1439"/>
                      <a:pt x="1064" y="1093"/>
                      <a:pt x="975" y="751"/>
                    </a:cubicBezTo>
                    <a:cubicBezTo>
                      <a:pt x="944" y="631"/>
                      <a:pt x="913" y="511"/>
                      <a:pt x="881" y="390"/>
                    </a:cubicBezTo>
                    <a:cubicBezTo>
                      <a:pt x="858" y="303"/>
                      <a:pt x="836" y="215"/>
                      <a:pt x="783" y="142"/>
                    </a:cubicBezTo>
                    <a:cubicBezTo>
                      <a:pt x="716" y="46"/>
                      <a:pt x="601" y="0"/>
                      <a:pt x="485" y="0"/>
                    </a:cubicBezTo>
                    <a:close/>
                  </a:path>
                </a:pathLst>
              </a:custGeom>
              <a:solidFill>
                <a:srgbClr val="DEB0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08" name="Google Shape;1708;p15"/>
              <p:cNvSpPr/>
              <p:nvPr/>
            </p:nvSpPr>
            <p:spPr>
              <a:xfrm>
                <a:off x="4909741" y="2343032"/>
                <a:ext cx="31617" cy="44510"/>
              </a:xfrm>
              <a:custGeom>
                <a:rect b="b" l="l" r="r" t="t"/>
                <a:pathLst>
                  <a:path extrusionOk="0" h="542" w="385">
                    <a:moveTo>
                      <a:pt x="9" y="1"/>
                    </a:moveTo>
                    <a:cubicBezTo>
                      <a:pt x="5" y="1"/>
                      <a:pt x="1" y="4"/>
                      <a:pt x="2" y="8"/>
                    </a:cubicBezTo>
                    <a:cubicBezTo>
                      <a:pt x="27" y="91"/>
                      <a:pt x="62" y="170"/>
                      <a:pt x="106" y="243"/>
                    </a:cubicBezTo>
                    <a:cubicBezTo>
                      <a:pt x="150" y="317"/>
                      <a:pt x="203" y="385"/>
                      <a:pt x="263" y="445"/>
                    </a:cubicBezTo>
                    <a:cubicBezTo>
                      <a:pt x="297" y="479"/>
                      <a:pt x="334" y="511"/>
                      <a:pt x="373" y="540"/>
                    </a:cubicBezTo>
                    <a:cubicBezTo>
                      <a:pt x="375" y="541"/>
                      <a:pt x="376" y="541"/>
                      <a:pt x="377" y="541"/>
                    </a:cubicBezTo>
                    <a:cubicBezTo>
                      <a:pt x="381" y="541"/>
                      <a:pt x="385" y="533"/>
                      <a:pt x="380" y="529"/>
                    </a:cubicBezTo>
                    <a:cubicBezTo>
                      <a:pt x="244" y="427"/>
                      <a:pt x="136" y="291"/>
                      <a:pt x="65" y="138"/>
                    </a:cubicBezTo>
                    <a:cubicBezTo>
                      <a:pt x="45" y="95"/>
                      <a:pt x="29" y="51"/>
                      <a:pt x="15" y="5"/>
                    </a:cubicBezTo>
                    <a:cubicBezTo>
                      <a:pt x="14" y="2"/>
                      <a:pt x="11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09" name="Google Shape;1709;p15"/>
              <p:cNvSpPr/>
              <p:nvPr/>
            </p:nvSpPr>
            <p:spPr>
              <a:xfrm>
                <a:off x="4958275" y="2351162"/>
                <a:ext cx="411" cy="246"/>
              </a:xfrm>
              <a:custGeom>
                <a:rect b="b" l="l" r="r" t="t"/>
                <a:pathLst>
                  <a:path extrusionOk="0" h="3" w="5">
                    <a:moveTo>
                      <a:pt x="3" y="0"/>
                    </a:moveTo>
                    <a:lnTo>
                      <a:pt x="3" y="0"/>
                    </a:lnTo>
                    <a:cubicBezTo>
                      <a:pt x="2" y="0"/>
                      <a:pt x="2" y="1"/>
                      <a:pt x="0" y="1"/>
                    </a:cubicBezTo>
                    <a:lnTo>
                      <a:pt x="3" y="3"/>
                    </a:ln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E663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10" name="Google Shape;1710;p15"/>
              <p:cNvSpPr/>
              <p:nvPr/>
            </p:nvSpPr>
            <p:spPr>
              <a:xfrm>
                <a:off x="4952198" y="2285219"/>
                <a:ext cx="49027" cy="66026"/>
              </a:xfrm>
              <a:custGeom>
                <a:rect b="b" l="l" r="r" t="t"/>
                <a:pathLst>
                  <a:path extrusionOk="0" h="804" w="597">
                    <a:moveTo>
                      <a:pt x="250" y="1"/>
                    </a:moveTo>
                    <a:cubicBezTo>
                      <a:pt x="177" y="56"/>
                      <a:pt x="105" y="124"/>
                      <a:pt x="74" y="197"/>
                    </a:cubicBezTo>
                    <a:cubicBezTo>
                      <a:pt x="0" y="372"/>
                      <a:pt x="1" y="584"/>
                      <a:pt x="74" y="804"/>
                    </a:cubicBezTo>
                    <a:cubicBezTo>
                      <a:pt x="125" y="786"/>
                      <a:pt x="524" y="601"/>
                      <a:pt x="548" y="553"/>
                    </a:cubicBezTo>
                    <a:cubicBezTo>
                      <a:pt x="597" y="451"/>
                      <a:pt x="461" y="367"/>
                      <a:pt x="378" y="291"/>
                    </a:cubicBezTo>
                    <a:cubicBezTo>
                      <a:pt x="297" y="217"/>
                      <a:pt x="259" y="112"/>
                      <a:pt x="250" y="1"/>
                    </a:cubicBezTo>
                    <a:close/>
                  </a:path>
                </a:pathLst>
              </a:custGeom>
              <a:solidFill>
                <a:srgbClr val="DEB0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11" name="Google Shape;1711;p15"/>
              <p:cNvSpPr/>
              <p:nvPr/>
            </p:nvSpPr>
            <p:spPr>
              <a:xfrm>
                <a:off x="4279129" y="1917397"/>
                <a:ext cx="785912" cy="800202"/>
              </a:xfrm>
              <a:custGeom>
                <a:rect b="b" l="l" r="r" t="t"/>
                <a:pathLst>
                  <a:path extrusionOk="0" h="9744" w="9570">
                    <a:moveTo>
                      <a:pt x="7971" y="0"/>
                    </a:moveTo>
                    <a:cubicBezTo>
                      <a:pt x="7855" y="0"/>
                      <a:pt x="7739" y="5"/>
                      <a:pt x="7625" y="10"/>
                    </a:cubicBezTo>
                    <a:cubicBezTo>
                      <a:pt x="7173" y="31"/>
                      <a:pt x="6721" y="51"/>
                      <a:pt x="6268" y="72"/>
                    </a:cubicBezTo>
                    <a:cubicBezTo>
                      <a:pt x="5884" y="90"/>
                      <a:pt x="5434" y="148"/>
                      <a:pt x="5209" y="441"/>
                    </a:cubicBezTo>
                    <a:cubicBezTo>
                      <a:pt x="4881" y="621"/>
                      <a:pt x="4609" y="904"/>
                      <a:pt x="4466" y="1250"/>
                    </a:cubicBezTo>
                    <a:cubicBezTo>
                      <a:pt x="4371" y="1484"/>
                      <a:pt x="4330" y="1737"/>
                      <a:pt x="4217" y="1963"/>
                    </a:cubicBezTo>
                    <a:cubicBezTo>
                      <a:pt x="3953" y="2493"/>
                      <a:pt x="3364" y="2763"/>
                      <a:pt x="2817" y="2991"/>
                    </a:cubicBezTo>
                    <a:cubicBezTo>
                      <a:pt x="2419" y="3155"/>
                      <a:pt x="1992" y="3342"/>
                      <a:pt x="1775" y="3715"/>
                    </a:cubicBezTo>
                    <a:cubicBezTo>
                      <a:pt x="1473" y="4234"/>
                      <a:pt x="1688" y="4925"/>
                      <a:pt x="1431" y="5469"/>
                    </a:cubicBezTo>
                    <a:cubicBezTo>
                      <a:pt x="1163" y="6037"/>
                      <a:pt x="457" y="6292"/>
                      <a:pt x="172" y="6851"/>
                    </a:cubicBezTo>
                    <a:cubicBezTo>
                      <a:pt x="0" y="7191"/>
                      <a:pt x="13" y="7617"/>
                      <a:pt x="209" y="7943"/>
                    </a:cubicBezTo>
                    <a:cubicBezTo>
                      <a:pt x="444" y="8339"/>
                      <a:pt x="897" y="8556"/>
                      <a:pt x="1175" y="8922"/>
                    </a:cubicBezTo>
                    <a:cubicBezTo>
                      <a:pt x="1387" y="9200"/>
                      <a:pt x="1521" y="9579"/>
                      <a:pt x="1846" y="9703"/>
                    </a:cubicBezTo>
                    <a:cubicBezTo>
                      <a:pt x="1920" y="9731"/>
                      <a:pt x="1993" y="9743"/>
                      <a:pt x="2066" y="9743"/>
                    </a:cubicBezTo>
                    <a:cubicBezTo>
                      <a:pt x="2473" y="9743"/>
                      <a:pt x="2873" y="9369"/>
                      <a:pt x="3307" y="9305"/>
                    </a:cubicBezTo>
                    <a:cubicBezTo>
                      <a:pt x="3364" y="9297"/>
                      <a:pt x="3420" y="9294"/>
                      <a:pt x="3477" y="9294"/>
                    </a:cubicBezTo>
                    <a:cubicBezTo>
                      <a:pt x="3613" y="9294"/>
                      <a:pt x="3750" y="9310"/>
                      <a:pt x="3886" y="9310"/>
                    </a:cubicBezTo>
                    <a:cubicBezTo>
                      <a:pt x="3953" y="9310"/>
                      <a:pt x="4018" y="9307"/>
                      <a:pt x="4084" y="9295"/>
                    </a:cubicBezTo>
                    <a:cubicBezTo>
                      <a:pt x="4510" y="9218"/>
                      <a:pt x="4816" y="8816"/>
                      <a:pt x="4926" y="8398"/>
                    </a:cubicBezTo>
                    <a:cubicBezTo>
                      <a:pt x="5036" y="7979"/>
                      <a:pt x="4992" y="7538"/>
                      <a:pt x="4968" y="7105"/>
                    </a:cubicBezTo>
                    <a:cubicBezTo>
                      <a:pt x="4962" y="6992"/>
                      <a:pt x="4958" y="6874"/>
                      <a:pt x="4999" y="6767"/>
                    </a:cubicBezTo>
                    <a:cubicBezTo>
                      <a:pt x="5050" y="6632"/>
                      <a:pt x="5165" y="6534"/>
                      <a:pt x="5268" y="6434"/>
                    </a:cubicBezTo>
                    <a:cubicBezTo>
                      <a:pt x="5666" y="6047"/>
                      <a:pt x="5945" y="5539"/>
                      <a:pt x="6060" y="4996"/>
                    </a:cubicBezTo>
                    <a:cubicBezTo>
                      <a:pt x="6105" y="4791"/>
                      <a:pt x="6122" y="4567"/>
                      <a:pt x="6024" y="4382"/>
                    </a:cubicBezTo>
                    <a:cubicBezTo>
                      <a:pt x="5962" y="4264"/>
                      <a:pt x="5859" y="4174"/>
                      <a:pt x="5765" y="4079"/>
                    </a:cubicBezTo>
                    <a:cubicBezTo>
                      <a:pt x="5625" y="3933"/>
                      <a:pt x="5499" y="3754"/>
                      <a:pt x="5495" y="3552"/>
                    </a:cubicBezTo>
                    <a:cubicBezTo>
                      <a:pt x="5491" y="3359"/>
                      <a:pt x="5642" y="3157"/>
                      <a:pt x="5831" y="3157"/>
                    </a:cubicBezTo>
                    <a:cubicBezTo>
                      <a:pt x="5840" y="3157"/>
                      <a:pt x="5849" y="3157"/>
                      <a:pt x="5859" y="3158"/>
                    </a:cubicBezTo>
                    <a:cubicBezTo>
                      <a:pt x="6057" y="3180"/>
                      <a:pt x="6170" y="3396"/>
                      <a:pt x="6224" y="3589"/>
                    </a:cubicBezTo>
                    <a:cubicBezTo>
                      <a:pt x="6274" y="3768"/>
                      <a:pt x="6305" y="3953"/>
                      <a:pt x="6317" y="4139"/>
                    </a:cubicBezTo>
                    <a:cubicBezTo>
                      <a:pt x="6323" y="4243"/>
                      <a:pt x="6325" y="4355"/>
                      <a:pt x="6385" y="4442"/>
                    </a:cubicBezTo>
                    <a:cubicBezTo>
                      <a:pt x="6421" y="4493"/>
                      <a:pt x="6488" y="4526"/>
                      <a:pt x="6549" y="4526"/>
                    </a:cubicBezTo>
                    <a:cubicBezTo>
                      <a:pt x="6589" y="4526"/>
                      <a:pt x="6627" y="4512"/>
                      <a:pt x="6652" y="4479"/>
                    </a:cubicBezTo>
                    <a:cubicBezTo>
                      <a:pt x="6745" y="4356"/>
                      <a:pt x="6565" y="4168"/>
                      <a:pt x="6640" y="4033"/>
                    </a:cubicBezTo>
                    <a:lnTo>
                      <a:pt x="6640" y="4033"/>
                    </a:lnTo>
                    <a:cubicBezTo>
                      <a:pt x="6660" y="4204"/>
                      <a:pt x="6797" y="4355"/>
                      <a:pt x="6964" y="4393"/>
                    </a:cubicBezTo>
                    <a:cubicBezTo>
                      <a:pt x="7042" y="4183"/>
                      <a:pt x="6879" y="3958"/>
                      <a:pt x="6897" y="3736"/>
                    </a:cubicBezTo>
                    <a:cubicBezTo>
                      <a:pt x="6925" y="3358"/>
                      <a:pt x="7430" y="3178"/>
                      <a:pt x="7526" y="2813"/>
                    </a:cubicBezTo>
                    <a:cubicBezTo>
                      <a:pt x="8158" y="2811"/>
                      <a:pt x="8806" y="2565"/>
                      <a:pt x="9167" y="2052"/>
                    </a:cubicBezTo>
                    <a:cubicBezTo>
                      <a:pt x="9569" y="1480"/>
                      <a:pt x="9480" y="570"/>
                      <a:pt x="8885" y="204"/>
                    </a:cubicBezTo>
                    <a:cubicBezTo>
                      <a:pt x="8615" y="37"/>
                      <a:pt x="8293" y="0"/>
                      <a:pt x="79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12" name="Google Shape;1712;p15"/>
              <p:cNvSpPr/>
              <p:nvPr/>
            </p:nvSpPr>
            <p:spPr>
              <a:xfrm>
                <a:off x="4561134" y="2148651"/>
                <a:ext cx="365281" cy="561554"/>
              </a:xfrm>
              <a:custGeom>
                <a:rect b="b" l="l" r="r" t="t"/>
                <a:pathLst>
                  <a:path extrusionOk="0" h="6838" w="4448">
                    <a:moveTo>
                      <a:pt x="3802" y="0"/>
                    </a:moveTo>
                    <a:cubicBezTo>
                      <a:pt x="3656" y="0"/>
                      <a:pt x="3509" y="7"/>
                      <a:pt x="3364" y="21"/>
                    </a:cubicBezTo>
                    <a:cubicBezTo>
                      <a:pt x="3015" y="55"/>
                      <a:pt x="2664" y="127"/>
                      <a:pt x="2334" y="247"/>
                    </a:cubicBezTo>
                    <a:cubicBezTo>
                      <a:pt x="2094" y="334"/>
                      <a:pt x="1835" y="469"/>
                      <a:pt x="1705" y="700"/>
                    </a:cubicBezTo>
                    <a:cubicBezTo>
                      <a:pt x="1637" y="821"/>
                      <a:pt x="1622" y="955"/>
                      <a:pt x="1635" y="1092"/>
                    </a:cubicBezTo>
                    <a:cubicBezTo>
                      <a:pt x="1649" y="1243"/>
                      <a:pt x="1691" y="1392"/>
                      <a:pt x="1683" y="1544"/>
                    </a:cubicBezTo>
                    <a:cubicBezTo>
                      <a:pt x="1680" y="1618"/>
                      <a:pt x="1663" y="1692"/>
                      <a:pt x="1623" y="1756"/>
                    </a:cubicBezTo>
                    <a:cubicBezTo>
                      <a:pt x="1576" y="1829"/>
                      <a:pt x="1505" y="1880"/>
                      <a:pt x="1433" y="1925"/>
                    </a:cubicBezTo>
                    <a:cubicBezTo>
                      <a:pt x="1307" y="2005"/>
                      <a:pt x="1189" y="2086"/>
                      <a:pt x="1089" y="2199"/>
                    </a:cubicBezTo>
                    <a:cubicBezTo>
                      <a:pt x="899" y="2414"/>
                      <a:pt x="781" y="2693"/>
                      <a:pt x="767" y="2980"/>
                    </a:cubicBezTo>
                    <a:cubicBezTo>
                      <a:pt x="751" y="3330"/>
                      <a:pt x="875" y="3665"/>
                      <a:pt x="895" y="4012"/>
                    </a:cubicBezTo>
                    <a:cubicBezTo>
                      <a:pt x="904" y="4183"/>
                      <a:pt x="883" y="4352"/>
                      <a:pt x="820" y="4511"/>
                    </a:cubicBezTo>
                    <a:cubicBezTo>
                      <a:pt x="759" y="4661"/>
                      <a:pt x="669" y="4799"/>
                      <a:pt x="574" y="4930"/>
                    </a:cubicBezTo>
                    <a:cubicBezTo>
                      <a:pt x="382" y="5192"/>
                      <a:pt x="161" y="5441"/>
                      <a:pt x="63" y="5758"/>
                    </a:cubicBezTo>
                    <a:cubicBezTo>
                      <a:pt x="16" y="5905"/>
                      <a:pt x="1" y="6064"/>
                      <a:pt x="40" y="6214"/>
                    </a:cubicBezTo>
                    <a:cubicBezTo>
                      <a:pt x="79" y="6367"/>
                      <a:pt x="197" y="6513"/>
                      <a:pt x="160" y="6676"/>
                    </a:cubicBezTo>
                    <a:cubicBezTo>
                      <a:pt x="145" y="6743"/>
                      <a:pt x="105" y="6805"/>
                      <a:pt x="36" y="6825"/>
                    </a:cubicBezTo>
                    <a:cubicBezTo>
                      <a:pt x="28" y="6827"/>
                      <a:pt x="31" y="6838"/>
                      <a:pt x="37" y="6838"/>
                    </a:cubicBezTo>
                    <a:cubicBezTo>
                      <a:pt x="38" y="6838"/>
                      <a:pt x="38" y="6838"/>
                      <a:pt x="39" y="6838"/>
                    </a:cubicBezTo>
                    <a:cubicBezTo>
                      <a:pt x="150" y="6804"/>
                      <a:pt x="191" y="6676"/>
                      <a:pt x="178" y="6570"/>
                    </a:cubicBezTo>
                    <a:cubicBezTo>
                      <a:pt x="168" y="6492"/>
                      <a:pt x="132" y="6419"/>
                      <a:pt x="101" y="6346"/>
                    </a:cubicBezTo>
                    <a:cubicBezTo>
                      <a:pt x="66" y="6264"/>
                      <a:pt x="39" y="6181"/>
                      <a:pt x="33" y="6092"/>
                    </a:cubicBezTo>
                    <a:cubicBezTo>
                      <a:pt x="7" y="5755"/>
                      <a:pt x="201" y="5445"/>
                      <a:pt x="396" y="5187"/>
                    </a:cubicBezTo>
                    <a:cubicBezTo>
                      <a:pt x="583" y="4938"/>
                      <a:pt x="797" y="4688"/>
                      <a:pt x="876" y="4379"/>
                    </a:cubicBezTo>
                    <a:cubicBezTo>
                      <a:pt x="961" y="4048"/>
                      <a:pt x="864" y="3711"/>
                      <a:pt x="810" y="3384"/>
                    </a:cubicBezTo>
                    <a:cubicBezTo>
                      <a:pt x="783" y="3211"/>
                      <a:pt x="766" y="3036"/>
                      <a:pt x="792" y="2863"/>
                    </a:cubicBezTo>
                    <a:cubicBezTo>
                      <a:pt x="814" y="2713"/>
                      <a:pt x="865" y="2568"/>
                      <a:pt x="938" y="2435"/>
                    </a:cubicBezTo>
                    <a:cubicBezTo>
                      <a:pt x="1010" y="2306"/>
                      <a:pt x="1104" y="2189"/>
                      <a:pt x="1216" y="2093"/>
                    </a:cubicBezTo>
                    <a:cubicBezTo>
                      <a:pt x="1277" y="2040"/>
                      <a:pt x="1344" y="1996"/>
                      <a:pt x="1413" y="1953"/>
                    </a:cubicBezTo>
                    <a:cubicBezTo>
                      <a:pt x="1475" y="1915"/>
                      <a:pt x="1536" y="1876"/>
                      <a:pt x="1587" y="1822"/>
                    </a:cubicBezTo>
                    <a:cubicBezTo>
                      <a:pt x="1802" y="1595"/>
                      <a:pt x="1639" y="1255"/>
                      <a:pt x="1643" y="986"/>
                    </a:cubicBezTo>
                    <a:cubicBezTo>
                      <a:pt x="1647" y="689"/>
                      <a:pt x="1869" y="483"/>
                      <a:pt x="2116" y="355"/>
                    </a:cubicBezTo>
                    <a:cubicBezTo>
                      <a:pt x="2253" y="285"/>
                      <a:pt x="2399" y="235"/>
                      <a:pt x="2546" y="192"/>
                    </a:cubicBezTo>
                    <a:cubicBezTo>
                      <a:pt x="2719" y="142"/>
                      <a:pt x="2894" y="102"/>
                      <a:pt x="3071" y="73"/>
                    </a:cubicBezTo>
                    <a:cubicBezTo>
                      <a:pt x="3313" y="32"/>
                      <a:pt x="3559" y="12"/>
                      <a:pt x="3805" y="12"/>
                    </a:cubicBezTo>
                    <a:cubicBezTo>
                      <a:pt x="3924" y="12"/>
                      <a:pt x="4043" y="17"/>
                      <a:pt x="4161" y="26"/>
                    </a:cubicBezTo>
                    <a:cubicBezTo>
                      <a:pt x="4253" y="34"/>
                      <a:pt x="4345" y="44"/>
                      <a:pt x="4436" y="57"/>
                    </a:cubicBezTo>
                    <a:cubicBezTo>
                      <a:pt x="4437" y="57"/>
                      <a:pt x="4437" y="57"/>
                      <a:pt x="4437" y="57"/>
                    </a:cubicBezTo>
                    <a:cubicBezTo>
                      <a:pt x="4445" y="57"/>
                      <a:pt x="4447" y="46"/>
                      <a:pt x="4440" y="45"/>
                    </a:cubicBezTo>
                    <a:cubicBezTo>
                      <a:pt x="4228" y="15"/>
                      <a:pt x="4015" y="0"/>
                      <a:pt x="38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13" name="Google Shape;1713;p15"/>
              <p:cNvSpPr/>
              <p:nvPr/>
            </p:nvSpPr>
            <p:spPr>
              <a:xfrm>
                <a:off x="4271327" y="2158095"/>
                <a:ext cx="516797" cy="425477"/>
              </a:xfrm>
              <a:custGeom>
                <a:rect b="b" l="l" r="r" t="t"/>
                <a:pathLst>
                  <a:path extrusionOk="0" h="5181" w="6293">
                    <a:moveTo>
                      <a:pt x="6283" y="1"/>
                    </a:moveTo>
                    <a:cubicBezTo>
                      <a:pt x="6283" y="1"/>
                      <a:pt x="6282" y="1"/>
                      <a:pt x="6282" y="1"/>
                    </a:cubicBezTo>
                    <a:cubicBezTo>
                      <a:pt x="5709" y="101"/>
                      <a:pt x="5075" y="220"/>
                      <a:pt x="4681" y="691"/>
                    </a:cubicBezTo>
                    <a:cubicBezTo>
                      <a:pt x="4596" y="792"/>
                      <a:pt x="4531" y="905"/>
                      <a:pt x="4483" y="1027"/>
                    </a:cubicBezTo>
                    <a:cubicBezTo>
                      <a:pt x="4432" y="1157"/>
                      <a:pt x="4396" y="1293"/>
                      <a:pt x="4343" y="1422"/>
                    </a:cubicBezTo>
                    <a:cubicBezTo>
                      <a:pt x="4290" y="1554"/>
                      <a:pt x="4217" y="1675"/>
                      <a:pt x="4107" y="1769"/>
                    </a:cubicBezTo>
                    <a:cubicBezTo>
                      <a:pt x="4000" y="1860"/>
                      <a:pt x="3871" y="1922"/>
                      <a:pt x="3743" y="1974"/>
                    </a:cubicBezTo>
                    <a:cubicBezTo>
                      <a:pt x="3615" y="2026"/>
                      <a:pt x="3484" y="2069"/>
                      <a:pt x="3356" y="2119"/>
                    </a:cubicBezTo>
                    <a:cubicBezTo>
                      <a:pt x="3229" y="2171"/>
                      <a:pt x="3103" y="2226"/>
                      <a:pt x="2982" y="2290"/>
                    </a:cubicBezTo>
                    <a:cubicBezTo>
                      <a:pt x="2740" y="2418"/>
                      <a:pt x="2511" y="2579"/>
                      <a:pt x="2336" y="2792"/>
                    </a:cubicBezTo>
                    <a:cubicBezTo>
                      <a:pt x="2156" y="3009"/>
                      <a:pt x="2056" y="3283"/>
                      <a:pt x="1865" y="3490"/>
                    </a:cubicBezTo>
                    <a:cubicBezTo>
                      <a:pt x="1663" y="3707"/>
                      <a:pt x="1374" y="3794"/>
                      <a:pt x="1103" y="3888"/>
                    </a:cubicBezTo>
                    <a:cubicBezTo>
                      <a:pt x="837" y="3982"/>
                      <a:pt x="567" y="4096"/>
                      <a:pt x="357" y="4291"/>
                    </a:cubicBezTo>
                    <a:cubicBezTo>
                      <a:pt x="166" y="4468"/>
                      <a:pt x="31" y="4724"/>
                      <a:pt x="46" y="4990"/>
                    </a:cubicBezTo>
                    <a:cubicBezTo>
                      <a:pt x="49" y="5054"/>
                      <a:pt x="61" y="5116"/>
                      <a:pt x="83" y="5177"/>
                    </a:cubicBezTo>
                    <a:cubicBezTo>
                      <a:pt x="84" y="5180"/>
                      <a:pt x="86" y="5181"/>
                      <a:pt x="89" y="5181"/>
                    </a:cubicBezTo>
                    <a:cubicBezTo>
                      <a:pt x="93" y="5181"/>
                      <a:pt x="97" y="5178"/>
                      <a:pt x="95" y="5173"/>
                    </a:cubicBezTo>
                    <a:cubicBezTo>
                      <a:pt x="0" y="4907"/>
                      <a:pt x="95" y="4612"/>
                      <a:pt x="270" y="4401"/>
                    </a:cubicBezTo>
                    <a:cubicBezTo>
                      <a:pt x="456" y="4176"/>
                      <a:pt x="730" y="4042"/>
                      <a:pt x="999" y="3940"/>
                    </a:cubicBezTo>
                    <a:cubicBezTo>
                      <a:pt x="1258" y="3842"/>
                      <a:pt x="1539" y="3774"/>
                      <a:pt x="1761" y="3601"/>
                    </a:cubicBezTo>
                    <a:cubicBezTo>
                      <a:pt x="1981" y="3431"/>
                      <a:pt x="2091" y="3170"/>
                      <a:pt x="2240" y="2943"/>
                    </a:cubicBezTo>
                    <a:cubicBezTo>
                      <a:pt x="2554" y="2466"/>
                      <a:pt x="3087" y="2229"/>
                      <a:pt x="3604" y="2040"/>
                    </a:cubicBezTo>
                    <a:cubicBezTo>
                      <a:pt x="3845" y="1952"/>
                      <a:pt x="4099" y="1850"/>
                      <a:pt x="4249" y="1631"/>
                    </a:cubicBezTo>
                    <a:cubicBezTo>
                      <a:pt x="4406" y="1403"/>
                      <a:pt x="4433" y="1116"/>
                      <a:pt x="4568" y="876"/>
                    </a:cubicBezTo>
                    <a:cubicBezTo>
                      <a:pt x="4866" y="345"/>
                      <a:pt x="5494" y="159"/>
                      <a:pt x="6053" y="55"/>
                    </a:cubicBezTo>
                    <a:cubicBezTo>
                      <a:pt x="6130" y="41"/>
                      <a:pt x="6208" y="27"/>
                      <a:pt x="6285" y="13"/>
                    </a:cubicBezTo>
                    <a:cubicBezTo>
                      <a:pt x="6293" y="12"/>
                      <a:pt x="6290" y="1"/>
                      <a:pt x="62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14" name="Google Shape;1714;p15"/>
              <p:cNvSpPr/>
              <p:nvPr/>
            </p:nvSpPr>
            <p:spPr>
              <a:xfrm>
                <a:off x="4356487" y="1925938"/>
                <a:ext cx="682520" cy="385319"/>
              </a:xfrm>
              <a:custGeom>
                <a:rect b="b" l="l" r="r" t="t"/>
                <a:pathLst>
                  <a:path extrusionOk="0" h="4692" w="8311">
                    <a:moveTo>
                      <a:pt x="8304" y="1"/>
                    </a:moveTo>
                    <a:cubicBezTo>
                      <a:pt x="8301" y="1"/>
                      <a:pt x="8298" y="3"/>
                      <a:pt x="8298" y="7"/>
                    </a:cubicBezTo>
                    <a:cubicBezTo>
                      <a:pt x="8281" y="340"/>
                      <a:pt x="8261" y="687"/>
                      <a:pt x="8116" y="993"/>
                    </a:cubicBezTo>
                    <a:cubicBezTo>
                      <a:pt x="7978" y="1283"/>
                      <a:pt x="7725" y="1489"/>
                      <a:pt x="7440" y="1624"/>
                    </a:cubicBezTo>
                    <a:cubicBezTo>
                      <a:pt x="6811" y="1919"/>
                      <a:pt x="6092" y="1886"/>
                      <a:pt x="5427" y="2034"/>
                    </a:cubicBezTo>
                    <a:cubicBezTo>
                      <a:pt x="5092" y="2109"/>
                      <a:pt x="4782" y="2239"/>
                      <a:pt x="4493" y="2424"/>
                    </a:cubicBezTo>
                    <a:cubicBezTo>
                      <a:pt x="4200" y="2613"/>
                      <a:pt x="3933" y="2838"/>
                      <a:pt x="3662" y="3057"/>
                    </a:cubicBezTo>
                    <a:cubicBezTo>
                      <a:pt x="3363" y="3299"/>
                      <a:pt x="3063" y="3542"/>
                      <a:pt x="2762" y="3783"/>
                    </a:cubicBezTo>
                    <a:cubicBezTo>
                      <a:pt x="2497" y="3998"/>
                      <a:pt x="2229" y="4214"/>
                      <a:pt x="1931" y="4384"/>
                    </a:cubicBezTo>
                    <a:cubicBezTo>
                      <a:pt x="1651" y="4544"/>
                      <a:pt x="1343" y="4661"/>
                      <a:pt x="1018" y="4678"/>
                    </a:cubicBezTo>
                    <a:cubicBezTo>
                      <a:pt x="987" y="4680"/>
                      <a:pt x="956" y="4681"/>
                      <a:pt x="925" y="4681"/>
                    </a:cubicBezTo>
                    <a:cubicBezTo>
                      <a:pt x="664" y="4681"/>
                      <a:pt x="401" y="4618"/>
                      <a:pt x="183" y="4472"/>
                    </a:cubicBezTo>
                    <a:cubicBezTo>
                      <a:pt x="121" y="4431"/>
                      <a:pt x="65" y="4383"/>
                      <a:pt x="13" y="4330"/>
                    </a:cubicBezTo>
                    <a:cubicBezTo>
                      <a:pt x="12" y="4329"/>
                      <a:pt x="11" y="4328"/>
                      <a:pt x="9" y="4328"/>
                    </a:cubicBezTo>
                    <a:cubicBezTo>
                      <a:pt x="5" y="4328"/>
                      <a:pt x="0" y="4335"/>
                      <a:pt x="4" y="4340"/>
                    </a:cubicBezTo>
                    <a:cubicBezTo>
                      <a:pt x="248" y="4590"/>
                      <a:pt x="579" y="4692"/>
                      <a:pt x="916" y="4692"/>
                    </a:cubicBezTo>
                    <a:cubicBezTo>
                      <a:pt x="1165" y="4692"/>
                      <a:pt x="1418" y="4636"/>
                      <a:pt x="1642" y="4542"/>
                    </a:cubicBezTo>
                    <a:cubicBezTo>
                      <a:pt x="1955" y="4411"/>
                      <a:pt x="2235" y="4215"/>
                      <a:pt x="2501" y="4009"/>
                    </a:cubicBezTo>
                    <a:cubicBezTo>
                      <a:pt x="2801" y="3775"/>
                      <a:pt x="3095" y="3531"/>
                      <a:pt x="3391" y="3293"/>
                    </a:cubicBezTo>
                    <a:cubicBezTo>
                      <a:pt x="3684" y="3056"/>
                      <a:pt x="3973" y="2811"/>
                      <a:pt x="4277" y="2589"/>
                    </a:cubicBezTo>
                    <a:cubicBezTo>
                      <a:pt x="4567" y="2376"/>
                      <a:pt x="4878" y="2200"/>
                      <a:pt x="5224" y="2099"/>
                    </a:cubicBezTo>
                    <a:cubicBezTo>
                      <a:pt x="5901" y="1903"/>
                      <a:pt x="6630" y="1951"/>
                      <a:pt x="7294" y="1699"/>
                    </a:cubicBezTo>
                    <a:cubicBezTo>
                      <a:pt x="7576" y="1592"/>
                      <a:pt x="7847" y="1425"/>
                      <a:pt x="8025" y="1175"/>
                    </a:cubicBezTo>
                    <a:cubicBezTo>
                      <a:pt x="8214" y="908"/>
                      <a:pt x="8269" y="577"/>
                      <a:pt x="8295" y="258"/>
                    </a:cubicBezTo>
                    <a:cubicBezTo>
                      <a:pt x="8301" y="175"/>
                      <a:pt x="8307" y="90"/>
                      <a:pt x="8311" y="7"/>
                    </a:cubicBezTo>
                    <a:cubicBezTo>
                      <a:pt x="8311" y="3"/>
                      <a:pt x="8308" y="1"/>
                      <a:pt x="8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15" name="Google Shape;1715;p15"/>
              <p:cNvSpPr/>
              <p:nvPr/>
            </p:nvSpPr>
            <p:spPr>
              <a:xfrm>
                <a:off x="4538961" y="1993031"/>
                <a:ext cx="493146" cy="147738"/>
              </a:xfrm>
              <a:custGeom>
                <a:rect b="b" l="l" r="r" t="t"/>
                <a:pathLst>
                  <a:path extrusionOk="0" h="1799" w="6005">
                    <a:moveTo>
                      <a:pt x="5996" y="1"/>
                    </a:moveTo>
                    <a:cubicBezTo>
                      <a:pt x="5994" y="1"/>
                      <a:pt x="5992" y="2"/>
                      <a:pt x="5991" y="3"/>
                    </a:cubicBezTo>
                    <a:cubicBezTo>
                      <a:pt x="5756" y="311"/>
                      <a:pt x="5395" y="479"/>
                      <a:pt x="5028" y="568"/>
                    </a:cubicBezTo>
                    <a:cubicBezTo>
                      <a:pt x="4615" y="670"/>
                      <a:pt x="4187" y="671"/>
                      <a:pt x="3765" y="714"/>
                    </a:cubicBezTo>
                    <a:cubicBezTo>
                      <a:pt x="3545" y="737"/>
                      <a:pt x="3324" y="771"/>
                      <a:pt x="3112" y="836"/>
                    </a:cubicBezTo>
                    <a:cubicBezTo>
                      <a:pt x="2908" y="899"/>
                      <a:pt x="2717" y="997"/>
                      <a:pt x="2535" y="1110"/>
                    </a:cubicBezTo>
                    <a:cubicBezTo>
                      <a:pt x="2354" y="1221"/>
                      <a:pt x="2183" y="1346"/>
                      <a:pt x="2001" y="1456"/>
                    </a:cubicBezTo>
                    <a:cubicBezTo>
                      <a:pt x="1810" y="1571"/>
                      <a:pt x="1610" y="1666"/>
                      <a:pt x="1393" y="1722"/>
                    </a:cubicBezTo>
                    <a:cubicBezTo>
                      <a:pt x="1234" y="1763"/>
                      <a:pt x="1070" y="1784"/>
                      <a:pt x="906" y="1784"/>
                    </a:cubicBezTo>
                    <a:cubicBezTo>
                      <a:pt x="842" y="1784"/>
                      <a:pt x="778" y="1781"/>
                      <a:pt x="715" y="1774"/>
                    </a:cubicBezTo>
                    <a:cubicBezTo>
                      <a:pt x="511" y="1754"/>
                      <a:pt x="305" y="1696"/>
                      <a:pt x="135" y="1579"/>
                    </a:cubicBezTo>
                    <a:cubicBezTo>
                      <a:pt x="92" y="1549"/>
                      <a:pt x="52" y="1516"/>
                      <a:pt x="15" y="1479"/>
                    </a:cubicBezTo>
                    <a:cubicBezTo>
                      <a:pt x="14" y="1478"/>
                      <a:pt x="12" y="1478"/>
                      <a:pt x="11" y="1478"/>
                    </a:cubicBezTo>
                    <a:cubicBezTo>
                      <a:pt x="6" y="1478"/>
                      <a:pt x="1" y="1484"/>
                      <a:pt x="6" y="1488"/>
                    </a:cubicBezTo>
                    <a:cubicBezTo>
                      <a:pt x="237" y="1717"/>
                      <a:pt x="571" y="1798"/>
                      <a:pt x="894" y="1798"/>
                    </a:cubicBezTo>
                    <a:cubicBezTo>
                      <a:pt x="990" y="1798"/>
                      <a:pt x="1085" y="1791"/>
                      <a:pt x="1177" y="1778"/>
                    </a:cubicBezTo>
                    <a:cubicBezTo>
                      <a:pt x="1400" y="1747"/>
                      <a:pt x="1616" y="1677"/>
                      <a:pt x="1816" y="1574"/>
                    </a:cubicBezTo>
                    <a:cubicBezTo>
                      <a:pt x="2011" y="1474"/>
                      <a:pt x="2191" y="1350"/>
                      <a:pt x="2373" y="1229"/>
                    </a:cubicBezTo>
                    <a:cubicBezTo>
                      <a:pt x="2557" y="1108"/>
                      <a:pt x="2744" y="990"/>
                      <a:pt x="2949" y="908"/>
                    </a:cubicBezTo>
                    <a:cubicBezTo>
                      <a:pt x="3165" y="821"/>
                      <a:pt x="3394" y="774"/>
                      <a:pt x="3625" y="744"/>
                    </a:cubicBezTo>
                    <a:cubicBezTo>
                      <a:pt x="4055" y="688"/>
                      <a:pt x="4494" y="694"/>
                      <a:pt x="4919" y="606"/>
                    </a:cubicBezTo>
                    <a:cubicBezTo>
                      <a:pt x="5284" y="531"/>
                      <a:pt x="5654" y="390"/>
                      <a:pt x="5914" y="113"/>
                    </a:cubicBezTo>
                    <a:cubicBezTo>
                      <a:pt x="5946" y="81"/>
                      <a:pt x="5974" y="47"/>
                      <a:pt x="6001" y="11"/>
                    </a:cubicBezTo>
                    <a:cubicBezTo>
                      <a:pt x="6005" y="6"/>
                      <a:pt x="6001" y="1"/>
                      <a:pt x="5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16" name="Google Shape;1716;p15"/>
              <p:cNvSpPr/>
              <p:nvPr/>
            </p:nvSpPr>
            <p:spPr>
              <a:xfrm>
                <a:off x="4440662" y="2146680"/>
                <a:ext cx="253676" cy="60524"/>
              </a:xfrm>
              <a:custGeom>
                <a:rect b="b" l="l" r="r" t="t"/>
                <a:pathLst>
                  <a:path extrusionOk="0" h="737" w="3089">
                    <a:moveTo>
                      <a:pt x="3079" y="0"/>
                    </a:moveTo>
                    <a:cubicBezTo>
                      <a:pt x="3078" y="0"/>
                      <a:pt x="3077" y="0"/>
                      <a:pt x="3076" y="1"/>
                    </a:cubicBezTo>
                    <a:cubicBezTo>
                      <a:pt x="2880" y="117"/>
                      <a:pt x="2677" y="223"/>
                      <a:pt x="2470" y="316"/>
                    </a:cubicBezTo>
                    <a:cubicBezTo>
                      <a:pt x="2260" y="410"/>
                      <a:pt x="2045" y="492"/>
                      <a:pt x="1827" y="561"/>
                    </a:cubicBezTo>
                    <a:cubicBezTo>
                      <a:pt x="1600" y="633"/>
                      <a:pt x="1366" y="696"/>
                      <a:pt x="1128" y="717"/>
                    </a:cubicBezTo>
                    <a:cubicBezTo>
                      <a:pt x="1077" y="721"/>
                      <a:pt x="1026" y="724"/>
                      <a:pt x="975" y="724"/>
                    </a:cubicBezTo>
                    <a:cubicBezTo>
                      <a:pt x="812" y="724"/>
                      <a:pt x="650" y="699"/>
                      <a:pt x="497" y="640"/>
                    </a:cubicBezTo>
                    <a:cubicBezTo>
                      <a:pt x="321" y="572"/>
                      <a:pt x="159" y="459"/>
                      <a:pt x="51" y="301"/>
                    </a:cubicBezTo>
                    <a:cubicBezTo>
                      <a:pt x="38" y="282"/>
                      <a:pt x="26" y="262"/>
                      <a:pt x="15" y="243"/>
                    </a:cubicBezTo>
                    <a:cubicBezTo>
                      <a:pt x="13" y="240"/>
                      <a:pt x="11" y="240"/>
                      <a:pt x="9" y="240"/>
                    </a:cubicBezTo>
                    <a:cubicBezTo>
                      <a:pt x="5" y="240"/>
                      <a:pt x="1" y="244"/>
                      <a:pt x="3" y="249"/>
                    </a:cubicBezTo>
                    <a:cubicBezTo>
                      <a:pt x="97" y="413"/>
                      <a:pt x="247" y="539"/>
                      <a:pt x="418" y="619"/>
                    </a:cubicBezTo>
                    <a:cubicBezTo>
                      <a:pt x="592" y="702"/>
                      <a:pt x="783" y="736"/>
                      <a:pt x="974" y="736"/>
                    </a:cubicBezTo>
                    <a:cubicBezTo>
                      <a:pt x="990" y="736"/>
                      <a:pt x="1006" y="736"/>
                      <a:pt x="1023" y="735"/>
                    </a:cubicBezTo>
                    <a:cubicBezTo>
                      <a:pt x="1264" y="728"/>
                      <a:pt x="1502" y="672"/>
                      <a:pt x="1733" y="603"/>
                    </a:cubicBezTo>
                    <a:cubicBezTo>
                      <a:pt x="1955" y="537"/>
                      <a:pt x="2172" y="458"/>
                      <a:pt x="2385" y="366"/>
                    </a:cubicBezTo>
                    <a:cubicBezTo>
                      <a:pt x="2598" y="275"/>
                      <a:pt x="2807" y="171"/>
                      <a:pt x="3007" y="56"/>
                    </a:cubicBezTo>
                    <a:cubicBezTo>
                      <a:pt x="3033" y="41"/>
                      <a:pt x="3058" y="27"/>
                      <a:pt x="3083" y="11"/>
                    </a:cubicBezTo>
                    <a:cubicBezTo>
                      <a:pt x="3089" y="9"/>
                      <a:pt x="3085" y="0"/>
                      <a:pt x="30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17" name="Google Shape;1717;p15"/>
              <p:cNvSpPr/>
              <p:nvPr/>
            </p:nvSpPr>
            <p:spPr>
              <a:xfrm>
                <a:off x="4396645" y="2309691"/>
                <a:ext cx="201036" cy="440259"/>
              </a:xfrm>
              <a:custGeom>
                <a:rect b="b" l="l" r="r" t="t"/>
                <a:pathLst>
                  <a:path extrusionOk="0" h="5361" w="2448">
                    <a:moveTo>
                      <a:pt x="2439" y="1"/>
                    </a:moveTo>
                    <a:cubicBezTo>
                      <a:pt x="2437" y="1"/>
                      <a:pt x="2436" y="1"/>
                      <a:pt x="2435" y="2"/>
                    </a:cubicBezTo>
                    <a:cubicBezTo>
                      <a:pt x="2142" y="205"/>
                      <a:pt x="1822" y="433"/>
                      <a:pt x="1709" y="790"/>
                    </a:cubicBezTo>
                    <a:cubicBezTo>
                      <a:pt x="1645" y="989"/>
                      <a:pt x="1648" y="1202"/>
                      <a:pt x="1632" y="1409"/>
                    </a:cubicBezTo>
                    <a:cubicBezTo>
                      <a:pt x="1615" y="1617"/>
                      <a:pt x="1568" y="1817"/>
                      <a:pt x="1489" y="2009"/>
                    </a:cubicBezTo>
                    <a:cubicBezTo>
                      <a:pt x="1332" y="2394"/>
                      <a:pt x="1078" y="2726"/>
                      <a:pt x="829" y="3054"/>
                    </a:cubicBezTo>
                    <a:cubicBezTo>
                      <a:pt x="582" y="3381"/>
                      <a:pt x="330" y="3717"/>
                      <a:pt x="183" y="4103"/>
                    </a:cubicBezTo>
                    <a:cubicBezTo>
                      <a:pt x="47" y="4460"/>
                      <a:pt x="1" y="4874"/>
                      <a:pt x="145" y="5236"/>
                    </a:cubicBezTo>
                    <a:cubicBezTo>
                      <a:pt x="162" y="5277"/>
                      <a:pt x="181" y="5318"/>
                      <a:pt x="202" y="5357"/>
                    </a:cubicBezTo>
                    <a:cubicBezTo>
                      <a:pt x="203" y="5359"/>
                      <a:pt x="205" y="5360"/>
                      <a:pt x="207" y="5360"/>
                    </a:cubicBezTo>
                    <a:cubicBezTo>
                      <a:pt x="211" y="5360"/>
                      <a:pt x="216" y="5356"/>
                      <a:pt x="213" y="5351"/>
                    </a:cubicBezTo>
                    <a:cubicBezTo>
                      <a:pt x="24" y="5000"/>
                      <a:pt x="41" y="4579"/>
                      <a:pt x="159" y="4208"/>
                    </a:cubicBezTo>
                    <a:cubicBezTo>
                      <a:pt x="283" y="3820"/>
                      <a:pt x="524" y="3482"/>
                      <a:pt x="766" y="3160"/>
                    </a:cubicBezTo>
                    <a:cubicBezTo>
                      <a:pt x="1009" y="2836"/>
                      <a:pt x="1264" y="2516"/>
                      <a:pt x="1441" y="2149"/>
                    </a:cubicBezTo>
                    <a:cubicBezTo>
                      <a:pt x="1526" y="1973"/>
                      <a:pt x="1590" y="1788"/>
                      <a:pt x="1623" y="1596"/>
                    </a:cubicBezTo>
                    <a:cubicBezTo>
                      <a:pt x="1657" y="1390"/>
                      <a:pt x="1649" y="1179"/>
                      <a:pt x="1680" y="974"/>
                    </a:cubicBezTo>
                    <a:cubicBezTo>
                      <a:pt x="1695" y="872"/>
                      <a:pt x="1722" y="772"/>
                      <a:pt x="1766" y="680"/>
                    </a:cubicBezTo>
                    <a:cubicBezTo>
                      <a:pt x="1805" y="597"/>
                      <a:pt x="1856" y="522"/>
                      <a:pt x="1913" y="453"/>
                    </a:cubicBezTo>
                    <a:cubicBezTo>
                      <a:pt x="2034" y="313"/>
                      <a:pt x="2181" y="197"/>
                      <a:pt x="2331" y="90"/>
                    </a:cubicBezTo>
                    <a:cubicBezTo>
                      <a:pt x="2368" y="64"/>
                      <a:pt x="2405" y="38"/>
                      <a:pt x="2442" y="12"/>
                    </a:cubicBezTo>
                    <a:cubicBezTo>
                      <a:pt x="2447" y="9"/>
                      <a:pt x="2444" y="1"/>
                      <a:pt x="24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18" name="Google Shape;1718;p15"/>
              <p:cNvSpPr/>
              <p:nvPr/>
            </p:nvSpPr>
            <p:spPr>
              <a:xfrm>
                <a:off x="4261308" y="2371282"/>
                <a:ext cx="214832" cy="72186"/>
              </a:xfrm>
              <a:custGeom>
                <a:rect b="b" l="l" r="r" t="t"/>
                <a:pathLst>
                  <a:path extrusionOk="0" h="879" w="2616">
                    <a:moveTo>
                      <a:pt x="2606" y="1"/>
                    </a:moveTo>
                    <a:cubicBezTo>
                      <a:pt x="2605" y="1"/>
                      <a:pt x="2603" y="1"/>
                      <a:pt x="2602" y="3"/>
                    </a:cubicBezTo>
                    <a:cubicBezTo>
                      <a:pt x="2467" y="129"/>
                      <a:pt x="2331" y="257"/>
                      <a:pt x="2178" y="363"/>
                    </a:cubicBezTo>
                    <a:cubicBezTo>
                      <a:pt x="2034" y="462"/>
                      <a:pt x="1876" y="540"/>
                      <a:pt x="1710" y="598"/>
                    </a:cubicBezTo>
                    <a:cubicBezTo>
                      <a:pt x="1546" y="657"/>
                      <a:pt x="1376" y="699"/>
                      <a:pt x="1205" y="733"/>
                    </a:cubicBezTo>
                    <a:cubicBezTo>
                      <a:pt x="1029" y="767"/>
                      <a:pt x="852" y="795"/>
                      <a:pt x="675" y="821"/>
                    </a:cubicBezTo>
                    <a:cubicBezTo>
                      <a:pt x="518" y="845"/>
                      <a:pt x="360" y="866"/>
                      <a:pt x="201" y="866"/>
                    </a:cubicBezTo>
                    <a:cubicBezTo>
                      <a:pt x="161" y="866"/>
                      <a:pt x="121" y="864"/>
                      <a:pt x="81" y="861"/>
                    </a:cubicBezTo>
                    <a:cubicBezTo>
                      <a:pt x="57" y="859"/>
                      <a:pt x="32" y="857"/>
                      <a:pt x="8" y="854"/>
                    </a:cubicBezTo>
                    <a:cubicBezTo>
                      <a:pt x="8" y="854"/>
                      <a:pt x="8" y="854"/>
                      <a:pt x="7" y="854"/>
                    </a:cubicBezTo>
                    <a:cubicBezTo>
                      <a:pt x="0" y="854"/>
                      <a:pt x="0" y="867"/>
                      <a:pt x="8" y="868"/>
                    </a:cubicBezTo>
                    <a:cubicBezTo>
                      <a:pt x="72" y="875"/>
                      <a:pt x="135" y="878"/>
                      <a:pt x="199" y="878"/>
                    </a:cubicBezTo>
                    <a:cubicBezTo>
                      <a:pt x="334" y="878"/>
                      <a:pt x="469" y="864"/>
                      <a:pt x="603" y="845"/>
                    </a:cubicBezTo>
                    <a:cubicBezTo>
                      <a:pt x="785" y="819"/>
                      <a:pt x="966" y="790"/>
                      <a:pt x="1147" y="758"/>
                    </a:cubicBezTo>
                    <a:cubicBezTo>
                      <a:pt x="1319" y="725"/>
                      <a:pt x="1491" y="686"/>
                      <a:pt x="1659" y="630"/>
                    </a:cubicBezTo>
                    <a:cubicBezTo>
                      <a:pt x="1824" y="576"/>
                      <a:pt x="1985" y="504"/>
                      <a:pt x="2132" y="410"/>
                    </a:cubicBezTo>
                    <a:cubicBezTo>
                      <a:pt x="2288" y="309"/>
                      <a:pt x="2426" y="185"/>
                      <a:pt x="2561" y="59"/>
                    </a:cubicBezTo>
                    <a:cubicBezTo>
                      <a:pt x="2578" y="44"/>
                      <a:pt x="2595" y="27"/>
                      <a:pt x="2611" y="12"/>
                    </a:cubicBezTo>
                    <a:cubicBezTo>
                      <a:pt x="2616" y="7"/>
                      <a:pt x="2612" y="1"/>
                      <a:pt x="26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19" name="Google Shape;1719;p15"/>
              <p:cNvSpPr/>
              <p:nvPr/>
            </p:nvSpPr>
            <p:spPr>
              <a:xfrm>
                <a:off x="4484679" y="2415792"/>
                <a:ext cx="144043" cy="355508"/>
              </a:xfrm>
              <a:custGeom>
                <a:rect b="b" l="l" r="r" t="t"/>
                <a:pathLst>
                  <a:path extrusionOk="0" h="4329" w="1754">
                    <a:moveTo>
                      <a:pt x="1745" y="1"/>
                    </a:moveTo>
                    <a:cubicBezTo>
                      <a:pt x="1743" y="1"/>
                      <a:pt x="1741" y="2"/>
                      <a:pt x="1740" y="6"/>
                    </a:cubicBezTo>
                    <a:cubicBezTo>
                      <a:pt x="1684" y="293"/>
                      <a:pt x="1559" y="559"/>
                      <a:pt x="1404" y="806"/>
                    </a:cubicBezTo>
                    <a:cubicBezTo>
                      <a:pt x="1246" y="1059"/>
                      <a:pt x="1057" y="1292"/>
                      <a:pt x="873" y="1527"/>
                    </a:cubicBezTo>
                    <a:cubicBezTo>
                      <a:pt x="689" y="1760"/>
                      <a:pt x="506" y="1997"/>
                      <a:pt x="357" y="2254"/>
                    </a:cubicBezTo>
                    <a:cubicBezTo>
                      <a:pt x="196" y="2535"/>
                      <a:pt x="82" y="2839"/>
                      <a:pt x="43" y="3162"/>
                    </a:cubicBezTo>
                    <a:cubicBezTo>
                      <a:pt x="0" y="3513"/>
                      <a:pt x="40" y="3876"/>
                      <a:pt x="161" y="4208"/>
                    </a:cubicBezTo>
                    <a:cubicBezTo>
                      <a:pt x="175" y="4248"/>
                      <a:pt x="190" y="4287"/>
                      <a:pt x="207" y="4325"/>
                    </a:cubicBezTo>
                    <a:cubicBezTo>
                      <a:pt x="208" y="4328"/>
                      <a:pt x="210" y="4329"/>
                      <a:pt x="212" y="4329"/>
                    </a:cubicBezTo>
                    <a:cubicBezTo>
                      <a:pt x="216" y="4329"/>
                      <a:pt x="220" y="4324"/>
                      <a:pt x="218" y="4319"/>
                    </a:cubicBezTo>
                    <a:cubicBezTo>
                      <a:pt x="77" y="3990"/>
                      <a:pt x="20" y="3627"/>
                      <a:pt x="45" y="3270"/>
                    </a:cubicBezTo>
                    <a:cubicBezTo>
                      <a:pt x="70" y="2936"/>
                      <a:pt x="173" y="2617"/>
                      <a:pt x="333" y="2323"/>
                    </a:cubicBezTo>
                    <a:cubicBezTo>
                      <a:pt x="476" y="2063"/>
                      <a:pt x="656" y="1824"/>
                      <a:pt x="839" y="1591"/>
                    </a:cubicBezTo>
                    <a:cubicBezTo>
                      <a:pt x="1020" y="1359"/>
                      <a:pt x="1206" y="1131"/>
                      <a:pt x="1368" y="886"/>
                    </a:cubicBezTo>
                    <a:cubicBezTo>
                      <a:pt x="1525" y="647"/>
                      <a:pt x="1658" y="391"/>
                      <a:pt x="1729" y="115"/>
                    </a:cubicBezTo>
                    <a:cubicBezTo>
                      <a:pt x="1737" y="80"/>
                      <a:pt x="1745" y="44"/>
                      <a:pt x="1753" y="9"/>
                    </a:cubicBezTo>
                    <a:cubicBezTo>
                      <a:pt x="1753" y="4"/>
                      <a:pt x="1749" y="1"/>
                      <a:pt x="1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20" name="Google Shape;1720;p15"/>
              <p:cNvSpPr/>
              <p:nvPr/>
            </p:nvSpPr>
            <p:spPr>
              <a:xfrm>
                <a:off x="4689737" y="2271505"/>
                <a:ext cx="107498" cy="220417"/>
              </a:xfrm>
              <a:custGeom>
                <a:rect b="b" l="l" r="r" t="t"/>
                <a:pathLst>
                  <a:path extrusionOk="0" h="2684" w="1309">
                    <a:moveTo>
                      <a:pt x="132" y="0"/>
                    </a:moveTo>
                    <a:cubicBezTo>
                      <a:pt x="129" y="0"/>
                      <a:pt x="126" y="2"/>
                      <a:pt x="126" y="6"/>
                    </a:cubicBezTo>
                    <a:cubicBezTo>
                      <a:pt x="134" y="272"/>
                      <a:pt x="96" y="535"/>
                      <a:pt x="61" y="797"/>
                    </a:cubicBezTo>
                    <a:cubicBezTo>
                      <a:pt x="29" y="1035"/>
                      <a:pt x="0" y="1274"/>
                      <a:pt x="17" y="1515"/>
                    </a:cubicBezTo>
                    <a:cubicBezTo>
                      <a:pt x="30" y="1717"/>
                      <a:pt x="73" y="1923"/>
                      <a:pt x="166" y="2106"/>
                    </a:cubicBezTo>
                    <a:cubicBezTo>
                      <a:pt x="259" y="2291"/>
                      <a:pt x="404" y="2444"/>
                      <a:pt x="588" y="2539"/>
                    </a:cubicBezTo>
                    <a:cubicBezTo>
                      <a:pt x="782" y="2639"/>
                      <a:pt x="1002" y="2679"/>
                      <a:pt x="1219" y="2683"/>
                    </a:cubicBezTo>
                    <a:lnTo>
                      <a:pt x="1300" y="2683"/>
                    </a:lnTo>
                    <a:cubicBezTo>
                      <a:pt x="1308" y="2682"/>
                      <a:pt x="1308" y="2670"/>
                      <a:pt x="1300" y="2670"/>
                    </a:cubicBezTo>
                    <a:cubicBezTo>
                      <a:pt x="1284" y="2670"/>
                      <a:pt x="1268" y="2670"/>
                      <a:pt x="1252" y="2670"/>
                    </a:cubicBezTo>
                    <a:cubicBezTo>
                      <a:pt x="1050" y="2670"/>
                      <a:pt x="846" y="2640"/>
                      <a:pt x="660" y="2559"/>
                    </a:cubicBezTo>
                    <a:cubicBezTo>
                      <a:pt x="562" y="2516"/>
                      <a:pt x="470" y="2458"/>
                      <a:pt x="390" y="2386"/>
                    </a:cubicBezTo>
                    <a:cubicBezTo>
                      <a:pt x="317" y="2318"/>
                      <a:pt x="254" y="2239"/>
                      <a:pt x="205" y="2151"/>
                    </a:cubicBezTo>
                    <a:cubicBezTo>
                      <a:pt x="103" y="1975"/>
                      <a:pt x="54" y="1772"/>
                      <a:pt x="34" y="1569"/>
                    </a:cubicBezTo>
                    <a:cubicBezTo>
                      <a:pt x="12" y="1339"/>
                      <a:pt x="34" y="1108"/>
                      <a:pt x="63" y="879"/>
                    </a:cubicBezTo>
                    <a:cubicBezTo>
                      <a:pt x="96" y="621"/>
                      <a:pt x="138" y="362"/>
                      <a:pt x="140" y="102"/>
                    </a:cubicBezTo>
                    <a:cubicBezTo>
                      <a:pt x="140" y="70"/>
                      <a:pt x="140" y="38"/>
                      <a:pt x="139" y="6"/>
                    </a:cubicBezTo>
                    <a:cubicBezTo>
                      <a:pt x="138" y="2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21" name="Google Shape;1721;p15"/>
              <p:cNvSpPr/>
              <p:nvPr/>
            </p:nvSpPr>
            <p:spPr>
              <a:xfrm>
                <a:off x="4607779" y="1911402"/>
                <a:ext cx="383594" cy="124908"/>
              </a:xfrm>
              <a:custGeom>
                <a:rect b="b" l="l" r="r" t="t"/>
                <a:pathLst>
                  <a:path extrusionOk="0" h="1521" w="4671">
                    <a:moveTo>
                      <a:pt x="4664" y="1"/>
                    </a:moveTo>
                    <a:cubicBezTo>
                      <a:pt x="4661" y="1"/>
                      <a:pt x="4658" y="3"/>
                      <a:pt x="4657" y="7"/>
                    </a:cubicBezTo>
                    <a:cubicBezTo>
                      <a:pt x="4615" y="338"/>
                      <a:pt x="4399" y="610"/>
                      <a:pt x="4144" y="811"/>
                    </a:cubicBezTo>
                    <a:cubicBezTo>
                      <a:pt x="3872" y="1027"/>
                      <a:pt x="3548" y="1181"/>
                      <a:pt x="3221" y="1294"/>
                    </a:cubicBezTo>
                    <a:cubicBezTo>
                      <a:pt x="2880" y="1410"/>
                      <a:pt x="2524" y="1479"/>
                      <a:pt x="2165" y="1500"/>
                    </a:cubicBezTo>
                    <a:cubicBezTo>
                      <a:pt x="2085" y="1505"/>
                      <a:pt x="2005" y="1508"/>
                      <a:pt x="1925" y="1508"/>
                    </a:cubicBezTo>
                    <a:cubicBezTo>
                      <a:pt x="1646" y="1508"/>
                      <a:pt x="1367" y="1478"/>
                      <a:pt x="1094" y="1420"/>
                    </a:cubicBezTo>
                    <a:cubicBezTo>
                      <a:pt x="919" y="1383"/>
                      <a:pt x="747" y="1335"/>
                      <a:pt x="580" y="1273"/>
                    </a:cubicBezTo>
                    <a:cubicBezTo>
                      <a:pt x="494" y="1242"/>
                      <a:pt x="410" y="1208"/>
                      <a:pt x="328" y="1171"/>
                    </a:cubicBezTo>
                    <a:cubicBezTo>
                      <a:pt x="247" y="1136"/>
                      <a:pt x="163" y="1101"/>
                      <a:pt x="94" y="1047"/>
                    </a:cubicBezTo>
                    <a:cubicBezTo>
                      <a:pt x="61" y="1021"/>
                      <a:pt x="34" y="989"/>
                      <a:pt x="14" y="952"/>
                    </a:cubicBezTo>
                    <a:cubicBezTo>
                      <a:pt x="13" y="950"/>
                      <a:pt x="11" y="949"/>
                      <a:pt x="9" y="949"/>
                    </a:cubicBezTo>
                    <a:cubicBezTo>
                      <a:pt x="5" y="949"/>
                      <a:pt x="1" y="953"/>
                      <a:pt x="3" y="958"/>
                    </a:cubicBezTo>
                    <a:cubicBezTo>
                      <a:pt x="42" y="1032"/>
                      <a:pt x="112" y="1080"/>
                      <a:pt x="185" y="1118"/>
                    </a:cubicBezTo>
                    <a:cubicBezTo>
                      <a:pt x="263" y="1159"/>
                      <a:pt x="344" y="1194"/>
                      <a:pt x="425" y="1228"/>
                    </a:cubicBezTo>
                    <a:cubicBezTo>
                      <a:pt x="595" y="1298"/>
                      <a:pt x="770" y="1355"/>
                      <a:pt x="948" y="1400"/>
                    </a:cubicBezTo>
                    <a:cubicBezTo>
                      <a:pt x="1269" y="1480"/>
                      <a:pt x="1600" y="1520"/>
                      <a:pt x="1930" y="1520"/>
                    </a:cubicBezTo>
                    <a:cubicBezTo>
                      <a:pt x="1965" y="1520"/>
                      <a:pt x="2000" y="1520"/>
                      <a:pt x="2035" y="1519"/>
                    </a:cubicBezTo>
                    <a:cubicBezTo>
                      <a:pt x="2400" y="1509"/>
                      <a:pt x="2765" y="1450"/>
                      <a:pt x="3114" y="1341"/>
                    </a:cubicBezTo>
                    <a:cubicBezTo>
                      <a:pt x="3450" y="1237"/>
                      <a:pt x="3783" y="1090"/>
                      <a:pt x="4069" y="884"/>
                    </a:cubicBezTo>
                    <a:cubicBezTo>
                      <a:pt x="4331" y="696"/>
                      <a:pt x="4570" y="442"/>
                      <a:pt x="4649" y="121"/>
                    </a:cubicBezTo>
                    <a:cubicBezTo>
                      <a:pt x="4658" y="84"/>
                      <a:pt x="4665" y="46"/>
                      <a:pt x="4671" y="7"/>
                    </a:cubicBezTo>
                    <a:cubicBezTo>
                      <a:pt x="4671" y="3"/>
                      <a:pt x="4668" y="1"/>
                      <a:pt x="46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22" name="Google Shape;1722;p15"/>
              <p:cNvSpPr/>
              <p:nvPr/>
            </p:nvSpPr>
            <p:spPr>
              <a:xfrm>
                <a:off x="4684317" y="1930044"/>
                <a:ext cx="235281" cy="67340"/>
              </a:xfrm>
              <a:custGeom>
                <a:rect b="b" l="l" r="r" t="t"/>
                <a:pathLst>
                  <a:path extrusionOk="0" h="820" w="2865">
                    <a:moveTo>
                      <a:pt x="229" y="0"/>
                    </a:moveTo>
                    <a:cubicBezTo>
                      <a:pt x="179" y="0"/>
                      <a:pt x="128" y="4"/>
                      <a:pt x="78" y="11"/>
                    </a:cubicBezTo>
                    <a:cubicBezTo>
                      <a:pt x="55" y="16"/>
                      <a:pt x="31" y="20"/>
                      <a:pt x="9" y="26"/>
                    </a:cubicBezTo>
                    <a:cubicBezTo>
                      <a:pt x="1" y="28"/>
                      <a:pt x="3" y="38"/>
                      <a:pt x="10" y="38"/>
                    </a:cubicBezTo>
                    <a:cubicBezTo>
                      <a:pt x="10" y="38"/>
                      <a:pt x="11" y="38"/>
                      <a:pt x="12" y="38"/>
                    </a:cubicBezTo>
                    <a:cubicBezTo>
                      <a:pt x="84" y="21"/>
                      <a:pt x="158" y="14"/>
                      <a:pt x="231" y="14"/>
                    </a:cubicBezTo>
                    <a:cubicBezTo>
                      <a:pt x="351" y="14"/>
                      <a:pt x="471" y="34"/>
                      <a:pt x="587" y="67"/>
                    </a:cubicBezTo>
                    <a:cubicBezTo>
                      <a:pt x="777" y="121"/>
                      <a:pt x="955" y="209"/>
                      <a:pt x="1127" y="303"/>
                    </a:cubicBezTo>
                    <a:cubicBezTo>
                      <a:pt x="1301" y="397"/>
                      <a:pt x="1473" y="498"/>
                      <a:pt x="1654" y="577"/>
                    </a:cubicBezTo>
                    <a:cubicBezTo>
                      <a:pt x="1832" y="655"/>
                      <a:pt x="2017" y="715"/>
                      <a:pt x="2206" y="755"/>
                    </a:cubicBezTo>
                    <a:cubicBezTo>
                      <a:pt x="2396" y="796"/>
                      <a:pt x="2590" y="818"/>
                      <a:pt x="2783" y="819"/>
                    </a:cubicBezTo>
                    <a:cubicBezTo>
                      <a:pt x="2791" y="819"/>
                      <a:pt x="2800" y="819"/>
                      <a:pt x="2808" y="819"/>
                    </a:cubicBezTo>
                    <a:cubicBezTo>
                      <a:pt x="2824" y="819"/>
                      <a:pt x="2840" y="819"/>
                      <a:pt x="2856" y="819"/>
                    </a:cubicBezTo>
                    <a:cubicBezTo>
                      <a:pt x="2864" y="819"/>
                      <a:pt x="2864" y="805"/>
                      <a:pt x="2856" y="805"/>
                    </a:cubicBezTo>
                    <a:cubicBezTo>
                      <a:pt x="2837" y="806"/>
                      <a:pt x="2818" y="806"/>
                      <a:pt x="2800" y="806"/>
                    </a:cubicBezTo>
                    <a:cubicBezTo>
                      <a:pt x="2621" y="806"/>
                      <a:pt x="2444" y="789"/>
                      <a:pt x="2269" y="755"/>
                    </a:cubicBezTo>
                    <a:cubicBezTo>
                      <a:pt x="2077" y="718"/>
                      <a:pt x="1887" y="661"/>
                      <a:pt x="1707" y="586"/>
                    </a:cubicBezTo>
                    <a:cubicBezTo>
                      <a:pt x="1523" y="509"/>
                      <a:pt x="1351" y="411"/>
                      <a:pt x="1176" y="315"/>
                    </a:cubicBezTo>
                    <a:cubicBezTo>
                      <a:pt x="1004" y="220"/>
                      <a:pt x="829" y="130"/>
                      <a:pt x="642" y="70"/>
                    </a:cubicBezTo>
                    <a:cubicBezTo>
                      <a:pt x="509" y="28"/>
                      <a:pt x="369" y="0"/>
                      <a:pt x="2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23" name="Google Shape;1723;p15"/>
              <p:cNvSpPr/>
              <p:nvPr/>
            </p:nvSpPr>
            <p:spPr>
              <a:xfrm>
                <a:off x="4655492" y="1954598"/>
                <a:ext cx="211794" cy="37119"/>
              </a:xfrm>
              <a:custGeom>
                <a:rect b="b" l="l" r="r" t="t"/>
                <a:pathLst>
                  <a:path extrusionOk="0" h="452" w="2579">
                    <a:moveTo>
                      <a:pt x="9" y="0"/>
                    </a:moveTo>
                    <a:cubicBezTo>
                      <a:pt x="4" y="0"/>
                      <a:pt x="0" y="7"/>
                      <a:pt x="5" y="12"/>
                    </a:cubicBezTo>
                    <a:cubicBezTo>
                      <a:pt x="101" y="123"/>
                      <a:pt x="231" y="197"/>
                      <a:pt x="368" y="246"/>
                    </a:cubicBezTo>
                    <a:cubicBezTo>
                      <a:pt x="516" y="302"/>
                      <a:pt x="672" y="331"/>
                      <a:pt x="829" y="356"/>
                    </a:cubicBezTo>
                    <a:cubicBezTo>
                      <a:pt x="1011" y="388"/>
                      <a:pt x="1195" y="412"/>
                      <a:pt x="1380" y="427"/>
                    </a:cubicBezTo>
                    <a:cubicBezTo>
                      <a:pt x="1566" y="443"/>
                      <a:pt x="1753" y="451"/>
                      <a:pt x="1940" y="452"/>
                    </a:cubicBezTo>
                    <a:cubicBezTo>
                      <a:pt x="2127" y="452"/>
                      <a:pt x="2315" y="445"/>
                      <a:pt x="2501" y="429"/>
                    </a:cubicBezTo>
                    <a:cubicBezTo>
                      <a:pt x="2524" y="427"/>
                      <a:pt x="2548" y="425"/>
                      <a:pt x="2571" y="423"/>
                    </a:cubicBezTo>
                    <a:cubicBezTo>
                      <a:pt x="2579" y="422"/>
                      <a:pt x="2579" y="410"/>
                      <a:pt x="2571" y="410"/>
                    </a:cubicBezTo>
                    <a:cubicBezTo>
                      <a:pt x="2387" y="427"/>
                      <a:pt x="2202" y="436"/>
                      <a:pt x="2017" y="439"/>
                    </a:cubicBezTo>
                    <a:cubicBezTo>
                      <a:pt x="1994" y="439"/>
                      <a:pt x="1971" y="439"/>
                      <a:pt x="1947" y="439"/>
                    </a:cubicBezTo>
                    <a:cubicBezTo>
                      <a:pt x="1785" y="439"/>
                      <a:pt x="1623" y="433"/>
                      <a:pt x="1461" y="421"/>
                    </a:cubicBezTo>
                    <a:cubicBezTo>
                      <a:pt x="1276" y="408"/>
                      <a:pt x="1092" y="386"/>
                      <a:pt x="908" y="357"/>
                    </a:cubicBezTo>
                    <a:cubicBezTo>
                      <a:pt x="748" y="332"/>
                      <a:pt x="588" y="305"/>
                      <a:pt x="434" y="255"/>
                    </a:cubicBezTo>
                    <a:cubicBezTo>
                      <a:pt x="294" y="211"/>
                      <a:pt x="157" y="146"/>
                      <a:pt x="51" y="43"/>
                    </a:cubicBezTo>
                    <a:cubicBezTo>
                      <a:pt x="38" y="29"/>
                      <a:pt x="25" y="16"/>
                      <a:pt x="13" y="3"/>
                    </a:cubicBezTo>
                    <a:cubicBezTo>
                      <a:pt x="12" y="1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24" name="Google Shape;1724;p15"/>
              <p:cNvSpPr/>
              <p:nvPr/>
            </p:nvSpPr>
            <p:spPr>
              <a:xfrm>
                <a:off x="4804871" y="1905900"/>
                <a:ext cx="148395" cy="41800"/>
              </a:xfrm>
              <a:custGeom>
                <a:rect b="b" l="l" r="r" t="t"/>
                <a:pathLst>
                  <a:path extrusionOk="0" h="509" w="1807">
                    <a:moveTo>
                      <a:pt x="10" y="0"/>
                    </a:moveTo>
                    <a:cubicBezTo>
                      <a:pt x="5" y="0"/>
                      <a:pt x="0" y="7"/>
                      <a:pt x="5" y="11"/>
                    </a:cubicBezTo>
                    <a:cubicBezTo>
                      <a:pt x="98" y="99"/>
                      <a:pt x="191" y="185"/>
                      <a:pt x="292" y="263"/>
                    </a:cubicBezTo>
                    <a:cubicBezTo>
                      <a:pt x="391" y="339"/>
                      <a:pt x="497" y="406"/>
                      <a:pt x="614" y="452"/>
                    </a:cubicBezTo>
                    <a:cubicBezTo>
                      <a:pt x="712" y="489"/>
                      <a:pt x="816" y="508"/>
                      <a:pt x="920" y="508"/>
                    </a:cubicBezTo>
                    <a:cubicBezTo>
                      <a:pt x="945" y="508"/>
                      <a:pt x="970" y="507"/>
                      <a:pt x="994" y="505"/>
                    </a:cubicBezTo>
                    <a:cubicBezTo>
                      <a:pt x="1129" y="494"/>
                      <a:pt x="1260" y="453"/>
                      <a:pt x="1384" y="400"/>
                    </a:cubicBezTo>
                    <a:cubicBezTo>
                      <a:pt x="1513" y="346"/>
                      <a:pt x="1635" y="277"/>
                      <a:pt x="1756" y="207"/>
                    </a:cubicBezTo>
                    <a:cubicBezTo>
                      <a:pt x="1771" y="198"/>
                      <a:pt x="1785" y="189"/>
                      <a:pt x="1801" y="180"/>
                    </a:cubicBezTo>
                    <a:cubicBezTo>
                      <a:pt x="1807" y="177"/>
                      <a:pt x="1803" y="169"/>
                      <a:pt x="1797" y="169"/>
                    </a:cubicBezTo>
                    <a:cubicBezTo>
                      <a:pt x="1796" y="169"/>
                      <a:pt x="1795" y="169"/>
                      <a:pt x="1793" y="170"/>
                    </a:cubicBezTo>
                    <a:cubicBezTo>
                      <a:pt x="1675" y="240"/>
                      <a:pt x="1556" y="308"/>
                      <a:pt x="1431" y="365"/>
                    </a:cubicBezTo>
                    <a:cubicBezTo>
                      <a:pt x="1308" y="422"/>
                      <a:pt x="1179" y="467"/>
                      <a:pt x="1045" y="486"/>
                    </a:cubicBezTo>
                    <a:cubicBezTo>
                      <a:pt x="1004" y="492"/>
                      <a:pt x="962" y="495"/>
                      <a:pt x="921" y="495"/>
                    </a:cubicBezTo>
                    <a:cubicBezTo>
                      <a:pt x="832" y="495"/>
                      <a:pt x="744" y="482"/>
                      <a:pt x="659" y="454"/>
                    </a:cubicBezTo>
                    <a:cubicBezTo>
                      <a:pt x="542" y="416"/>
                      <a:pt x="434" y="352"/>
                      <a:pt x="334" y="280"/>
                    </a:cubicBezTo>
                    <a:cubicBezTo>
                      <a:pt x="233" y="205"/>
                      <a:pt x="140" y="120"/>
                      <a:pt x="48" y="34"/>
                    </a:cubicBezTo>
                    <a:cubicBezTo>
                      <a:pt x="37" y="24"/>
                      <a:pt x="26" y="13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25" name="Google Shape;1725;p15"/>
              <p:cNvSpPr/>
              <p:nvPr/>
            </p:nvSpPr>
            <p:spPr>
              <a:xfrm>
                <a:off x="4744512" y="2202194"/>
                <a:ext cx="35805" cy="50423"/>
              </a:xfrm>
              <a:custGeom>
                <a:rect b="b" l="l" r="r" t="t"/>
                <a:pathLst>
                  <a:path extrusionOk="0" h="614" w="436">
                    <a:moveTo>
                      <a:pt x="122" y="1"/>
                    </a:moveTo>
                    <a:cubicBezTo>
                      <a:pt x="79" y="1"/>
                      <a:pt x="36" y="15"/>
                      <a:pt x="5" y="47"/>
                    </a:cubicBezTo>
                    <a:cubicBezTo>
                      <a:pt x="1" y="51"/>
                      <a:pt x="5" y="57"/>
                      <a:pt x="10" y="57"/>
                    </a:cubicBezTo>
                    <a:cubicBezTo>
                      <a:pt x="11" y="57"/>
                      <a:pt x="13" y="57"/>
                      <a:pt x="14" y="55"/>
                    </a:cubicBezTo>
                    <a:cubicBezTo>
                      <a:pt x="43" y="26"/>
                      <a:pt x="83" y="14"/>
                      <a:pt x="122" y="14"/>
                    </a:cubicBezTo>
                    <a:cubicBezTo>
                      <a:pt x="129" y="14"/>
                      <a:pt x="137" y="14"/>
                      <a:pt x="144" y="15"/>
                    </a:cubicBezTo>
                    <a:cubicBezTo>
                      <a:pt x="195" y="21"/>
                      <a:pt x="239" y="49"/>
                      <a:pt x="274" y="86"/>
                    </a:cubicBezTo>
                    <a:cubicBezTo>
                      <a:pt x="310" y="125"/>
                      <a:pt x="336" y="174"/>
                      <a:pt x="355" y="223"/>
                    </a:cubicBezTo>
                    <a:cubicBezTo>
                      <a:pt x="378" y="279"/>
                      <a:pt x="394" y="339"/>
                      <a:pt x="405" y="399"/>
                    </a:cubicBezTo>
                    <a:cubicBezTo>
                      <a:pt x="415" y="468"/>
                      <a:pt x="417" y="538"/>
                      <a:pt x="411" y="608"/>
                    </a:cubicBezTo>
                    <a:cubicBezTo>
                      <a:pt x="410" y="612"/>
                      <a:pt x="413" y="614"/>
                      <a:pt x="416" y="614"/>
                    </a:cubicBezTo>
                    <a:cubicBezTo>
                      <a:pt x="419" y="614"/>
                      <a:pt x="423" y="612"/>
                      <a:pt x="423" y="608"/>
                    </a:cubicBezTo>
                    <a:cubicBezTo>
                      <a:pt x="436" y="479"/>
                      <a:pt x="418" y="347"/>
                      <a:pt x="371" y="227"/>
                    </a:cubicBezTo>
                    <a:cubicBezTo>
                      <a:pt x="333" y="129"/>
                      <a:pt x="268" y="23"/>
                      <a:pt x="156" y="4"/>
                    </a:cubicBezTo>
                    <a:cubicBezTo>
                      <a:pt x="145" y="2"/>
                      <a:pt x="133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26" name="Google Shape;1726;p15"/>
              <p:cNvSpPr/>
              <p:nvPr/>
            </p:nvSpPr>
            <p:spPr>
              <a:xfrm>
                <a:off x="4756420" y="2221575"/>
                <a:ext cx="18478" cy="3039"/>
              </a:xfrm>
              <a:custGeom>
                <a:rect b="b" l="l" r="r" t="t"/>
                <a:pathLst>
                  <a:path extrusionOk="0" h="37" w="225">
                    <a:moveTo>
                      <a:pt x="138" y="1"/>
                    </a:moveTo>
                    <a:cubicBezTo>
                      <a:pt x="94" y="1"/>
                      <a:pt x="49" y="8"/>
                      <a:pt x="7" y="24"/>
                    </a:cubicBezTo>
                    <a:cubicBezTo>
                      <a:pt x="0" y="27"/>
                      <a:pt x="2" y="37"/>
                      <a:pt x="8" y="37"/>
                    </a:cubicBezTo>
                    <a:cubicBezTo>
                      <a:pt x="9" y="37"/>
                      <a:pt x="10" y="37"/>
                      <a:pt x="11" y="36"/>
                    </a:cubicBezTo>
                    <a:cubicBezTo>
                      <a:pt x="52" y="21"/>
                      <a:pt x="95" y="13"/>
                      <a:pt x="138" y="13"/>
                    </a:cubicBezTo>
                    <a:cubicBezTo>
                      <a:pt x="163" y="13"/>
                      <a:pt x="188" y="16"/>
                      <a:pt x="213" y="21"/>
                    </a:cubicBezTo>
                    <a:cubicBezTo>
                      <a:pt x="214" y="21"/>
                      <a:pt x="215" y="21"/>
                      <a:pt x="215" y="21"/>
                    </a:cubicBezTo>
                    <a:cubicBezTo>
                      <a:pt x="222" y="21"/>
                      <a:pt x="224" y="10"/>
                      <a:pt x="217" y="8"/>
                    </a:cubicBezTo>
                    <a:cubicBezTo>
                      <a:pt x="191" y="3"/>
                      <a:pt x="165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27" name="Google Shape;1727;p15"/>
              <p:cNvSpPr/>
              <p:nvPr/>
            </p:nvSpPr>
            <p:spPr>
              <a:xfrm>
                <a:off x="4279129" y="2243912"/>
                <a:ext cx="502836" cy="473683"/>
              </a:xfrm>
              <a:custGeom>
                <a:rect b="b" l="l" r="r" t="t"/>
                <a:pathLst>
                  <a:path extrusionOk="0" h="5768" w="6123">
                    <a:moveTo>
                      <a:pt x="5676" y="1"/>
                    </a:moveTo>
                    <a:cubicBezTo>
                      <a:pt x="5468" y="148"/>
                      <a:pt x="5232" y="255"/>
                      <a:pt x="4982" y="305"/>
                    </a:cubicBezTo>
                    <a:cubicBezTo>
                      <a:pt x="5070" y="623"/>
                      <a:pt x="5309" y="894"/>
                      <a:pt x="5611" y="1023"/>
                    </a:cubicBezTo>
                    <a:cubicBezTo>
                      <a:pt x="5532" y="1376"/>
                      <a:pt x="5184" y="1645"/>
                      <a:pt x="4824" y="1645"/>
                    </a:cubicBezTo>
                    <a:cubicBezTo>
                      <a:pt x="4799" y="1645"/>
                      <a:pt x="4774" y="1644"/>
                      <a:pt x="4749" y="1641"/>
                    </a:cubicBezTo>
                    <a:cubicBezTo>
                      <a:pt x="4896" y="1407"/>
                      <a:pt x="4816" y="1059"/>
                      <a:pt x="4581" y="913"/>
                    </a:cubicBezTo>
                    <a:cubicBezTo>
                      <a:pt x="4339" y="1284"/>
                      <a:pt x="3895" y="1492"/>
                      <a:pt x="3455" y="1492"/>
                    </a:cubicBezTo>
                    <a:cubicBezTo>
                      <a:pt x="3217" y="1492"/>
                      <a:pt x="2981" y="1431"/>
                      <a:pt x="2779" y="1302"/>
                    </a:cubicBezTo>
                    <a:lnTo>
                      <a:pt x="2779" y="1302"/>
                    </a:lnTo>
                    <a:cubicBezTo>
                      <a:pt x="2751" y="1672"/>
                      <a:pt x="3116" y="1991"/>
                      <a:pt x="3474" y="1991"/>
                    </a:cubicBezTo>
                    <a:cubicBezTo>
                      <a:pt x="3558" y="1991"/>
                      <a:pt x="3642" y="1973"/>
                      <a:pt x="3721" y="1934"/>
                    </a:cubicBezTo>
                    <a:lnTo>
                      <a:pt x="3721" y="1934"/>
                    </a:lnTo>
                    <a:cubicBezTo>
                      <a:pt x="3559" y="2507"/>
                      <a:pt x="2981" y="2926"/>
                      <a:pt x="2390" y="2926"/>
                    </a:cubicBezTo>
                    <a:cubicBezTo>
                      <a:pt x="2339" y="2926"/>
                      <a:pt x="2287" y="2923"/>
                      <a:pt x="2235" y="2916"/>
                    </a:cubicBezTo>
                    <a:lnTo>
                      <a:pt x="2235" y="2916"/>
                    </a:lnTo>
                    <a:cubicBezTo>
                      <a:pt x="2318" y="3209"/>
                      <a:pt x="2605" y="3431"/>
                      <a:pt x="2908" y="3438"/>
                    </a:cubicBezTo>
                    <a:cubicBezTo>
                      <a:pt x="2635" y="3692"/>
                      <a:pt x="2260" y="3876"/>
                      <a:pt x="1898" y="3876"/>
                    </a:cubicBezTo>
                    <a:cubicBezTo>
                      <a:pt x="1751" y="3876"/>
                      <a:pt x="1606" y="3846"/>
                      <a:pt x="1471" y="3777"/>
                    </a:cubicBezTo>
                    <a:cubicBezTo>
                      <a:pt x="1003" y="3541"/>
                      <a:pt x="915" y="2723"/>
                      <a:pt x="1403" y="2529"/>
                    </a:cubicBezTo>
                    <a:cubicBezTo>
                      <a:pt x="1162" y="2509"/>
                      <a:pt x="968" y="2357"/>
                      <a:pt x="846" y="2154"/>
                    </a:cubicBezTo>
                    <a:cubicBezTo>
                      <a:pt x="588" y="2370"/>
                      <a:pt x="322" y="2580"/>
                      <a:pt x="172" y="2875"/>
                    </a:cubicBezTo>
                    <a:cubicBezTo>
                      <a:pt x="0" y="3215"/>
                      <a:pt x="14" y="3641"/>
                      <a:pt x="209" y="3967"/>
                    </a:cubicBezTo>
                    <a:cubicBezTo>
                      <a:pt x="444" y="4363"/>
                      <a:pt x="897" y="4580"/>
                      <a:pt x="1177" y="4946"/>
                    </a:cubicBezTo>
                    <a:cubicBezTo>
                      <a:pt x="1388" y="5224"/>
                      <a:pt x="1521" y="5603"/>
                      <a:pt x="1847" y="5727"/>
                    </a:cubicBezTo>
                    <a:cubicBezTo>
                      <a:pt x="1921" y="5755"/>
                      <a:pt x="1994" y="5767"/>
                      <a:pt x="2067" y="5767"/>
                    </a:cubicBezTo>
                    <a:cubicBezTo>
                      <a:pt x="2473" y="5767"/>
                      <a:pt x="2873" y="5393"/>
                      <a:pt x="3307" y="5329"/>
                    </a:cubicBezTo>
                    <a:cubicBezTo>
                      <a:pt x="3364" y="5321"/>
                      <a:pt x="3420" y="5318"/>
                      <a:pt x="3477" y="5318"/>
                    </a:cubicBezTo>
                    <a:cubicBezTo>
                      <a:pt x="3613" y="5318"/>
                      <a:pt x="3751" y="5334"/>
                      <a:pt x="3887" y="5334"/>
                    </a:cubicBezTo>
                    <a:cubicBezTo>
                      <a:pt x="3953" y="5334"/>
                      <a:pt x="4019" y="5331"/>
                      <a:pt x="4084" y="5319"/>
                    </a:cubicBezTo>
                    <a:cubicBezTo>
                      <a:pt x="4510" y="5242"/>
                      <a:pt x="4816" y="4840"/>
                      <a:pt x="4926" y="4422"/>
                    </a:cubicBezTo>
                    <a:cubicBezTo>
                      <a:pt x="5036" y="4003"/>
                      <a:pt x="4992" y="3562"/>
                      <a:pt x="4968" y="3129"/>
                    </a:cubicBezTo>
                    <a:cubicBezTo>
                      <a:pt x="4962" y="3016"/>
                      <a:pt x="4958" y="2898"/>
                      <a:pt x="4999" y="2791"/>
                    </a:cubicBezTo>
                    <a:cubicBezTo>
                      <a:pt x="5051" y="2656"/>
                      <a:pt x="5165" y="2558"/>
                      <a:pt x="5268" y="2458"/>
                    </a:cubicBezTo>
                    <a:cubicBezTo>
                      <a:pt x="5666" y="2071"/>
                      <a:pt x="5945" y="1563"/>
                      <a:pt x="6060" y="1020"/>
                    </a:cubicBezTo>
                    <a:cubicBezTo>
                      <a:pt x="6105" y="815"/>
                      <a:pt x="6122" y="591"/>
                      <a:pt x="6024" y="406"/>
                    </a:cubicBezTo>
                    <a:cubicBezTo>
                      <a:pt x="5962" y="288"/>
                      <a:pt x="5859" y="198"/>
                      <a:pt x="5765" y="103"/>
                    </a:cubicBezTo>
                    <a:cubicBezTo>
                      <a:pt x="5734" y="70"/>
                      <a:pt x="5705" y="36"/>
                      <a:pt x="56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28" name="Google Shape;1728;p15"/>
              <p:cNvSpPr/>
              <p:nvPr/>
            </p:nvSpPr>
            <p:spPr>
              <a:xfrm>
                <a:off x="4735150" y="2000422"/>
                <a:ext cx="320196" cy="288743"/>
              </a:xfrm>
              <a:custGeom>
                <a:rect b="b" l="l" r="r" t="t"/>
                <a:pathLst>
                  <a:path extrusionOk="0" h="3516" w="3899">
                    <a:moveTo>
                      <a:pt x="3841" y="1"/>
                    </a:moveTo>
                    <a:cubicBezTo>
                      <a:pt x="3781" y="66"/>
                      <a:pt x="3717" y="127"/>
                      <a:pt x="3650" y="183"/>
                    </a:cubicBezTo>
                    <a:cubicBezTo>
                      <a:pt x="3246" y="520"/>
                      <a:pt x="2743" y="708"/>
                      <a:pt x="2250" y="891"/>
                    </a:cubicBezTo>
                    <a:cubicBezTo>
                      <a:pt x="1871" y="1032"/>
                      <a:pt x="1469" y="1174"/>
                      <a:pt x="1072" y="1174"/>
                    </a:cubicBezTo>
                    <a:cubicBezTo>
                      <a:pt x="947" y="1174"/>
                      <a:pt x="821" y="1160"/>
                      <a:pt x="698" y="1127"/>
                    </a:cubicBezTo>
                    <a:cubicBezTo>
                      <a:pt x="590" y="1098"/>
                      <a:pt x="479" y="1055"/>
                      <a:pt x="370" y="1055"/>
                    </a:cubicBezTo>
                    <a:cubicBezTo>
                      <a:pt x="333" y="1055"/>
                      <a:pt x="297" y="1060"/>
                      <a:pt x="261" y="1072"/>
                    </a:cubicBezTo>
                    <a:cubicBezTo>
                      <a:pt x="23" y="1155"/>
                      <a:pt x="0" y="1513"/>
                      <a:pt x="162" y="1705"/>
                    </a:cubicBezTo>
                    <a:cubicBezTo>
                      <a:pt x="323" y="1897"/>
                      <a:pt x="586" y="1964"/>
                      <a:pt x="830" y="2021"/>
                    </a:cubicBezTo>
                    <a:cubicBezTo>
                      <a:pt x="781" y="2171"/>
                      <a:pt x="711" y="2314"/>
                      <a:pt x="625" y="2445"/>
                    </a:cubicBezTo>
                    <a:cubicBezTo>
                      <a:pt x="643" y="2490"/>
                      <a:pt x="659" y="2534"/>
                      <a:pt x="671" y="2578"/>
                    </a:cubicBezTo>
                    <a:cubicBezTo>
                      <a:pt x="721" y="2757"/>
                      <a:pt x="752" y="2942"/>
                      <a:pt x="764" y="3128"/>
                    </a:cubicBezTo>
                    <a:cubicBezTo>
                      <a:pt x="770" y="3232"/>
                      <a:pt x="772" y="3344"/>
                      <a:pt x="832" y="3431"/>
                    </a:cubicBezTo>
                    <a:cubicBezTo>
                      <a:pt x="868" y="3482"/>
                      <a:pt x="935" y="3515"/>
                      <a:pt x="996" y="3515"/>
                    </a:cubicBezTo>
                    <a:cubicBezTo>
                      <a:pt x="1036" y="3515"/>
                      <a:pt x="1074" y="3501"/>
                      <a:pt x="1099" y="3468"/>
                    </a:cubicBezTo>
                    <a:cubicBezTo>
                      <a:pt x="1192" y="3344"/>
                      <a:pt x="1012" y="3157"/>
                      <a:pt x="1087" y="3022"/>
                    </a:cubicBezTo>
                    <a:lnTo>
                      <a:pt x="1087" y="3022"/>
                    </a:lnTo>
                    <a:cubicBezTo>
                      <a:pt x="1107" y="3193"/>
                      <a:pt x="1244" y="3344"/>
                      <a:pt x="1411" y="3382"/>
                    </a:cubicBezTo>
                    <a:cubicBezTo>
                      <a:pt x="1489" y="3172"/>
                      <a:pt x="1326" y="2947"/>
                      <a:pt x="1344" y="2725"/>
                    </a:cubicBezTo>
                    <a:cubicBezTo>
                      <a:pt x="1372" y="2347"/>
                      <a:pt x="1877" y="2167"/>
                      <a:pt x="1973" y="1802"/>
                    </a:cubicBezTo>
                    <a:cubicBezTo>
                      <a:pt x="2605" y="1800"/>
                      <a:pt x="3253" y="1554"/>
                      <a:pt x="3614" y="1041"/>
                    </a:cubicBezTo>
                    <a:cubicBezTo>
                      <a:pt x="3823" y="744"/>
                      <a:pt x="3898" y="357"/>
                      <a:pt x="38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29" name="Google Shape;1729;p15"/>
              <p:cNvSpPr/>
              <p:nvPr/>
            </p:nvSpPr>
            <p:spPr>
              <a:xfrm>
                <a:off x="4941850" y="2233236"/>
                <a:ext cx="28989" cy="39008"/>
              </a:xfrm>
              <a:custGeom>
                <a:rect b="b" l="l" r="r" t="t"/>
                <a:pathLst>
                  <a:path extrusionOk="0" h="475" w="353">
                    <a:moveTo>
                      <a:pt x="343" y="0"/>
                    </a:moveTo>
                    <a:cubicBezTo>
                      <a:pt x="342" y="0"/>
                      <a:pt x="341" y="1"/>
                      <a:pt x="339" y="2"/>
                    </a:cubicBezTo>
                    <a:cubicBezTo>
                      <a:pt x="243" y="115"/>
                      <a:pt x="152" y="235"/>
                      <a:pt x="71" y="358"/>
                    </a:cubicBezTo>
                    <a:cubicBezTo>
                      <a:pt x="47" y="394"/>
                      <a:pt x="25" y="429"/>
                      <a:pt x="3" y="465"/>
                    </a:cubicBezTo>
                    <a:cubicBezTo>
                      <a:pt x="0" y="470"/>
                      <a:pt x="5" y="475"/>
                      <a:pt x="10" y="475"/>
                    </a:cubicBezTo>
                    <a:cubicBezTo>
                      <a:pt x="11" y="475"/>
                      <a:pt x="13" y="474"/>
                      <a:pt x="14" y="472"/>
                    </a:cubicBezTo>
                    <a:cubicBezTo>
                      <a:pt x="91" y="345"/>
                      <a:pt x="176" y="223"/>
                      <a:pt x="268" y="107"/>
                    </a:cubicBezTo>
                    <a:cubicBezTo>
                      <a:pt x="294" y="75"/>
                      <a:pt x="321" y="43"/>
                      <a:pt x="349" y="11"/>
                    </a:cubicBezTo>
                    <a:cubicBezTo>
                      <a:pt x="353" y="7"/>
                      <a:pt x="348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30" name="Google Shape;1730;p15"/>
              <p:cNvSpPr/>
              <p:nvPr/>
            </p:nvSpPr>
            <p:spPr>
              <a:xfrm>
                <a:off x="4943328" y="2169756"/>
                <a:ext cx="55104" cy="20859"/>
              </a:xfrm>
              <a:custGeom>
                <a:rect b="b" l="l" r="r" t="t"/>
                <a:pathLst>
                  <a:path extrusionOk="0" h="254" w="671">
                    <a:moveTo>
                      <a:pt x="386" y="1"/>
                    </a:moveTo>
                    <a:cubicBezTo>
                      <a:pt x="319" y="1"/>
                      <a:pt x="250" y="16"/>
                      <a:pt x="188" y="36"/>
                    </a:cubicBezTo>
                    <a:cubicBezTo>
                      <a:pt x="125" y="55"/>
                      <a:pt x="64" y="81"/>
                      <a:pt x="7" y="113"/>
                    </a:cubicBezTo>
                    <a:cubicBezTo>
                      <a:pt x="1" y="116"/>
                      <a:pt x="4" y="125"/>
                      <a:pt x="10" y="125"/>
                    </a:cubicBezTo>
                    <a:cubicBezTo>
                      <a:pt x="11" y="125"/>
                      <a:pt x="12" y="125"/>
                      <a:pt x="13" y="124"/>
                    </a:cubicBezTo>
                    <a:cubicBezTo>
                      <a:pt x="109" y="71"/>
                      <a:pt x="216" y="32"/>
                      <a:pt x="326" y="18"/>
                    </a:cubicBezTo>
                    <a:cubicBezTo>
                      <a:pt x="346" y="16"/>
                      <a:pt x="365" y="15"/>
                      <a:pt x="385" y="15"/>
                    </a:cubicBezTo>
                    <a:cubicBezTo>
                      <a:pt x="467" y="15"/>
                      <a:pt x="549" y="38"/>
                      <a:pt x="601" y="106"/>
                    </a:cubicBezTo>
                    <a:cubicBezTo>
                      <a:pt x="632" y="145"/>
                      <a:pt x="648" y="196"/>
                      <a:pt x="638" y="246"/>
                    </a:cubicBezTo>
                    <a:cubicBezTo>
                      <a:pt x="637" y="251"/>
                      <a:pt x="641" y="254"/>
                      <a:pt x="645" y="254"/>
                    </a:cubicBezTo>
                    <a:cubicBezTo>
                      <a:pt x="647" y="254"/>
                      <a:pt x="650" y="253"/>
                      <a:pt x="650" y="250"/>
                    </a:cubicBezTo>
                    <a:cubicBezTo>
                      <a:pt x="671" y="155"/>
                      <a:pt x="603" y="63"/>
                      <a:pt x="520" y="27"/>
                    </a:cubicBezTo>
                    <a:cubicBezTo>
                      <a:pt x="477" y="8"/>
                      <a:pt x="432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31" name="Google Shape;1731;p15"/>
              <p:cNvSpPr/>
              <p:nvPr/>
            </p:nvSpPr>
            <p:spPr>
              <a:xfrm>
                <a:off x="4855294" y="2271751"/>
                <a:ext cx="50177" cy="50095"/>
              </a:xfrm>
              <a:custGeom>
                <a:rect b="b" l="l" r="r" t="t"/>
                <a:pathLst>
                  <a:path extrusionOk="0" h="610" w="611">
                    <a:moveTo>
                      <a:pt x="306" y="0"/>
                    </a:moveTo>
                    <a:cubicBezTo>
                      <a:pt x="138" y="0"/>
                      <a:pt x="1" y="136"/>
                      <a:pt x="1" y="305"/>
                    </a:cubicBezTo>
                    <a:cubicBezTo>
                      <a:pt x="1" y="473"/>
                      <a:pt x="138" y="610"/>
                      <a:pt x="306" y="610"/>
                    </a:cubicBezTo>
                    <a:cubicBezTo>
                      <a:pt x="475" y="610"/>
                      <a:pt x="611" y="473"/>
                      <a:pt x="611" y="305"/>
                    </a:cubicBezTo>
                    <a:cubicBezTo>
                      <a:pt x="611" y="136"/>
                      <a:pt x="475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32" name="Google Shape;1732;p15"/>
              <p:cNvSpPr/>
              <p:nvPr/>
            </p:nvSpPr>
            <p:spPr>
              <a:xfrm>
                <a:off x="4667728" y="2401913"/>
                <a:ext cx="198162" cy="128850"/>
              </a:xfrm>
              <a:custGeom>
                <a:rect b="b" l="l" r="r" t="t"/>
                <a:pathLst>
                  <a:path extrusionOk="0" h="1569" w="2413">
                    <a:moveTo>
                      <a:pt x="159" y="0"/>
                    </a:moveTo>
                    <a:cubicBezTo>
                      <a:pt x="64" y="0"/>
                      <a:pt x="5" y="19"/>
                      <a:pt x="1" y="62"/>
                    </a:cubicBezTo>
                    <a:lnTo>
                      <a:pt x="1" y="463"/>
                    </a:lnTo>
                    <a:cubicBezTo>
                      <a:pt x="1" y="463"/>
                      <a:pt x="1751" y="1569"/>
                      <a:pt x="2089" y="1569"/>
                    </a:cubicBezTo>
                    <a:cubicBezTo>
                      <a:pt x="2092" y="1569"/>
                      <a:pt x="2095" y="1568"/>
                      <a:pt x="2098" y="1568"/>
                    </a:cubicBezTo>
                    <a:cubicBezTo>
                      <a:pt x="2412" y="1549"/>
                      <a:pt x="2283" y="963"/>
                      <a:pt x="2285" y="737"/>
                    </a:cubicBezTo>
                    <a:cubicBezTo>
                      <a:pt x="2287" y="547"/>
                      <a:pt x="678" y="0"/>
                      <a:pt x="1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33" name="Google Shape;1733;p15"/>
              <p:cNvSpPr/>
              <p:nvPr/>
            </p:nvSpPr>
            <p:spPr>
              <a:xfrm>
                <a:off x="4260815" y="3217297"/>
                <a:ext cx="589311" cy="1122697"/>
              </a:xfrm>
              <a:custGeom>
                <a:rect b="b" l="l" r="r" t="t"/>
                <a:pathLst>
                  <a:path extrusionOk="0" h="13671" w="7176">
                    <a:moveTo>
                      <a:pt x="4673" y="0"/>
                    </a:moveTo>
                    <a:cubicBezTo>
                      <a:pt x="4521" y="151"/>
                      <a:pt x="4572" y="1755"/>
                      <a:pt x="4572" y="1755"/>
                    </a:cubicBezTo>
                    <a:cubicBezTo>
                      <a:pt x="4418" y="2031"/>
                      <a:pt x="3036" y="6609"/>
                      <a:pt x="2791" y="7130"/>
                    </a:cubicBezTo>
                    <a:cubicBezTo>
                      <a:pt x="2545" y="7652"/>
                      <a:pt x="2206" y="7753"/>
                      <a:pt x="1841" y="8479"/>
                    </a:cubicBezTo>
                    <a:cubicBezTo>
                      <a:pt x="1662" y="8835"/>
                      <a:pt x="1" y="12771"/>
                      <a:pt x="1" y="12986"/>
                    </a:cubicBezTo>
                    <a:cubicBezTo>
                      <a:pt x="269" y="13589"/>
                      <a:pt x="881" y="13671"/>
                      <a:pt x="1192" y="13671"/>
                    </a:cubicBezTo>
                    <a:cubicBezTo>
                      <a:pt x="1307" y="13671"/>
                      <a:pt x="1381" y="13660"/>
                      <a:pt x="1381" y="13660"/>
                    </a:cubicBezTo>
                    <a:cubicBezTo>
                      <a:pt x="1381" y="13660"/>
                      <a:pt x="4140" y="8816"/>
                      <a:pt x="4784" y="8050"/>
                    </a:cubicBezTo>
                    <a:cubicBezTo>
                      <a:pt x="5428" y="7283"/>
                      <a:pt x="7175" y="3083"/>
                      <a:pt x="7175" y="3083"/>
                    </a:cubicBezTo>
                    <a:lnTo>
                      <a:pt x="46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34" name="Google Shape;1734;p15"/>
              <p:cNvSpPr/>
              <p:nvPr/>
            </p:nvSpPr>
            <p:spPr>
              <a:xfrm>
                <a:off x="5018962" y="2575354"/>
                <a:ext cx="171965" cy="161371"/>
              </a:xfrm>
              <a:custGeom>
                <a:rect b="b" l="l" r="r" t="t"/>
                <a:pathLst>
                  <a:path extrusionOk="0" h="1965" w="2094">
                    <a:moveTo>
                      <a:pt x="1591" y="1"/>
                    </a:moveTo>
                    <a:cubicBezTo>
                      <a:pt x="1578" y="1"/>
                      <a:pt x="1565" y="1"/>
                      <a:pt x="1552" y="2"/>
                    </a:cubicBezTo>
                    <a:cubicBezTo>
                      <a:pt x="1355" y="22"/>
                      <a:pt x="851" y="198"/>
                      <a:pt x="758" y="276"/>
                    </a:cubicBezTo>
                    <a:cubicBezTo>
                      <a:pt x="664" y="354"/>
                      <a:pt x="97" y="1240"/>
                      <a:pt x="1" y="1313"/>
                    </a:cubicBezTo>
                    <a:lnTo>
                      <a:pt x="209" y="1965"/>
                    </a:lnTo>
                    <a:cubicBezTo>
                      <a:pt x="209" y="1965"/>
                      <a:pt x="330" y="1863"/>
                      <a:pt x="461" y="1853"/>
                    </a:cubicBezTo>
                    <a:cubicBezTo>
                      <a:pt x="590" y="1845"/>
                      <a:pt x="466" y="1827"/>
                      <a:pt x="747" y="1713"/>
                    </a:cubicBezTo>
                    <a:cubicBezTo>
                      <a:pt x="1027" y="1598"/>
                      <a:pt x="1133" y="1422"/>
                      <a:pt x="1213" y="1386"/>
                    </a:cubicBezTo>
                    <a:cubicBezTo>
                      <a:pt x="1231" y="1378"/>
                      <a:pt x="1255" y="1376"/>
                      <a:pt x="1284" y="1376"/>
                    </a:cubicBezTo>
                    <a:cubicBezTo>
                      <a:pt x="1328" y="1376"/>
                      <a:pt x="1380" y="1381"/>
                      <a:pt x="1426" y="1381"/>
                    </a:cubicBezTo>
                    <a:cubicBezTo>
                      <a:pt x="1489" y="1381"/>
                      <a:pt x="1540" y="1371"/>
                      <a:pt x="1544" y="1324"/>
                    </a:cubicBezTo>
                    <a:cubicBezTo>
                      <a:pt x="1552" y="1220"/>
                      <a:pt x="1451" y="1137"/>
                      <a:pt x="1302" y="1124"/>
                    </a:cubicBezTo>
                    <a:cubicBezTo>
                      <a:pt x="1283" y="1123"/>
                      <a:pt x="1263" y="1122"/>
                      <a:pt x="1244" y="1122"/>
                    </a:cubicBezTo>
                    <a:cubicBezTo>
                      <a:pt x="1178" y="1122"/>
                      <a:pt x="1111" y="1129"/>
                      <a:pt x="1059" y="1129"/>
                    </a:cubicBezTo>
                    <a:cubicBezTo>
                      <a:pt x="1005" y="1129"/>
                      <a:pt x="968" y="1122"/>
                      <a:pt x="965" y="1091"/>
                    </a:cubicBezTo>
                    <a:cubicBezTo>
                      <a:pt x="956" y="1025"/>
                      <a:pt x="1404" y="594"/>
                      <a:pt x="1515" y="535"/>
                    </a:cubicBezTo>
                    <a:cubicBezTo>
                      <a:pt x="1626" y="475"/>
                      <a:pt x="2094" y="297"/>
                      <a:pt x="2073" y="152"/>
                    </a:cubicBezTo>
                    <a:cubicBezTo>
                      <a:pt x="2052" y="113"/>
                      <a:pt x="2020" y="104"/>
                      <a:pt x="1994" y="104"/>
                    </a:cubicBezTo>
                    <a:cubicBezTo>
                      <a:pt x="1967" y="104"/>
                      <a:pt x="1946" y="113"/>
                      <a:pt x="1946" y="113"/>
                    </a:cubicBezTo>
                    <a:cubicBezTo>
                      <a:pt x="1946" y="113"/>
                      <a:pt x="1774" y="1"/>
                      <a:pt x="1591" y="1"/>
                    </a:cubicBezTo>
                    <a:close/>
                  </a:path>
                </a:pathLst>
              </a:custGeom>
              <a:solidFill>
                <a:srgbClr val="DDB0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35" name="Google Shape;1735;p15"/>
              <p:cNvSpPr/>
              <p:nvPr/>
            </p:nvSpPr>
            <p:spPr>
              <a:xfrm>
                <a:off x="5120054" y="2575518"/>
                <a:ext cx="82533" cy="36380"/>
              </a:xfrm>
              <a:custGeom>
                <a:rect b="b" l="l" r="r" t="t"/>
                <a:pathLst>
                  <a:path extrusionOk="0" h="443" w="1005">
                    <a:moveTo>
                      <a:pt x="1005" y="0"/>
                    </a:moveTo>
                    <a:cubicBezTo>
                      <a:pt x="1005" y="0"/>
                      <a:pt x="1002" y="1"/>
                      <a:pt x="1000" y="1"/>
                    </a:cubicBezTo>
                    <a:cubicBezTo>
                      <a:pt x="996" y="2"/>
                      <a:pt x="991" y="4"/>
                      <a:pt x="987" y="5"/>
                    </a:cubicBezTo>
                    <a:cubicBezTo>
                      <a:pt x="981" y="9"/>
                      <a:pt x="974" y="11"/>
                      <a:pt x="968" y="13"/>
                    </a:cubicBezTo>
                    <a:cubicBezTo>
                      <a:pt x="920" y="29"/>
                      <a:pt x="873" y="45"/>
                      <a:pt x="826" y="62"/>
                    </a:cubicBezTo>
                    <a:cubicBezTo>
                      <a:pt x="765" y="85"/>
                      <a:pt x="705" y="109"/>
                      <a:pt x="647" y="135"/>
                    </a:cubicBezTo>
                    <a:cubicBezTo>
                      <a:pt x="610" y="150"/>
                      <a:pt x="574" y="167"/>
                      <a:pt x="538" y="183"/>
                    </a:cubicBezTo>
                    <a:lnTo>
                      <a:pt x="373" y="257"/>
                    </a:lnTo>
                    <a:lnTo>
                      <a:pt x="274" y="302"/>
                    </a:lnTo>
                    <a:cubicBezTo>
                      <a:pt x="209" y="333"/>
                      <a:pt x="143" y="365"/>
                      <a:pt x="79" y="400"/>
                    </a:cubicBezTo>
                    <a:cubicBezTo>
                      <a:pt x="64" y="409"/>
                      <a:pt x="48" y="417"/>
                      <a:pt x="33" y="424"/>
                    </a:cubicBezTo>
                    <a:cubicBezTo>
                      <a:pt x="23" y="429"/>
                      <a:pt x="10" y="436"/>
                      <a:pt x="1" y="443"/>
                    </a:cubicBezTo>
                    <a:cubicBezTo>
                      <a:pt x="7" y="439"/>
                      <a:pt x="12" y="437"/>
                      <a:pt x="16" y="435"/>
                    </a:cubicBezTo>
                    <a:lnTo>
                      <a:pt x="46" y="421"/>
                    </a:lnTo>
                    <a:cubicBezTo>
                      <a:pt x="70" y="410"/>
                      <a:pt x="93" y="397"/>
                      <a:pt x="117" y="385"/>
                    </a:cubicBezTo>
                    <a:cubicBezTo>
                      <a:pt x="133" y="377"/>
                      <a:pt x="149" y="368"/>
                      <a:pt x="164" y="360"/>
                    </a:cubicBezTo>
                    <a:lnTo>
                      <a:pt x="265" y="312"/>
                    </a:lnTo>
                    <a:cubicBezTo>
                      <a:pt x="301" y="293"/>
                      <a:pt x="337" y="276"/>
                      <a:pt x="374" y="259"/>
                    </a:cubicBezTo>
                    <a:cubicBezTo>
                      <a:pt x="410" y="243"/>
                      <a:pt x="446" y="227"/>
                      <a:pt x="482" y="211"/>
                    </a:cubicBezTo>
                    <a:cubicBezTo>
                      <a:pt x="525" y="193"/>
                      <a:pt x="569" y="174"/>
                      <a:pt x="613" y="155"/>
                    </a:cubicBezTo>
                    <a:cubicBezTo>
                      <a:pt x="619" y="153"/>
                      <a:pt x="626" y="150"/>
                      <a:pt x="632" y="147"/>
                    </a:cubicBezTo>
                    <a:lnTo>
                      <a:pt x="734" y="104"/>
                    </a:lnTo>
                    <a:cubicBezTo>
                      <a:pt x="748" y="98"/>
                      <a:pt x="762" y="94"/>
                      <a:pt x="776" y="88"/>
                    </a:cubicBezTo>
                    <a:cubicBezTo>
                      <a:pt x="804" y="76"/>
                      <a:pt x="832" y="65"/>
                      <a:pt x="860" y="55"/>
                    </a:cubicBezTo>
                    <a:cubicBezTo>
                      <a:pt x="904" y="38"/>
                      <a:pt x="947" y="23"/>
                      <a:pt x="990" y="6"/>
                    </a:cubicBezTo>
                    <a:cubicBezTo>
                      <a:pt x="992" y="5"/>
                      <a:pt x="995" y="4"/>
                      <a:pt x="997" y="3"/>
                    </a:cubicBezTo>
                    <a:cubicBezTo>
                      <a:pt x="1001" y="2"/>
                      <a:pt x="1005" y="0"/>
                      <a:pt x="1005" y="0"/>
                    </a:cubicBezTo>
                    <a:close/>
                  </a:path>
                </a:pathLst>
              </a:custGeom>
              <a:solidFill>
                <a:srgbClr val="5C09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36" name="Google Shape;1736;p15"/>
              <p:cNvSpPr/>
              <p:nvPr/>
            </p:nvSpPr>
            <p:spPr>
              <a:xfrm>
                <a:off x="5114141" y="2572890"/>
                <a:ext cx="86229" cy="26526"/>
              </a:xfrm>
              <a:custGeom>
                <a:rect b="b" l="l" r="r" t="t"/>
                <a:pathLst>
                  <a:path extrusionOk="0" h="323" w="1050">
                    <a:moveTo>
                      <a:pt x="1049" y="0"/>
                    </a:moveTo>
                    <a:cubicBezTo>
                      <a:pt x="1049" y="0"/>
                      <a:pt x="1049" y="0"/>
                      <a:pt x="1049" y="0"/>
                    </a:cubicBezTo>
                    <a:lnTo>
                      <a:pt x="1049" y="0"/>
                    </a:lnTo>
                    <a:cubicBezTo>
                      <a:pt x="1049" y="0"/>
                      <a:pt x="1049" y="0"/>
                      <a:pt x="1049" y="0"/>
                    </a:cubicBezTo>
                    <a:close/>
                    <a:moveTo>
                      <a:pt x="1049" y="0"/>
                    </a:moveTo>
                    <a:cubicBezTo>
                      <a:pt x="1048" y="1"/>
                      <a:pt x="1046" y="1"/>
                      <a:pt x="1044" y="1"/>
                    </a:cubicBezTo>
                    <a:cubicBezTo>
                      <a:pt x="1041" y="1"/>
                      <a:pt x="1036" y="3"/>
                      <a:pt x="1031" y="4"/>
                    </a:cubicBezTo>
                    <a:cubicBezTo>
                      <a:pt x="1025" y="6"/>
                      <a:pt x="1018" y="7"/>
                      <a:pt x="1011" y="9"/>
                    </a:cubicBezTo>
                    <a:cubicBezTo>
                      <a:pt x="963" y="19"/>
                      <a:pt x="913" y="29"/>
                      <a:pt x="865" y="41"/>
                    </a:cubicBezTo>
                    <a:cubicBezTo>
                      <a:pt x="802" y="56"/>
                      <a:pt x="740" y="73"/>
                      <a:pt x="679" y="92"/>
                    </a:cubicBezTo>
                    <a:cubicBezTo>
                      <a:pt x="641" y="103"/>
                      <a:pt x="603" y="116"/>
                      <a:pt x="565" y="127"/>
                    </a:cubicBezTo>
                    <a:lnTo>
                      <a:pt x="393" y="181"/>
                    </a:lnTo>
                    <a:cubicBezTo>
                      <a:pt x="359" y="193"/>
                      <a:pt x="324" y="204"/>
                      <a:pt x="290" y="214"/>
                    </a:cubicBezTo>
                    <a:cubicBezTo>
                      <a:pt x="220" y="237"/>
                      <a:pt x="151" y="262"/>
                      <a:pt x="84" y="289"/>
                    </a:cubicBezTo>
                    <a:cubicBezTo>
                      <a:pt x="68" y="296"/>
                      <a:pt x="51" y="302"/>
                      <a:pt x="35" y="307"/>
                    </a:cubicBezTo>
                    <a:cubicBezTo>
                      <a:pt x="24" y="311"/>
                      <a:pt x="11" y="317"/>
                      <a:pt x="1" y="322"/>
                    </a:cubicBezTo>
                    <a:cubicBezTo>
                      <a:pt x="8" y="319"/>
                      <a:pt x="13" y="318"/>
                      <a:pt x="17" y="316"/>
                    </a:cubicBezTo>
                    <a:lnTo>
                      <a:pt x="48" y="306"/>
                    </a:lnTo>
                    <a:cubicBezTo>
                      <a:pt x="73" y="297"/>
                      <a:pt x="98" y="288"/>
                      <a:pt x="122" y="279"/>
                    </a:cubicBezTo>
                    <a:cubicBezTo>
                      <a:pt x="140" y="273"/>
                      <a:pt x="156" y="266"/>
                      <a:pt x="173" y="260"/>
                    </a:cubicBezTo>
                    <a:lnTo>
                      <a:pt x="279" y="223"/>
                    </a:lnTo>
                    <a:cubicBezTo>
                      <a:pt x="317" y="209"/>
                      <a:pt x="355" y="196"/>
                      <a:pt x="393" y="184"/>
                    </a:cubicBezTo>
                    <a:cubicBezTo>
                      <a:pt x="430" y="171"/>
                      <a:pt x="468" y="160"/>
                      <a:pt x="505" y="149"/>
                    </a:cubicBezTo>
                    <a:cubicBezTo>
                      <a:pt x="551" y="135"/>
                      <a:pt x="596" y="122"/>
                      <a:pt x="642" y="108"/>
                    </a:cubicBezTo>
                    <a:cubicBezTo>
                      <a:pt x="649" y="106"/>
                      <a:pt x="655" y="105"/>
                      <a:pt x="662" y="103"/>
                    </a:cubicBezTo>
                    <a:lnTo>
                      <a:pt x="768" y="72"/>
                    </a:lnTo>
                    <a:cubicBezTo>
                      <a:pt x="783" y="68"/>
                      <a:pt x="798" y="65"/>
                      <a:pt x="812" y="61"/>
                    </a:cubicBezTo>
                    <a:cubicBezTo>
                      <a:pt x="841" y="53"/>
                      <a:pt x="870" y="45"/>
                      <a:pt x="899" y="37"/>
                    </a:cubicBezTo>
                    <a:lnTo>
                      <a:pt x="1034" y="5"/>
                    </a:lnTo>
                    <a:cubicBezTo>
                      <a:pt x="1037" y="5"/>
                      <a:pt x="1040" y="4"/>
                      <a:pt x="1042" y="3"/>
                    </a:cubicBezTo>
                    <a:cubicBezTo>
                      <a:pt x="1044" y="2"/>
                      <a:pt x="1048" y="1"/>
                      <a:pt x="1049" y="0"/>
                    </a:cubicBezTo>
                    <a:close/>
                  </a:path>
                </a:pathLst>
              </a:custGeom>
              <a:solidFill>
                <a:srgbClr val="5C09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37" name="Google Shape;1737;p15"/>
              <p:cNvSpPr/>
              <p:nvPr/>
            </p:nvSpPr>
            <p:spPr>
              <a:xfrm>
                <a:off x="5114059" y="2568127"/>
                <a:ext cx="88035" cy="19463"/>
              </a:xfrm>
              <a:custGeom>
                <a:rect b="b" l="l" r="r" t="t"/>
                <a:pathLst>
                  <a:path extrusionOk="0" h="237" w="1072">
                    <a:moveTo>
                      <a:pt x="1066" y="1"/>
                    </a:moveTo>
                    <a:cubicBezTo>
                      <a:pt x="1063" y="1"/>
                      <a:pt x="1058" y="2"/>
                      <a:pt x="1054" y="2"/>
                    </a:cubicBezTo>
                    <a:cubicBezTo>
                      <a:pt x="1047" y="3"/>
                      <a:pt x="1041" y="4"/>
                      <a:pt x="1033" y="5"/>
                    </a:cubicBezTo>
                    <a:cubicBezTo>
                      <a:pt x="984" y="11"/>
                      <a:pt x="934" y="18"/>
                      <a:pt x="884" y="26"/>
                    </a:cubicBezTo>
                    <a:cubicBezTo>
                      <a:pt x="821" y="36"/>
                      <a:pt x="758" y="48"/>
                      <a:pt x="694" y="62"/>
                    </a:cubicBezTo>
                    <a:cubicBezTo>
                      <a:pt x="656" y="70"/>
                      <a:pt x="617" y="79"/>
                      <a:pt x="578" y="88"/>
                    </a:cubicBezTo>
                    <a:lnTo>
                      <a:pt x="402" y="128"/>
                    </a:lnTo>
                    <a:cubicBezTo>
                      <a:pt x="367" y="137"/>
                      <a:pt x="332" y="145"/>
                      <a:pt x="297" y="153"/>
                    </a:cubicBezTo>
                    <a:cubicBezTo>
                      <a:pt x="226" y="170"/>
                      <a:pt x="155" y="188"/>
                      <a:pt x="86" y="211"/>
                    </a:cubicBezTo>
                    <a:cubicBezTo>
                      <a:pt x="70" y="216"/>
                      <a:pt x="53" y="220"/>
                      <a:pt x="36" y="225"/>
                    </a:cubicBezTo>
                    <a:cubicBezTo>
                      <a:pt x="25" y="227"/>
                      <a:pt x="12" y="232"/>
                      <a:pt x="1" y="236"/>
                    </a:cubicBezTo>
                    <a:cubicBezTo>
                      <a:pt x="8" y="235"/>
                      <a:pt x="13" y="233"/>
                      <a:pt x="17" y="232"/>
                    </a:cubicBezTo>
                    <a:lnTo>
                      <a:pt x="49" y="224"/>
                    </a:lnTo>
                    <a:cubicBezTo>
                      <a:pt x="75" y="217"/>
                      <a:pt x="101" y="211"/>
                      <a:pt x="126" y="203"/>
                    </a:cubicBezTo>
                    <a:cubicBezTo>
                      <a:pt x="143" y="198"/>
                      <a:pt x="160" y="193"/>
                      <a:pt x="178" y="188"/>
                    </a:cubicBezTo>
                    <a:lnTo>
                      <a:pt x="286" y="160"/>
                    </a:lnTo>
                    <a:cubicBezTo>
                      <a:pt x="325" y="150"/>
                      <a:pt x="364" y="140"/>
                      <a:pt x="403" y="129"/>
                    </a:cubicBezTo>
                    <a:cubicBezTo>
                      <a:pt x="441" y="121"/>
                      <a:pt x="479" y="112"/>
                      <a:pt x="518" y="105"/>
                    </a:cubicBezTo>
                    <a:cubicBezTo>
                      <a:pt x="564" y="94"/>
                      <a:pt x="611" y="84"/>
                      <a:pt x="657" y="75"/>
                    </a:cubicBezTo>
                    <a:cubicBezTo>
                      <a:pt x="664" y="73"/>
                      <a:pt x="671" y="73"/>
                      <a:pt x="678" y="71"/>
                    </a:cubicBezTo>
                    <a:lnTo>
                      <a:pt x="786" y="49"/>
                    </a:lnTo>
                    <a:cubicBezTo>
                      <a:pt x="801" y="46"/>
                      <a:pt x="816" y="44"/>
                      <a:pt x="831" y="41"/>
                    </a:cubicBezTo>
                    <a:cubicBezTo>
                      <a:pt x="861" y="36"/>
                      <a:pt x="889" y="30"/>
                      <a:pt x="919" y="26"/>
                    </a:cubicBezTo>
                    <a:cubicBezTo>
                      <a:pt x="966" y="18"/>
                      <a:pt x="1011" y="11"/>
                      <a:pt x="1057" y="3"/>
                    </a:cubicBezTo>
                    <a:cubicBezTo>
                      <a:pt x="1059" y="3"/>
                      <a:pt x="1062" y="3"/>
                      <a:pt x="1064" y="2"/>
                    </a:cubicBezTo>
                    <a:cubicBezTo>
                      <a:pt x="1067" y="2"/>
                      <a:pt x="1071" y="1"/>
                      <a:pt x="1071" y="1"/>
                    </a:cubicBezTo>
                    <a:close/>
                  </a:path>
                </a:pathLst>
              </a:custGeom>
              <a:solidFill>
                <a:srgbClr val="5C09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38" name="Google Shape;1738;p15"/>
              <p:cNvSpPr/>
              <p:nvPr/>
            </p:nvSpPr>
            <p:spPr>
              <a:xfrm>
                <a:off x="4942507" y="2683097"/>
                <a:ext cx="93620" cy="128440"/>
              </a:xfrm>
              <a:custGeom>
                <a:rect b="b" l="l" r="r" t="t"/>
                <a:pathLst>
                  <a:path extrusionOk="0" h="1564" w="1140">
                    <a:moveTo>
                      <a:pt x="932" y="1"/>
                    </a:moveTo>
                    <a:lnTo>
                      <a:pt x="0" y="419"/>
                    </a:lnTo>
                    <a:lnTo>
                      <a:pt x="0" y="1564"/>
                    </a:lnTo>
                    <a:lnTo>
                      <a:pt x="1140" y="653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rgbClr val="DDB0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39" name="Google Shape;1739;p15"/>
              <p:cNvSpPr/>
              <p:nvPr/>
            </p:nvSpPr>
            <p:spPr>
              <a:xfrm>
                <a:off x="4595133" y="3217297"/>
                <a:ext cx="254990" cy="426380"/>
              </a:xfrm>
              <a:custGeom>
                <a:rect b="b" l="l" r="r" t="t"/>
                <a:pathLst>
                  <a:path extrusionOk="0" h="5192" w="3105">
                    <a:moveTo>
                      <a:pt x="602" y="0"/>
                    </a:moveTo>
                    <a:cubicBezTo>
                      <a:pt x="450" y="151"/>
                      <a:pt x="501" y="1755"/>
                      <a:pt x="501" y="1755"/>
                    </a:cubicBezTo>
                    <a:cubicBezTo>
                      <a:pt x="448" y="1851"/>
                      <a:pt x="302" y="2449"/>
                      <a:pt x="0" y="3235"/>
                    </a:cubicBezTo>
                    <a:cubicBezTo>
                      <a:pt x="182" y="3189"/>
                      <a:pt x="346" y="3163"/>
                      <a:pt x="506" y="3163"/>
                    </a:cubicBezTo>
                    <a:cubicBezTo>
                      <a:pt x="709" y="3163"/>
                      <a:pt x="904" y="3206"/>
                      <a:pt x="1116" y="3306"/>
                    </a:cubicBezTo>
                    <a:cubicBezTo>
                      <a:pt x="1450" y="3462"/>
                      <a:pt x="1700" y="3760"/>
                      <a:pt x="1872" y="4087"/>
                    </a:cubicBezTo>
                    <a:cubicBezTo>
                      <a:pt x="2052" y="4429"/>
                      <a:pt x="2155" y="4806"/>
                      <a:pt x="2189" y="5192"/>
                    </a:cubicBezTo>
                    <a:cubicBezTo>
                      <a:pt x="2689" y="4081"/>
                      <a:pt x="3104" y="3083"/>
                      <a:pt x="3104" y="3083"/>
                    </a:cubicBezTo>
                    <a:lnTo>
                      <a:pt x="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40" name="Google Shape;1740;p15"/>
              <p:cNvSpPr/>
              <p:nvPr/>
            </p:nvSpPr>
            <p:spPr>
              <a:xfrm>
                <a:off x="4628474" y="3082700"/>
                <a:ext cx="823278" cy="1321926"/>
              </a:xfrm>
              <a:custGeom>
                <a:rect b="b" l="l" r="r" t="t"/>
                <a:pathLst>
                  <a:path extrusionOk="0" h="16097" w="10025">
                    <a:moveTo>
                      <a:pt x="4261" y="1"/>
                    </a:moveTo>
                    <a:lnTo>
                      <a:pt x="479" y="391"/>
                    </a:lnTo>
                    <a:cubicBezTo>
                      <a:pt x="479" y="391"/>
                      <a:pt x="1" y="1902"/>
                      <a:pt x="154" y="2961"/>
                    </a:cubicBezTo>
                    <a:cubicBezTo>
                      <a:pt x="307" y="4018"/>
                      <a:pt x="2115" y="5029"/>
                      <a:pt x="2268" y="5428"/>
                    </a:cubicBezTo>
                    <a:cubicBezTo>
                      <a:pt x="2421" y="5826"/>
                      <a:pt x="4537" y="9198"/>
                      <a:pt x="4629" y="9750"/>
                    </a:cubicBezTo>
                    <a:cubicBezTo>
                      <a:pt x="4721" y="10303"/>
                      <a:pt x="5220" y="11363"/>
                      <a:pt x="5764" y="12185"/>
                    </a:cubicBezTo>
                    <a:cubicBezTo>
                      <a:pt x="6308" y="13005"/>
                      <a:pt x="8768" y="16097"/>
                      <a:pt x="8768" y="16097"/>
                    </a:cubicBezTo>
                    <a:lnTo>
                      <a:pt x="10024" y="15207"/>
                    </a:lnTo>
                    <a:cubicBezTo>
                      <a:pt x="10024" y="15207"/>
                      <a:pt x="7418" y="9597"/>
                      <a:pt x="6928" y="8585"/>
                    </a:cubicBezTo>
                    <a:cubicBezTo>
                      <a:pt x="6437" y="7573"/>
                      <a:pt x="4506" y="1718"/>
                      <a:pt x="4506" y="1718"/>
                    </a:cubicBez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41" name="Google Shape;1741;p15"/>
              <p:cNvSpPr/>
              <p:nvPr/>
            </p:nvSpPr>
            <p:spPr>
              <a:xfrm>
                <a:off x="4563352" y="2438868"/>
                <a:ext cx="443954" cy="689911"/>
              </a:xfrm>
              <a:custGeom>
                <a:rect b="b" l="l" r="r" t="t"/>
                <a:pathLst>
                  <a:path extrusionOk="0" h="8401" w="5406">
                    <a:moveTo>
                      <a:pt x="1412" y="0"/>
                    </a:moveTo>
                    <a:cubicBezTo>
                      <a:pt x="1362" y="0"/>
                      <a:pt x="1315" y="4"/>
                      <a:pt x="1272" y="13"/>
                    </a:cubicBezTo>
                    <a:cubicBezTo>
                      <a:pt x="607" y="139"/>
                      <a:pt x="1" y="1266"/>
                      <a:pt x="1" y="2579"/>
                    </a:cubicBezTo>
                    <a:cubicBezTo>
                      <a:pt x="1" y="3891"/>
                      <a:pt x="1216" y="5993"/>
                      <a:pt x="1272" y="6518"/>
                    </a:cubicBezTo>
                    <a:cubicBezTo>
                      <a:pt x="1327" y="7044"/>
                      <a:pt x="926" y="7544"/>
                      <a:pt x="952" y="7819"/>
                    </a:cubicBezTo>
                    <a:cubicBezTo>
                      <a:pt x="977" y="8095"/>
                      <a:pt x="1452" y="8345"/>
                      <a:pt x="1452" y="8345"/>
                    </a:cubicBezTo>
                    <a:cubicBezTo>
                      <a:pt x="1452" y="8345"/>
                      <a:pt x="1910" y="8401"/>
                      <a:pt x="2478" y="8401"/>
                    </a:cubicBezTo>
                    <a:cubicBezTo>
                      <a:pt x="2762" y="8401"/>
                      <a:pt x="3073" y="8387"/>
                      <a:pt x="3369" y="8345"/>
                    </a:cubicBezTo>
                    <a:cubicBezTo>
                      <a:pt x="3585" y="8314"/>
                      <a:pt x="3801" y="8306"/>
                      <a:pt x="4007" y="8306"/>
                    </a:cubicBezTo>
                    <a:cubicBezTo>
                      <a:pt x="4244" y="8306"/>
                      <a:pt x="4467" y="8317"/>
                      <a:pt x="4658" y="8317"/>
                    </a:cubicBezTo>
                    <a:cubicBezTo>
                      <a:pt x="4980" y="8317"/>
                      <a:pt x="5212" y="8286"/>
                      <a:pt x="5274" y="8120"/>
                    </a:cubicBezTo>
                    <a:cubicBezTo>
                      <a:pt x="5406" y="7769"/>
                      <a:pt x="4979" y="5293"/>
                      <a:pt x="4755" y="4441"/>
                    </a:cubicBezTo>
                    <a:lnTo>
                      <a:pt x="4755" y="4441"/>
                    </a:lnTo>
                    <a:cubicBezTo>
                      <a:pt x="4756" y="4442"/>
                      <a:pt x="4757" y="4442"/>
                      <a:pt x="4759" y="4442"/>
                    </a:cubicBezTo>
                    <a:cubicBezTo>
                      <a:pt x="4826" y="4442"/>
                      <a:pt x="5311" y="3863"/>
                      <a:pt x="5293" y="3228"/>
                    </a:cubicBezTo>
                    <a:cubicBezTo>
                      <a:pt x="5274" y="2578"/>
                      <a:pt x="3633" y="1139"/>
                      <a:pt x="3369" y="888"/>
                    </a:cubicBezTo>
                    <a:cubicBezTo>
                      <a:pt x="3122" y="656"/>
                      <a:pt x="2051" y="0"/>
                      <a:pt x="1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42" name="Google Shape;1742;p15"/>
              <p:cNvSpPr/>
              <p:nvPr/>
            </p:nvSpPr>
            <p:spPr>
              <a:xfrm>
                <a:off x="4660255" y="2706584"/>
                <a:ext cx="314611" cy="308698"/>
              </a:xfrm>
              <a:custGeom>
                <a:rect b="b" l="l" r="r" t="t"/>
                <a:pathLst>
                  <a:path extrusionOk="0" h="3759" w="3831">
                    <a:moveTo>
                      <a:pt x="0" y="0"/>
                    </a:moveTo>
                    <a:lnTo>
                      <a:pt x="0" y="0"/>
                    </a:lnTo>
                    <a:cubicBezTo>
                      <a:pt x="186" y="1098"/>
                      <a:pt x="948" y="1999"/>
                      <a:pt x="1700" y="2821"/>
                    </a:cubicBezTo>
                    <a:cubicBezTo>
                      <a:pt x="1943" y="3088"/>
                      <a:pt x="2192" y="3355"/>
                      <a:pt x="2501" y="3540"/>
                    </a:cubicBezTo>
                    <a:cubicBezTo>
                      <a:pt x="2721" y="3673"/>
                      <a:pt x="2978" y="3759"/>
                      <a:pt x="3232" y="3759"/>
                    </a:cubicBezTo>
                    <a:cubicBezTo>
                      <a:pt x="3334" y="3759"/>
                      <a:pt x="3437" y="3745"/>
                      <a:pt x="3536" y="3714"/>
                    </a:cubicBezTo>
                    <a:cubicBezTo>
                      <a:pt x="3601" y="3693"/>
                      <a:pt x="3665" y="3665"/>
                      <a:pt x="3711" y="3613"/>
                    </a:cubicBezTo>
                    <a:cubicBezTo>
                      <a:pt x="3830" y="3474"/>
                      <a:pt x="3746" y="3262"/>
                      <a:pt x="3657" y="3101"/>
                    </a:cubicBezTo>
                    <a:cubicBezTo>
                      <a:pt x="3265" y="2393"/>
                      <a:pt x="2875" y="1684"/>
                      <a:pt x="2484" y="9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43" name="Google Shape;1743;p15"/>
              <p:cNvSpPr/>
              <p:nvPr/>
            </p:nvSpPr>
            <p:spPr>
              <a:xfrm>
                <a:off x="4638493" y="2500788"/>
                <a:ext cx="362160" cy="467359"/>
              </a:xfrm>
              <a:custGeom>
                <a:rect b="b" l="l" r="r" t="t"/>
                <a:pathLst>
                  <a:path extrusionOk="0" h="5691" w="4410">
                    <a:moveTo>
                      <a:pt x="1445" y="0"/>
                    </a:moveTo>
                    <a:lnTo>
                      <a:pt x="1" y="2639"/>
                    </a:lnTo>
                    <a:cubicBezTo>
                      <a:pt x="582" y="2696"/>
                      <a:pt x="3316" y="5690"/>
                      <a:pt x="3702" y="5690"/>
                    </a:cubicBezTo>
                    <a:cubicBezTo>
                      <a:pt x="4090" y="5690"/>
                      <a:pt x="4410" y="4509"/>
                      <a:pt x="4359" y="4115"/>
                    </a:cubicBezTo>
                    <a:cubicBezTo>
                      <a:pt x="4310" y="3721"/>
                      <a:pt x="1445" y="0"/>
                      <a:pt x="14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44" name="Google Shape;1744;p15"/>
              <p:cNvSpPr/>
              <p:nvPr/>
            </p:nvSpPr>
            <p:spPr>
              <a:xfrm>
                <a:off x="4638493" y="2500788"/>
                <a:ext cx="359532" cy="467770"/>
              </a:xfrm>
              <a:custGeom>
                <a:rect b="b" l="l" r="r" t="t"/>
                <a:pathLst>
                  <a:path extrusionOk="0" h="5696" w="4378">
                    <a:moveTo>
                      <a:pt x="1446" y="0"/>
                    </a:moveTo>
                    <a:cubicBezTo>
                      <a:pt x="2165" y="956"/>
                      <a:pt x="2926" y="1955"/>
                      <a:pt x="3619" y="2931"/>
                    </a:cubicBezTo>
                    <a:cubicBezTo>
                      <a:pt x="3828" y="3229"/>
                      <a:pt x="4040" y="3528"/>
                      <a:pt x="4227" y="3840"/>
                    </a:cubicBezTo>
                    <a:cubicBezTo>
                      <a:pt x="4272" y="3919"/>
                      <a:pt x="4320" y="3998"/>
                      <a:pt x="4350" y="4084"/>
                    </a:cubicBezTo>
                    <a:cubicBezTo>
                      <a:pt x="4373" y="4171"/>
                      <a:pt x="4360" y="4266"/>
                      <a:pt x="4354" y="4355"/>
                    </a:cubicBezTo>
                    <a:cubicBezTo>
                      <a:pt x="4348" y="4416"/>
                      <a:pt x="4339" y="4476"/>
                      <a:pt x="4328" y="4535"/>
                    </a:cubicBezTo>
                    <a:cubicBezTo>
                      <a:pt x="4272" y="4833"/>
                      <a:pt x="4185" y="5129"/>
                      <a:pt x="4036" y="5395"/>
                    </a:cubicBezTo>
                    <a:cubicBezTo>
                      <a:pt x="3973" y="5505"/>
                      <a:pt x="3851" y="5684"/>
                      <a:pt x="3710" y="5684"/>
                    </a:cubicBezTo>
                    <a:cubicBezTo>
                      <a:pt x="3683" y="5684"/>
                      <a:pt x="3656" y="5678"/>
                      <a:pt x="3628" y="5664"/>
                    </a:cubicBezTo>
                    <a:cubicBezTo>
                      <a:pt x="3575" y="5637"/>
                      <a:pt x="3524" y="5603"/>
                      <a:pt x="3475" y="5568"/>
                    </a:cubicBezTo>
                    <a:cubicBezTo>
                      <a:pt x="3229" y="5388"/>
                      <a:pt x="3006" y="5181"/>
                      <a:pt x="2781" y="4978"/>
                    </a:cubicBezTo>
                    <a:cubicBezTo>
                      <a:pt x="2243" y="4484"/>
                      <a:pt x="1719" y="3975"/>
                      <a:pt x="1175" y="3488"/>
                    </a:cubicBezTo>
                    <a:cubicBezTo>
                      <a:pt x="903" y="3246"/>
                      <a:pt x="629" y="3002"/>
                      <a:pt x="328" y="2795"/>
                    </a:cubicBezTo>
                    <a:cubicBezTo>
                      <a:pt x="227" y="2732"/>
                      <a:pt x="121" y="2658"/>
                      <a:pt x="1" y="2639"/>
                    </a:cubicBezTo>
                    <a:lnTo>
                      <a:pt x="1" y="2640"/>
                    </a:lnTo>
                    <a:cubicBezTo>
                      <a:pt x="121" y="2660"/>
                      <a:pt x="225" y="2734"/>
                      <a:pt x="326" y="2800"/>
                    </a:cubicBezTo>
                    <a:cubicBezTo>
                      <a:pt x="426" y="2867"/>
                      <a:pt x="522" y="2942"/>
                      <a:pt x="617" y="3019"/>
                    </a:cubicBezTo>
                    <a:cubicBezTo>
                      <a:pt x="1356" y="3626"/>
                      <a:pt x="2064" y="4342"/>
                      <a:pt x="2773" y="4987"/>
                    </a:cubicBezTo>
                    <a:cubicBezTo>
                      <a:pt x="2998" y="5191"/>
                      <a:pt x="3222" y="5397"/>
                      <a:pt x="3468" y="5577"/>
                    </a:cubicBezTo>
                    <a:cubicBezTo>
                      <a:pt x="3517" y="5612"/>
                      <a:pt x="3568" y="5647"/>
                      <a:pt x="3624" y="5674"/>
                    </a:cubicBezTo>
                    <a:cubicBezTo>
                      <a:pt x="3653" y="5689"/>
                      <a:pt x="3682" y="5695"/>
                      <a:pt x="3710" y="5695"/>
                    </a:cubicBezTo>
                    <a:cubicBezTo>
                      <a:pt x="3856" y="5695"/>
                      <a:pt x="3979" y="5515"/>
                      <a:pt x="4045" y="5399"/>
                    </a:cubicBezTo>
                    <a:cubicBezTo>
                      <a:pt x="4192" y="5132"/>
                      <a:pt x="4278" y="4836"/>
                      <a:pt x="4334" y="4537"/>
                    </a:cubicBezTo>
                    <a:cubicBezTo>
                      <a:pt x="4345" y="4477"/>
                      <a:pt x="4353" y="4416"/>
                      <a:pt x="4359" y="4355"/>
                    </a:cubicBezTo>
                    <a:cubicBezTo>
                      <a:pt x="4366" y="4265"/>
                      <a:pt x="4378" y="4171"/>
                      <a:pt x="4354" y="4083"/>
                    </a:cubicBezTo>
                    <a:cubicBezTo>
                      <a:pt x="4324" y="3997"/>
                      <a:pt x="4276" y="3917"/>
                      <a:pt x="4231" y="3838"/>
                    </a:cubicBezTo>
                    <a:cubicBezTo>
                      <a:pt x="4043" y="3526"/>
                      <a:pt x="3834" y="3226"/>
                      <a:pt x="3624" y="2927"/>
                    </a:cubicBezTo>
                    <a:cubicBezTo>
                      <a:pt x="2923" y="1934"/>
                      <a:pt x="2188" y="963"/>
                      <a:pt x="14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45" name="Google Shape;1745;p15"/>
              <p:cNvSpPr/>
              <p:nvPr/>
            </p:nvSpPr>
            <p:spPr>
              <a:xfrm>
                <a:off x="5111103" y="2346235"/>
                <a:ext cx="323809" cy="360600"/>
              </a:xfrm>
              <a:custGeom>
                <a:rect b="b" l="l" r="r" t="t"/>
                <a:pathLst>
                  <a:path extrusionOk="0" h="4391" w="3943">
                    <a:moveTo>
                      <a:pt x="2763" y="0"/>
                    </a:moveTo>
                    <a:cubicBezTo>
                      <a:pt x="2518" y="0"/>
                      <a:pt x="2270" y="38"/>
                      <a:pt x="2060" y="143"/>
                    </a:cubicBezTo>
                    <a:cubicBezTo>
                      <a:pt x="1797" y="263"/>
                      <a:pt x="1514" y="2146"/>
                      <a:pt x="1291" y="2409"/>
                    </a:cubicBezTo>
                    <a:cubicBezTo>
                      <a:pt x="1068" y="2672"/>
                      <a:pt x="1" y="3662"/>
                      <a:pt x="1" y="3662"/>
                    </a:cubicBezTo>
                    <a:cubicBezTo>
                      <a:pt x="1" y="3662"/>
                      <a:pt x="689" y="4323"/>
                      <a:pt x="888" y="4388"/>
                    </a:cubicBezTo>
                    <a:cubicBezTo>
                      <a:pt x="892" y="4390"/>
                      <a:pt x="896" y="4390"/>
                      <a:pt x="900" y="4390"/>
                    </a:cubicBezTo>
                    <a:cubicBezTo>
                      <a:pt x="1135" y="4390"/>
                      <a:pt x="2465" y="2589"/>
                      <a:pt x="2465" y="2589"/>
                    </a:cubicBezTo>
                    <a:lnTo>
                      <a:pt x="2883" y="1226"/>
                    </a:lnTo>
                    <a:cubicBezTo>
                      <a:pt x="2883" y="1226"/>
                      <a:pt x="3234" y="440"/>
                      <a:pt x="3841" y="251"/>
                    </a:cubicBezTo>
                    <a:cubicBezTo>
                      <a:pt x="3942" y="231"/>
                      <a:pt x="3366" y="0"/>
                      <a:pt x="27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46" name="Google Shape;1746;p15"/>
              <p:cNvSpPr/>
              <p:nvPr/>
            </p:nvSpPr>
            <p:spPr>
              <a:xfrm>
                <a:off x="5019455" y="2446916"/>
                <a:ext cx="330297" cy="547921"/>
              </a:xfrm>
              <a:custGeom>
                <a:rect b="b" l="l" r="r" t="t"/>
                <a:pathLst>
                  <a:path extrusionOk="0" h="6672" w="4022">
                    <a:moveTo>
                      <a:pt x="3999" y="0"/>
                    </a:moveTo>
                    <a:cubicBezTo>
                      <a:pt x="3999" y="0"/>
                      <a:pt x="3328" y="1494"/>
                      <a:pt x="3087" y="1494"/>
                    </a:cubicBezTo>
                    <a:cubicBezTo>
                      <a:pt x="3082" y="1494"/>
                      <a:pt x="3077" y="1494"/>
                      <a:pt x="3072" y="1492"/>
                    </a:cubicBezTo>
                    <a:cubicBezTo>
                      <a:pt x="2847" y="1424"/>
                      <a:pt x="3162" y="769"/>
                      <a:pt x="3072" y="656"/>
                    </a:cubicBezTo>
                    <a:cubicBezTo>
                      <a:pt x="3010" y="578"/>
                      <a:pt x="3001" y="554"/>
                      <a:pt x="2964" y="554"/>
                    </a:cubicBezTo>
                    <a:cubicBezTo>
                      <a:pt x="2948" y="554"/>
                      <a:pt x="2926" y="559"/>
                      <a:pt x="2891" y="566"/>
                    </a:cubicBezTo>
                    <a:cubicBezTo>
                      <a:pt x="2778" y="588"/>
                      <a:pt x="2755" y="1040"/>
                      <a:pt x="2710" y="1198"/>
                    </a:cubicBezTo>
                    <a:cubicBezTo>
                      <a:pt x="2665" y="1357"/>
                      <a:pt x="2348" y="1402"/>
                      <a:pt x="2212" y="1605"/>
                    </a:cubicBezTo>
                    <a:cubicBezTo>
                      <a:pt x="2077" y="1809"/>
                      <a:pt x="2303" y="2307"/>
                      <a:pt x="2212" y="2556"/>
                    </a:cubicBezTo>
                    <a:cubicBezTo>
                      <a:pt x="2122" y="2804"/>
                      <a:pt x="0" y="4726"/>
                      <a:pt x="0" y="4726"/>
                    </a:cubicBezTo>
                    <a:lnTo>
                      <a:pt x="178" y="6670"/>
                    </a:lnTo>
                    <a:cubicBezTo>
                      <a:pt x="181" y="6671"/>
                      <a:pt x="184" y="6671"/>
                      <a:pt x="187" y="6671"/>
                    </a:cubicBezTo>
                    <a:cubicBezTo>
                      <a:pt x="559" y="6671"/>
                      <a:pt x="2915" y="2938"/>
                      <a:pt x="3072" y="2804"/>
                    </a:cubicBezTo>
                    <a:cubicBezTo>
                      <a:pt x="3231" y="2669"/>
                      <a:pt x="3977" y="972"/>
                      <a:pt x="3999" y="769"/>
                    </a:cubicBezTo>
                    <a:cubicBezTo>
                      <a:pt x="4021" y="566"/>
                      <a:pt x="3999" y="0"/>
                      <a:pt x="3999" y="0"/>
                    </a:cubicBezTo>
                    <a:close/>
                  </a:path>
                </a:pathLst>
              </a:custGeom>
              <a:solidFill>
                <a:srgbClr val="DEB0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47" name="Google Shape;1747;p15"/>
              <p:cNvSpPr/>
              <p:nvPr/>
            </p:nvSpPr>
            <p:spPr>
              <a:xfrm>
                <a:off x="5293167" y="2370132"/>
                <a:ext cx="80398" cy="10019"/>
              </a:xfrm>
              <a:custGeom>
                <a:rect b="b" l="l" r="r" t="t"/>
                <a:pathLst>
                  <a:path extrusionOk="0" h="122" w="979">
                    <a:moveTo>
                      <a:pt x="388" y="1"/>
                    </a:moveTo>
                    <a:cubicBezTo>
                      <a:pt x="330" y="1"/>
                      <a:pt x="273" y="4"/>
                      <a:pt x="216" y="11"/>
                    </a:cubicBezTo>
                    <a:cubicBezTo>
                      <a:pt x="145" y="19"/>
                      <a:pt x="73" y="32"/>
                      <a:pt x="4" y="50"/>
                    </a:cubicBezTo>
                    <a:cubicBezTo>
                      <a:pt x="0" y="51"/>
                      <a:pt x="1" y="56"/>
                      <a:pt x="4" y="5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130" y="24"/>
                      <a:pt x="258" y="7"/>
                      <a:pt x="387" y="7"/>
                    </a:cubicBezTo>
                    <a:cubicBezTo>
                      <a:pt x="391" y="7"/>
                      <a:pt x="394" y="7"/>
                      <a:pt x="398" y="7"/>
                    </a:cubicBezTo>
                    <a:cubicBezTo>
                      <a:pt x="523" y="7"/>
                      <a:pt x="648" y="24"/>
                      <a:pt x="769" y="54"/>
                    </a:cubicBezTo>
                    <a:cubicBezTo>
                      <a:pt x="838" y="72"/>
                      <a:pt x="907" y="95"/>
                      <a:pt x="974" y="122"/>
                    </a:cubicBezTo>
                    <a:cubicBezTo>
                      <a:pt x="974" y="122"/>
                      <a:pt x="975" y="122"/>
                      <a:pt x="975" y="122"/>
                    </a:cubicBezTo>
                    <a:cubicBezTo>
                      <a:pt x="978" y="122"/>
                      <a:pt x="979" y="117"/>
                      <a:pt x="975" y="115"/>
                    </a:cubicBezTo>
                    <a:cubicBezTo>
                      <a:pt x="856" y="66"/>
                      <a:pt x="729" y="33"/>
                      <a:pt x="602" y="16"/>
                    </a:cubicBezTo>
                    <a:cubicBezTo>
                      <a:pt x="531" y="6"/>
                      <a:pt x="459" y="1"/>
                      <a:pt x="388" y="1"/>
                    </a:cubicBezTo>
                    <a:close/>
                  </a:path>
                </a:pathLst>
              </a:custGeom>
              <a:solidFill>
                <a:srgbClr val="8DA9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48" name="Google Shape;1748;p15"/>
              <p:cNvSpPr/>
              <p:nvPr/>
            </p:nvSpPr>
            <p:spPr>
              <a:xfrm>
                <a:off x="5290128" y="2387132"/>
                <a:ext cx="60689" cy="8705"/>
              </a:xfrm>
              <a:custGeom>
                <a:rect b="b" l="l" r="r" t="t"/>
                <a:pathLst>
                  <a:path extrusionOk="0" h="106" w="739">
                    <a:moveTo>
                      <a:pt x="318" y="0"/>
                    </a:moveTo>
                    <a:cubicBezTo>
                      <a:pt x="267" y="0"/>
                      <a:pt x="215" y="4"/>
                      <a:pt x="165" y="12"/>
                    </a:cubicBezTo>
                    <a:cubicBezTo>
                      <a:pt x="110" y="22"/>
                      <a:pt x="56" y="36"/>
                      <a:pt x="3" y="54"/>
                    </a:cubicBezTo>
                    <a:cubicBezTo>
                      <a:pt x="1" y="56"/>
                      <a:pt x="1" y="61"/>
                      <a:pt x="4" y="61"/>
                    </a:cubicBezTo>
                    <a:cubicBezTo>
                      <a:pt x="4" y="61"/>
                      <a:pt x="5" y="61"/>
                      <a:pt x="5" y="61"/>
                    </a:cubicBezTo>
                    <a:cubicBezTo>
                      <a:pt x="97" y="28"/>
                      <a:pt x="193" y="9"/>
                      <a:pt x="290" y="7"/>
                    </a:cubicBezTo>
                    <a:cubicBezTo>
                      <a:pt x="300" y="7"/>
                      <a:pt x="310" y="7"/>
                      <a:pt x="320" y="7"/>
                    </a:cubicBezTo>
                    <a:cubicBezTo>
                      <a:pt x="407" y="7"/>
                      <a:pt x="495" y="19"/>
                      <a:pt x="578" y="43"/>
                    </a:cubicBezTo>
                    <a:cubicBezTo>
                      <a:pt x="632" y="60"/>
                      <a:pt x="683" y="79"/>
                      <a:pt x="732" y="105"/>
                    </a:cubicBezTo>
                    <a:cubicBezTo>
                      <a:pt x="733" y="105"/>
                      <a:pt x="733" y="105"/>
                      <a:pt x="734" y="105"/>
                    </a:cubicBezTo>
                    <a:cubicBezTo>
                      <a:pt x="737" y="105"/>
                      <a:pt x="739" y="100"/>
                      <a:pt x="735" y="99"/>
                    </a:cubicBezTo>
                    <a:cubicBezTo>
                      <a:pt x="648" y="54"/>
                      <a:pt x="553" y="25"/>
                      <a:pt x="456" y="10"/>
                    </a:cubicBezTo>
                    <a:cubicBezTo>
                      <a:pt x="410" y="3"/>
                      <a:pt x="364" y="0"/>
                      <a:pt x="318" y="0"/>
                    </a:cubicBezTo>
                    <a:close/>
                  </a:path>
                </a:pathLst>
              </a:custGeom>
              <a:solidFill>
                <a:srgbClr val="8DA9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49" name="Google Shape;1749;p15"/>
              <p:cNvSpPr/>
              <p:nvPr/>
            </p:nvSpPr>
            <p:spPr>
              <a:xfrm>
                <a:off x="5286515" y="2402735"/>
                <a:ext cx="48863" cy="8951"/>
              </a:xfrm>
              <a:custGeom>
                <a:rect b="b" l="l" r="r" t="t"/>
                <a:pathLst>
                  <a:path extrusionOk="0" h="109" w="595">
                    <a:moveTo>
                      <a:pt x="257" y="0"/>
                    </a:moveTo>
                    <a:cubicBezTo>
                      <a:pt x="217" y="0"/>
                      <a:pt x="178" y="3"/>
                      <a:pt x="140" y="6"/>
                    </a:cubicBezTo>
                    <a:cubicBezTo>
                      <a:pt x="95" y="10"/>
                      <a:pt x="49" y="18"/>
                      <a:pt x="4" y="24"/>
                    </a:cubicBezTo>
                    <a:cubicBezTo>
                      <a:pt x="0" y="25"/>
                      <a:pt x="2" y="30"/>
                      <a:pt x="5" y="30"/>
                    </a:cubicBezTo>
                    <a:cubicBezTo>
                      <a:pt x="5" y="30"/>
                      <a:pt x="6" y="30"/>
                      <a:pt x="6" y="30"/>
                    </a:cubicBezTo>
                    <a:cubicBezTo>
                      <a:pt x="85" y="18"/>
                      <a:pt x="165" y="7"/>
                      <a:pt x="246" y="6"/>
                    </a:cubicBezTo>
                    <a:cubicBezTo>
                      <a:pt x="250" y="6"/>
                      <a:pt x="254" y="6"/>
                      <a:pt x="258" y="6"/>
                    </a:cubicBezTo>
                    <a:cubicBezTo>
                      <a:pt x="331" y="6"/>
                      <a:pt x="406" y="15"/>
                      <a:pt x="474" y="41"/>
                    </a:cubicBezTo>
                    <a:cubicBezTo>
                      <a:pt x="515" y="57"/>
                      <a:pt x="554" y="79"/>
                      <a:pt x="587" y="108"/>
                    </a:cubicBezTo>
                    <a:cubicBezTo>
                      <a:pt x="588" y="109"/>
                      <a:pt x="588" y="109"/>
                      <a:pt x="589" y="109"/>
                    </a:cubicBezTo>
                    <a:cubicBezTo>
                      <a:pt x="592" y="109"/>
                      <a:pt x="595" y="106"/>
                      <a:pt x="592" y="103"/>
                    </a:cubicBezTo>
                    <a:cubicBezTo>
                      <a:pt x="499" y="23"/>
                      <a:pt x="377" y="0"/>
                      <a:pt x="257" y="0"/>
                    </a:cubicBezTo>
                    <a:close/>
                  </a:path>
                </a:pathLst>
              </a:custGeom>
              <a:solidFill>
                <a:srgbClr val="8DA9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50" name="Google Shape;1750;p15"/>
              <p:cNvSpPr/>
              <p:nvPr/>
            </p:nvSpPr>
            <p:spPr>
              <a:xfrm>
                <a:off x="5288239" y="2428357"/>
                <a:ext cx="26197" cy="5502"/>
              </a:xfrm>
              <a:custGeom>
                <a:rect b="b" l="l" r="r" t="t"/>
                <a:pathLst>
                  <a:path extrusionOk="0" h="67" w="319">
                    <a:moveTo>
                      <a:pt x="107" y="1"/>
                    </a:moveTo>
                    <a:cubicBezTo>
                      <a:pt x="72" y="1"/>
                      <a:pt x="38" y="5"/>
                      <a:pt x="5" y="14"/>
                    </a:cubicBezTo>
                    <a:cubicBezTo>
                      <a:pt x="1" y="15"/>
                      <a:pt x="2" y="20"/>
                      <a:pt x="6" y="20"/>
                    </a:cubicBezTo>
                    <a:cubicBezTo>
                      <a:pt x="6" y="20"/>
                      <a:pt x="6" y="20"/>
                      <a:pt x="7" y="20"/>
                    </a:cubicBezTo>
                    <a:cubicBezTo>
                      <a:pt x="39" y="12"/>
                      <a:pt x="73" y="7"/>
                      <a:pt x="107" y="7"/>
                    </a:cubicBezTo>
                    <a:cubicBezTo>
                      <a:pt x="179" y="7"/>
                      <a:pt x="251" y="27"/>
                      <a:pt x="313" y="66"/>
                    </a:cubicBezTo>
                    <a:cubicBezTo>
                      <a:pt x="314" y="66"/>
                      <a:pt x="314" y="66"/>
                      <a:pt x="314" y="66"/>
                    </a:cubicBezTo>
                    <a:cubicBezTo>
                      <a:pt x="317" y="66"/>
                      <a:pt x="319" y="61"/>
                      <a:pt x="316" y="59"/>
                    </a:cubicBezTo>
                    <a:cubicBezTo>
                      <a:pt x="253" y="21"/>
                      <a:pt x="180" y="1"/>
                      <a:pt x="107" y="1"/>
                    </a:cubicBezTo>
                    <a:close/>
                  </a:path>
                </a:pathLst>
              </a:custGeom>
              <a:solidFill>
                <a:srgbClr val="8DA9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51" name="Google Shape;1751;p15"/>
              <p:cNvSpPr/>
              <p:nvPr/>
            </p:nvSpPr>
            <p:spPr>
              <a:xfrm>
                <a:off x="5278220" y="2440511"/>
                <a:ext cx="20695" cy="5831"/>
              </a:xfrm>
              <a:custGeom>
                <a:rect b="b" l="l" r="r" t="t"/>
                <a:pathLst>
                  <a:path extrusionOk="0" h="71" w="252">
                    <a:moveTo>
                      <a:pt x="48" y="0"/>
                    </a:moveTo>
                    <a:cubicBezTo>
                      <a:pt x="34" y="0"/>
                      <a:pt x="19" y="1"/>
                      <a:pt x="4" y="3"/>
                    </a:cubicBezTo>
                    <a:cubicBezTo>
                      <a:pt x="1" y="4"/>
                      <a:pt x="0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8" y="7"/>
                      <a:pt x="32" y="7"/>
                      <a:pt x="46" y="7"/>
                    </a:cubicBezTo>
                    <a:cubicBezTo>
                      <a:pt x="117" y="7"/>
                      <a:pt x="187" y="29"/>
                      <a:pt x="246" y="70"/>
                    </a:cubicBezTo>
                    <a:cubicBezTo>
                      <a:pt x="246" y="70"/>
                      <a:pt x="247" y="70"/>
                      <a:pt x="247" y="70"/>
                    </a:cubicBezTo>
                    <a:cubicBezTo>
                      <a:pt x="250" y="70"/>
                      <a:pt x="252" y="66"/>
                      <a:pt x="249" y="65"/>
                    </a:cubicBezTo>
                    <a:cubicBezTo>
                      <a:pt x="191" y="23"/>
                      <a:pt x="120" y="0"/>
                      <a:pt x="48" y="0"/>
                    </a:cubicBezTo>
                    <a:close/>
                  </a:path>
                </a:pathLst>
              </a:custGeom>
              <a:solidFill>
                <a:srgbClr val="8DA9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52" name="Google Shape;1752;p15"/>
              <p:cNvSpPr/>
              <p:nvPr/>
            </p:nvSpPr>
            <p:spPr>
              <a:xfrm>
                <a:off x="5263274" y="2467118"/>
                <a:ext cx="42457" cy="18970"/>
              </a:xfrm>
              <a:custGeom>
                <a:rect b="b" l="l" r="r" t="t"/>
                <a:pathLst>
                  <a:path extrusionOk="0" h="231" w="517">
                    <a:moveTo>
                      <a:pt x="5" y="1"/>
                    </a:moveTo>
                    <a:cubicBezTo>
                      <a:pt x="2" y="1"/>
                      <a:pt x="0" y="6"/>
                      <a:pt x="4" y="7"/>
                    </a:cubicBezTo>
                    <a:cubicBezTo>
                      <a:pt x="146" y="37"/>
                      <a:pt x="283" y="90"/>
                      <a:pt x="407" y="163"/>
                    </a:cubicBezTo>
                    <a:cubicBezTo>
                      <a:pt x="442" y="184"/>
                      <a:pt x="477" y="206"/>
                      <a:pt x="510" y="229"/>
                    </a:cubicBezTo>
                    <a:cubicBezTo>
                      <a:pt x="511" y="230"/>
                      <a:pt x="511" y="230"/>
                      <a:pt x="512" y="230"/>
                    </a:cubicBezTo>
                    <a:cubicBezTo>
                      <a:pt x="515" y="230"/>
                      <a:pt x="517" y="226"/>
                      <a:pt x="513" y="224"/>
                    </a:cubicBezTo>
                    <a:cubicBezTo>
                      <a:pt x="396" y="140"/>
                      <a:pt x="264" y="75"/>
                      <a:pt x="126" y="32"/>
                    </a:cubicBezTo>
                    <a:cubicBezTo>
                      <a:pt x="86" y="19"/>
                      <a:pt x="46" y="9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8DA9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53" name="Google Shape;1753;p15"/>
              <p:cNvSpPr/>
              <p:nvPr/>
            </p:nvSpPr>
            <p:spPr>
              <a:xfrm>
                <a:off x="4916475" y="2815477"/>
                <a:ext cx="146589" cy="205142"/>
              </a:xfrm>
              <a:custGeom>
                <a:rect b="b" l="l" r="r" t="t"/>
                <a:pathLst>
                  <a:path extrusionOk="0" h="2498" w="1785">
                    <a:moveTo>
                      <a:pt x="1054" y="0"/>
                    </a:moveTo>
                    <a:cubicBezTo>
                      <a:pt x="1013" y="0"/>
                      <a:pt x="955" y="15"/>
                      <a:pt x="875" y="62"/>
                    </a:cubicBezTo>
                    <a:cubicBezTo>
                      <a:pt x="875" y="62"/>
                      <a:pt x="803" y="1551"/>
                      <a:pt x="104" y="1858"/>
                    </a:cubicBezTo>
                    <a:cubicBezTo>
                      <a:pt x="0" y="1959"/>
                      <a:pt x="298" y="2205"/>
                      <a:pt x="543" y="2231"/>
                    </a:cubicBezTo>
                    <a:cubicBezTo>
                      <a:pt x="721" y="2249"/>
                      <a:pt x="980" y="2497"/>
                      <a:pt x="1221" y="2497"/>
                    </a:cubicBezTo>
                    <a:cubicBezTo>
                      <a:pt x="1314" y="2497"/>
                      <a:pt x="1405" y="2461"/>
                      <a:pt x="1488" y="2360"/>
                    </a:cubicBezTo>
                    <a:cubicBezTo>
                      <a:pt x="1785" y="1998"/>
                      <a:pt x="1488" y="104"/>
                      <a:pt x="1410" y="62"/>
                    </a:cubicBezTo>
                    <a:cubicBezTo>
                      <a:pt x="1384" y="48"/>
                      <a:pt x="1347" y="43"/>
                      <a:pt x="1308" y="43"/>
                    </a:cubicBezTo>
                    <a:cubicBezTo>
                      <a:pt x="1232" y="43"/>
                      <a:pt x="1151" y="62"/>
                      <a:pt x="1151" y="62"/>
                    </a:cubicBezTo>
                    <a:cubicBezTo>
                      <a:pt x="1151" y="62"/>
                      <a:pt x="1136" y="0"/>
                      <a:pt x="10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1754" name="Google Shape;1754;p15"/>
          <p:cNvGrpSpPr/>
          <p:nvPr/>
        </p:nvGrpSpPr>
        <p:grpSpPr>
          <a:xfrm rot="3615823">
            <a:off x="-1202472" y="3627548"/>
            <a:ext cx="3266739" cy="1476736"/>
            <a:chOff x="3659150" y="4777100"/>
            <a:chExt cx="1317556" cy="610253"/>
          </a:xfrm>
        </p:grpSpPr>
        <p:sp>
          <p:nvSpPr>
            <p:cNvPr id="1755" name="Google Shape;1755;p15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6" name="Google Shape;1756;p15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7" name="Google Shape;1757;p15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8" name="Google Shape;1758;p15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759" name="Google Shape;17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3219" y="3325741"/>
            <a:ext cx="2124114" cy="1194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16"/>
          <p:cNvSpPr txBox="1"/>
          <p:nvPr>
            <p:ph type="title"/>
          </p:nvPr>
        </p:nvSpPr>
        <p:spPr>
          <a:xfrm>
            <a:off x="630791" y="146717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Dàn ý tham khảo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65" name="Google Shape;1765;p16"/>
          <p:cNvSpPr txBox="1"/>
          <p:nvPr>
            <p:ph idx="1" type="subTitle"/>
          </p:nvPr>
        </p:nvSpPr>
        <p:spPr>
          <a:xfrm>
            <a:off x="438614" y="572117"/>
            <a:ext cx="8370847" cy="1266965"/>
          </a:xfrm>
          <a:prstGeom prst="rect">
            <a:avLst/>
          </a:prstGeom>
          <a:solidFill>
            <a:srgbClr val="EEF8F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MB: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Nêu vấn đề nghị luận và bày tỏ thái độ, ý kiến, cách nhìn của mình về vấn đề.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(Đối với dạng bài này, cần thể hiện quan điểm phản đối bằng câu rõ ràng, tránh bày tỏ chung chung)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66" name="Google Shape;1766;p16"/>
          <p:cNvGrpSpPr/>
          <p:nvPr/>
        </p:nvGrpSpPr>
        <p:grpSpPr>
          <a:xfrm rot="3615823">
            <a:off x="-1202472" y="3627548"/>
            <a:ext cx="3266739" cy="1476736"/>
            <a:chOff x="3659150" y="4777100"/>
            <a:chExt cx="1317556" cy="610253"/>
          </a:xfrm>
        </p:grpSpPr>
        <p:sp>
          <p:nvSpPr>
            <p:cNvPr id="1767" name="Google Shape;1767;p16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8" name="Google Shape;1768;p16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9" name="Google Shape;1769;p16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0" name="Google Shape;1770;p16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71" name="Google Shape;1771;p16"/>
          <p:cNvSpPr txBox="1"/>
          <p:nvPr/>
        </p:nvSpPr>
        <p:spPr>
          <a:xfrm>
            <a:off x="438614" y="1945761"/>
            <a:ext cx="8370847" cy="2206121"/>
          </a:xfrm>
          <a:prstGeom prst="rect">
            <a:avLst/>
          </a:prstGeom>
          <a:solidFill>
            <a:srgbClr val="CCECE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TB: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+ Trình bày thực chất ý kiến, quan điểm đã nêu. (Giải thích quan điểm, ý kiến)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+ Phản đối các khía cạnh bằng việc đưa ra các lí lẽ.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+ Trình bày những bằng chứng có liên quan.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+ Nhận xét, đánh giá những tác động tiêu cực của quan điểm, ý kiến đối với đời sống.</a:t>
            </a:r>
            <a:endParaRPr/>
          </a:p>
        </p:txBody>
      </p:sp>
      <p:sp>
        <p:nvSpPr>
          <p:cNvPr id="1772" name="Google Shape;1772;p16"/>
          <p:cNvSpPr txBox="1"/>
          <p:nvPr/>
        </p:nvSpPr>
        <p:spPr>
          <a:xfrm>
            <a:off x="438614" y="4258561"/>
            <a:ext cx="8370847" cy="625644"/>
          </a:xfrm>
          <a:prstGeom prst="rect">
            <a:avLst/>
          </a:prstGeom>
          <a:solidFill>
            <a:srgbClr val="9AE0C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KB: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Khẳng định lại quan điểm, nêu ý nghĩa của việc thể hiện ý kiến phản đối vấn đề.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17"/>
          <p:cNvSpPr/>
          <p:nvPr/>
        </p:nvSpPr>
        <p:spPr>
          <a:xfrm>
            <a:off x="1312738" y="1641014"/>
            <a:ext cx="881400" cy="88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8" name="Google Shape;1778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4. Viết bài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9" name="Google Shape;1779;p17"/>
          <p:cNvSpPr txBox="1"/>
          <p:nvPr>
            <p:ph idx="1" type="subTitle"/>
          </p:nvPr>
        </p:nvSpPr>
        <p:spPr>
          <a:xfrm>
            <a:off x="2346538" y="1428746"/>
            <a:ext cx="1978200" cy="1212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Đảm bảo bố cục 3 phần.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0" name="Google Shape;1780;p17"/>
          <p:cNvSpPr txBox="1"/>
          <p:nvPr>
            <p:ph idx="2" type="subTitle"/>
          </p:nvPr>
        </p:nvSpPr>
        <p:spPr>
          <a:xfrm>
            <a:off x="5853063" y="1428746"/>
            <a:ext cx="1978200" cy="1212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Bám sát dàn ý đã lập.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1" name="Google Shape;1781;p17"/>
          <p:cNvSpPr txBox="1"/>
          <p:nvPr>
            <p:ph idx="3" type="subTitle"/>
          </p:nvPr>
        </p:nvSpPr>
        <p:spPr>
          <a:xfrm>
            <a:off x="2346538" y="2862146"/>
            <a:ext cx="1978200" cy="1212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Lựa chọn giọng văn phù hợp, trình bày mạch lạc.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2" name="Google Shape;1782;p17"/>
          <p:cNvSpPr txBox="1"/>
          <p:nvPr>
            <p:ph idx="4" type="subTitle"/>
          </p:nvPr>
        </p:nvSpPr>
        <p:spPr>
          <a:xfrm>
            <a:off x="5853062" y="2862146"/>
            <a:ext cx="2770547" cy="1212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Nên kết hợp các phương thức biểu đạt khác nhau để làm tang tính hấp dẫn.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83" name="Google Shape;1783;p17"/>
          <p:cNvGrpSpPr/>
          <p:nvPr/>
        </p:nvGrpSpPr>
        <p:grpSpPr>
          <a:xfrm>
            <a:off x="1526273" y="1819367"/>
            <a:ext cx="454324" cy="524714"/>
            <a:chOff x="1442300" y="1921175"/>
            <a:chExt cx="649870" cy="750557"/>
          </a:xfrm>
        </p:grpSpPr>
        <p:sp>
          <p:nvSpPr>
            <p:cNvPr id="1784" name="Google Shape;1784;p17"/>
            <p:cNvSpPr/>
            <p:nvPr/>
          </p:nvSpPr>
          <p:spPr>
            <a:xfrm>
              <a:off x="1856833" y="2357618"/>
              <a:ext cx="235337" cy="314113"/>
            </a:xfrm>
            <a:custGeom>
              <a:rect b="b" l="l" r="r" t="t"/>
              <a:pathLst>
                <a:path extrusionOk="0" h="6668" w="4996">
                  <a:moveTo>
                    <a:pt x="2947" y="467"/>
                  </a:moveTo>
                  <a:cubicBezTo>
                    <a:pt x="3181" y="467"/>
                    <a:pt x="3372" y="658"/>
                    <a:pt x="3372" y="893"/>
                  </a:cubicBezTo>
                  <a:lnTo>
                    <a:pt x="3372" y="1187"/>
                  </a:lnTo>
                  <a:lnTo>
                    <a:pt x="2265" y="830"/>
                  </a:lnTo>
                  <a:cubicBezTo>
                    <a:pt x="2242" y="823"/>
                    <a:pt x="2218" y="819"/>
                    <a:pt x="2194" y="819"/>
                  </a:cubicBezTo>
                  <a:cubicBezTo>
                    <a:pt x="2156" y="819"/>
                    <a:pt x="2119" y="828"/>
                    <a:pt x="2085" y="846"/>
                  </a:cubicBezTo>
                  <a:lnTo>
                    <a:pt x="1710" y="1042"/>
                  </a:lnTo>
                  <a:lnTo>
                    <a:pt x="1710" y="893"/>
                  </a:lnTo>
                  <a:cubicBezTo>
                    <a:pt x="1710" y="658"/>
                    <a:pt x="1900" y="467"/>
                    <a:pt x="2133" y="467"/>
                  </a:cubicBezTo>
                  <a:close/>
                  <a:moveTo>
                    <a:pt x="2215" y="1304"/>
                  </a:moveTo>
                  <a:lnTo>
                    <a:pt x="3372" y="1677"/>
                  </a:lnTo>
                  <a:lnTo>
                    <a:pt x="3372" y="2215"/>
                  </a:lnTo>
                  <a:cubicBezTo>
                    <a:pt x="3372" y="2333"/>
                    <a:pt x="3310" y="2443"/>
                    <a:pt x="3209" y="2503"/>
                  </a:cubicBezTo>
                  <a:lnTo>
                    <a:pt x="2715" y="2805"/>
                  </a:lnTo>
                  <a:cubicBezTo>
                    <a:pt x="2661" y="2838"/>
                    <a:pt x="2601" y="2854"/>
                    <a:pt x="2541" y="2854"/>
                  </a:cubicBezTo>
                  <a:cubicBezTo>
                    <a:pt x="2480" y="2854"/>
                    <a:pt x="2419" y="2838"/>
                    <a:pt x="2365" y="2805"/>
                  </a:cubicBezTo>
                  <a:lnTo>
                    <a:pt x="1871" y="2503"/>
                  </a:lnTo>
                  <a:cubicBezTo>
                    <a:pt x="1771" y="2443"/>
                    <a:pt x="1710" y="2333"/>
                    <a:pt x="1710" y="2215"/>
                  </a:cubicBezTo>
                  <a:lnTo>
                    <a:pt x="1710" y="1569"/>
                  </a:lnTo>
                  <a:lnTo>
                    <a:pt x="2215" y="1304"/>
                  </a:lnTo>
                  <a:close/>
                  <a:moveTo>
                    <a:pt x="2852" y="3258"/>
                  </a:moveTo>
                  <a:lnTo>
                    <a:pt x="2852" y="3410"/>
                  </a:lnTo>
                  <a:cubicBezTo>
                    <a:pt x="2852" y="3521"/>
                    <a:pt x="2873" y="3631"/>
                    <a:pt x="2911" y="3731"/>
                  </a:cubicBezTo>
                  <a:cubicBezTo>
                    <a:pt x="2786" y="3760"/>
                    <a:pt x="2659" y="3778"/>
                    <a:pt x="2531" y="3780"/>
                  </a:cubicBezTo>
                  <a:cubicBezTo>
                    <a:pt x="2517" y="3780"/>
                    <a:pt x="2502" y="3780"/>
                    <a:pt x="2488" y="3780"/>
                  </a:cubicBezTo>
                  <a:cubicBezTo>
                    <a:pt x="2377" y="3780"/>
                    <a:pt x="2268" y="3770"/>
                    <a:pt x="2161" y="3750"/>
                  </a:cubicBezTo>
                  <a:cubicBezTo>
                    <a:pt x="2205" y="3643"/>
                    <a:pt x="2229" y="3528"/>
                    <a:pt x="2229" y="3410"/>
                  </a:cubicBezTo>
                  <a:lnTo>
                    <a:pt x="2229" y="3258"/>
                  </a:lnTo>
                  <a:cubicBezTo>
                    <a:pt x="2329" y="3300"/>
                    <a:pt x="2435" y="3321"/>
                    <a:pt x="2541" y="3321"/>
                  </a:cubicBezTo>
                  <a:cubicBezTo>
                    <a:pt x="2647" y="3321"/>
                    <a:pt x="2753" y="3300"/>
                    <a:pt x="2852" y="3258"/>
                  </a:cubicBezTo>
                  <a:close/>
                  <a:moveTo>
                    <a:pt x="2525" y="4835"/>
                  </a:moveTo>
                  <a:lnTo>
                    <a:pt x="2789" y="5673"/>
                  </a:lnTo>
                  <a:lnTo>
                    <a:pt x="2523" y="5940"/>
                  </a:lnTo>
                  <a:lnTo>
                    <a:pt x="2288" y="5678"/>
                  </a:lnTo>
                  <a:lnTo>
                    <a:pt x="2525" y="4835"/>
                  </a:lnTo>
                  <a:close/>
                  <a:moveTo>
                    <a:pt x="2133" y="0"/>
                  </a:moveTo>
                  <a:cubicBezTo>
                    <a:pt x="1642" y="0"/>
                    <a:pt x="1243" y="400"/>
                    <a:pt x="1243" y="893"/>
                  </a:cubicBezTo>
                  <a:lnTo>
                    <a:pt x="1243" y="1423"/>
                  </a:lnTo>
                  <a:lnTo>
                    <a:pt x="1243" y="1424"/>
                  </a:lnTo>
                  <a:lnTo>
                    <a:pt x="1243" y="2215"/>
                  </a:lnTo>
                  <a:cubicBezTo>
                    <a:pt x="1243" y="2494"/>
                    <a:pt x="1390" y="2757"/>
                    <a:pt x="1628" y="2902"/>
                  </a:cubicBezTo>
                  <a:lnTo>
                    <a:pt x="1762" y="2984"/>
                  </a:lnTo>
                  <a:lnTo>
                    <a:pt x="1762" y="3410"/>
                  </a:lnTo>
                  <a:cubicBezTo>
                    <a:pt x="1762" y="3528"/>
                    <a:pt x="1714" y="3640"/>
                    <a:pt x="1628" y="3719"/>
                  </a:cubicBezTo>
                  <a:cubicBezTo>
                    <a:pt x="1585" y="3759"/>
                    <a:pt x="1534" y="3790"/>
                    <a:pt x="1477" y="3808"/>
                  </a:cubicBezTo>
                  <a:lnTo>
                    <a:pt x="1079" y="3942"/>
                  </a:lnTo>
                  <a:cubicBezTo>
                    <a:pt x="968" y="3980"/>
                    <a:pt x="863" y="4031"/>
                    <a:pt x="765" y="4092"/>
                  </a:cubicBezTo>
                  <a:cubicBezTo>
                    <a:pt x="666" y="3947"/>
                    <a:pt x="547" y="3816"/>
                    <a:pt x="409" y="3707"/>
                  </a:cubicBezTo>
                  <a:cubicBezTo>
                    <a:pt x="366" y="3672"/>
                    <a:pt x="314" y="3656"/>
                    <a:pt x="263" y="3656"/>
                  </a:cubicBezTo>
                  <a:cubicBezTo>
                    <a:pt x="195" y="3656"/>
                    <a:pt x="127" y="3686"/>
                    <a:pt x="81" y="3744"/>
                  </a:cubicBezTo>
                  <a:cubicBezTo>
                    <a:pt x="0" y="3844"/>
                    <a:pt x="17" y="3991"/>
                    <a:pt x="118" y="4072"/>
                  </a:cubicBezTo>
                  <a:cubicBezTo>
                    <a:pt x="274" y="4196"/>
                    <a:pt x="401" y="4358"/>
                    <a:pt x="483" y="4540"/>
                  </a:cubicBezTo>
                  <a:cubicBezTo>
                    <a:pt x="560" y="4707"/>
                    <a:pt x="599" y="4886"/>
                    <a:pt x="599" y="5071"/>
                  </a:cubicBezTo>
                  <a:lnTo>
                    <a:pt x="599" y="6434"/>
                  </a:lnTo>
                  <a:cubicBezTo>
                    <a:pt x="599" y="6564"/>
                    <a:pt x="704" y="6667"/>
                    <a:pt x="832" y="6667"/>
                  </a:cubicBezTo>
                  <a:cubicBezTo>
                    <a:pt x="961" y="6667"/>
                    <a:pt x="1066" y="6564"/>
                    <a:pt x="1066" y="6434"/>
                  </a:cubicBezTo>
                  <a:lnTo>
                    <a:pt x="1066" y="5071"/>
                  </a:lnTo>
                  <a:cubicBezTo>
                    <a:pt x="1066" y="4880"/>
                    <a:pt x="1035" y="4693"/>
                    <a:pt x="974" y="4514"/>
                  </a:cubicBezTo>
                  <a:cubicBezTo>
                    <a:pt x="1052" y="4459"/>
                    <a:pt x="1137" y="4416"/>
                    <a:pt x="1228" y="4384"/>
                  </a:cubicBezTo>
                  <a:lnTo>
                    <a:pt x="1626" y="4252"/>
                  </a:lnTo>
                  <a:cubicBezTo>
                    <a:pt x="1699" y="4226"/>
                    <a:pt x="1769" y="4192"/>
                    <a:pt x="1833" y="4150"/>
                  </a:cubicBezTo>
                  <a:cubicBezTo>
                    <a:pt x="1957" y="4188"/>
                    <a:pt x="2084" y="4215"/>
                    <a:pt x="2212" y="4230"/>
                  </a:cubicBezTo>
                  <a:lnTo>
                    <a:pt x="1803" y="5674"/>
                  </a:lnTo>
                  <a:cubicBezTo>
                    <a:pt x="1782" y="5751"/>
                    <a:pt x="1800" y="5833"/>
                    <a:pt x="1854" y="5893"/>
                  </a:cubicBezTo>
                  <a:lnTo>
                    <a:pt x="2340" y="6436"/>
                  </a:lnTo>
                  <a:cubicBezTo>
                    <a:pt x="2383" y="6484"/>
                    <a:pt x="2444" y="6512"/>
                    <a:pt x="2509" y="6514"/>
                  </a:cubicBezTo>
                  <a:lnTo>
                    <a:pt x="2514" y="6514"/>
                  </a:lnTo>
                  <a:cubicBezTo>
                    <a:pt x="2577" y="6514"/>
                    <a:pt x="2636" y="6489"/>
                    <a:pt x="2681" y="6445"/>
                  </a:cubicBezTo>
                  <a:lnTo>
                    <a:pt x="3218" y="5902"/>
                  </a:lnTo>
                  <a:cubicBezTo>
                    <a:pt x="3279" y="5841"/>
                    <a:pt x="3302" y="5750"/>
                    <a:pt x="3275" y="5668"/>
                  </a:cubicBezTo>
                  <a:lnTo>
                    <a:pt x="2823" y="4223"/>
                  </a:lnTo>
                  <a:cubicBezTo>
                    <a:pt x="2956" y="4203"/>
                    <a:pt x="3088" y="4171"/>
                    <a:pt x="3217" y="4129"/>
                  </a:cubicBezTo>
                  <a:cubicBezTo>
                    <a:pt x="3289" y="4182"/>
                    <a:pt x="3370" y="4223"/>
                    <a:pt x="3455" y="4251"/>
                  </a:cubicBezTo>
                  <a:lnTo>
                    <a:pt x="3852" y="4384"/>
                  </a:lnTo>
                  <a:cubicBezTo>
                    <a:pt x="4256" y="4521"/>
                    <a:pt x="4529" y="4900"/>
                    <a:pt x="4529" y="5327"/>
                  </a:cubicBezTo>
                  <a:lnTo>
                    <a:pt x="4529" y="6434"/>
                  </a:lnTo>
                  <a:cubicBezTo>
                    <a:pt x="4529" y="6564"/>
                    <a:pt x="4632" y="6667"/>
                    <a:pt x="4762" y="6667"/>
                  </a:cubicBezTo>
                  <a:cubicBezTo>
                    <a:pt x="4891" y="6667"/>
                    <a:pt x="4994" y="6564"/>
                    <a:pt x="4994" y="6434"/>
                  </a:cubicBezTo>
                  <a:lnTo>
                    <a:pt x="4994" y="5327"/>
                  </a:lnTo>
                  <a:cubicBezTo>
                    <a:pt x="4995" y="4699"/>
                    <a:pt x="4595" y="4143"/>
                    <a:pt x="4001" y="3942"/>
                  </a:cubicBezTo>
                  <a:lnTo>
                    <a:pt x="3603" y="3808"/>
                  </a:lnTo>
                  <a:cubicBezTo>
                    <a:pt x="3539" y="3787"/>
                    <a:pt x="3482" y="3750"/>
                    <a:pt x="3434" y="3701"/>
                  </a:cubicBezTo>
                  <a:cubicBezTo>
                    <a:pt x="3360" y="3623"/>
                    <a:pt x="3318" y="3520"/>
                    <a:pt x="3318" y="3410"/>
                  </a:cubicBezTo>
                  <a:lnTo>
                    <a:pt x="3318" y="2984"/>
                  </a:lnTo>
                  <a:lnTo>
                    <a:pt x="3452" y="2902"/>
                  </a:lnTo>
                  <a:cubicBezTo>
                    <a:pt x="3690" y="2757"/>
                    <a:pt x="3839" y="2494"/>
                    <a:pt x="3839" y="2214"/>
                  </a:cubicBezTo>
                  <a:lnTo>
                    <a:pt x="3839" y="1510"/>
                  </a:lnTo>
                  <a:lnTo>
                    <a:pt x="3839" y="1508"/>
                  </a:lnTo>
                  <a:lnTo>
                    <a:pt x="3839" y="893"/>
                  </a:lnTo>
                  <a:cubicBezTo>
                    <a:pt x="3839" y="400"/>
                    <a:pt x="3438" y="0"/>
                    <a:pt x="29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442300" y="2290114"/>
              <a:ext cx="400581" cy="381618"/>
            </a:xfrm>
            <a:custGeom>
              <a:rect b="b" l="l" r="r" t="t"/>
              <a:pathLst>
                <a:path extrusionOk="0" h="8101" w="8504">
                  <a:moveTo>
                    <a:pt x="7399" y="468"/>
                  </a:moveTo>
                  <a:cubicBezTo>
                    <a:pt x="7717" y="468"/>
                    <a:pt x="7975" y="727"/>
                    <a:pt x="7975" y="1044"/>
                  </a:cubicBezTo>
                  <a:lnTo>
                    <a:pt x="7975" y="1481"/>
                  </a:lnTo>
                  <a:lnTo>
                    <a:pt x="6542" y="1020"/>
                  </a:lnTo>
                  <a:cubicBezTo>
                    <a:pt x="6518" y="1012"/>
                    <a:pt x="6494" y="1008"/>
                    <a:pt x="6469" y="1008"/>
                  </a:cubicBezTo>
                  <a:cubicBezTo>
                    <a:pt x="6432" y="1008"/>
                    <a:pt x="6395" y="1017"/>
                    <a:pt x="6362" y="1034"/>
                  </a:cubicBezTo>
                  <a:lnTo>
                    <a:pt x="5821" y="1317"/>
                  </a:lnTo>
                  <a:lnTo>
                    <a:pt x="5821" y="1044"/>
                  </a:lnTo>
                  <a:cubicBezTo>
                    <a:pt x="5821" y="727"/>
                    <a:pt x="6079" y="468"/>
                    <a:pt x="6397" y="468"/>
                  </a:cubicBezTo>
                  <a:close/>
                  <a:moveTo>
                    <a:pt x="2862" y="1900"/>
                  </a:moveTo>
                  <a:cubicBezTo>
                    <a:pt x="3096" y="1900"/>
                    <a:pt x="3286" y="2091"/>
                    <a:pt x="3286" y="2326"/>
                  </a:cubicBezTo>
                  <a:lnTo>
                    <a:pt x="3286" y="2620"/>
                  </a:lnTo>
                  <a:lnTo>
                    <a:pt x="2180" y="2263"/>
                  </a:lnTo>
                  <a:cubicBezTo>
                    <a:pt x="2156" y="2256"/>
                    <a:pt x="2132" y="2252"/>
                    <a:pt x="2108" y="2252"/>
                  </a:cubicBezTo>
                  <a:cubicBezTo>
                    <a:pt x="2071" y="2252"/>
                    <a:pt x="2033" y="2261"/>
                    <a:pt x="2000" y="2279"/>
                  </a:cubicBezTo>
                  <a:lnTo>
                    <a:pt x="1624" y="2475"/>
                  </a:lnTo>
                  <a:lnTo>
                    <a:pt x="1624" y="2326"/>
                  </a:lnTo>
                  <a:cubicBezTo>
                    <a:pt x="1624" y="2091"/>
                    <a:pt x="1814" y="1900"/>
                    <a:pt x="2048" y="1900"/>
                  </a:cubicBezTo>
                  <a:close/>
                  <a:moveTo>
                    <a:pt x="6492" y="1494"/>
                  </a:moveTo>
                  <a:lnTo>
                    <a:pt x="7975" y="1971"/>
                  </a:lnTo>
                  <a:lnTo>
                    <a:pt x="7975" y="2672"/>
                  </a:lnTo>
                  <a:cubicBezTo>
                    <a:pt x="7975" y="2836"/>
                    <a:pt x="7888" y="2990"/>
                    <a:pt x="7749" y="3075"/>
                  </a:cubicBezTo>
                  <a:lnTo>
                    <a:pt x="7142" y="3445"/>
                  </a:lnTo>
                  <a:cubicBezTo>
                    <a:pt x="7067" y="3491"/>
                    <a:pt x="6982" y="3513"/>
                    <a:pt x="6898" y="3513"/>
                  </a:cubicBezTo>
                  <a:cubicBezTo>
                    <a:pt x="6814" y="3513"/>
                    <a:pt x="6729" y="3491"/>
                    <a:pt x="6654" y="3445"/>
                  </a:cubicBezTo>
                  <a:lnTo>
                    <a:pt x="6046" y="3075"/>
                  </a:lnTo>
                  <a:cubicBezTo>
                    <a:pt x="5908" y="2990"/>
                    <a:pt x="5821" y="2836"/>
                    <a:pt x="5821" y="2672"/>
                  </a:cubicBezTo>
                  <a:lnTo>
                    <a:pt x="5821" y="1844"/>
                  </a:lnTo>
                  <a:lnTo>
                    <a:pt x="6492" y="1494"/>
                  </a:lnTo>
                  <a:close/>
                  <a:moveTo>
                    <a:pt x="2129" y="2737"/>
                  </a:moveTo>
                  <a:lnTo>
                    <a:pt x="3286" y="3110"/>
                  </a:lnTo>
                  <a:lnTo>
                    <a:pt x="3286" y="3648"/>
                  </a:lnTo>
                  <a:cubicBezTo>
                    <a:pt x="3286" y="3766"/>
                    <a:pt x="3224" y="3876"/>
                    <a:pt x="3125" y="3936"/>
                  </a:cubicBezTo>
                  <a:lnTo>
                    <a:pt x="2631" y="4238"/>
                  </a:lnTo>
                  <a:cubicBezTo>
                    <a:pt x="2577" y="4271"/>
                    <a:pt x="2516" y="4287"/>
                    <a:pt x="2455" y="4287"/>
                  </a:cubicBezTo>
                  <a:cubicBezTo>
                    <a:pt x="2395" y="4287"/>
                    <a:pt x="2334" y="4271"/>
                    <a:pt x="2280" y="4238"/>
                  </a:cubicBezTo>
                  <a:lnTo>
                    <a:pt x="1787" y="3936"/>
                  </a:lnTo>
                  <a:cubicBezTo>
                    <a:pt x="1686" y="3876"/>
                    <a:pt x="1624" y="3766"/>
                    <a:pt x="1624" y="3648"/>
                  </a:cubicBezTo>
                  <a:lnTo>
                    <a:pt x="1624" y="3002"/>
                  </a:lnTo>
                  <a:lnTo>
                    <a:pt x="2129" y="2737"/>
                  </a:lnTo>
                  <a:close/>
                  <a:moveTo>
                    <a:pt x="7335" y="3872"/>
                  </a:moveTo>
                  <a:lnTo>
                    <a:pt x="7335" y="4145"/>
                  </a:lnTo>
                  <a:cubicBezTo>
                    <a:pt x="7335" y="4296"/>
                    <a:pt x="7367" y="4443"/>
                    <a:pt x="7429" y="4577"/>
                  </a:cubicBezTo>
                  <a:cubicBezTo>
                    <a:pt x="7252" y="4623"/>
                    <a:pt x="7071" y="4649"/>
                    <a:pt x="6888" y="4653"/>
                  </a:cubicBezTo>
                  <a:cubicBezTo>
                    <a:pt x="6870" y="4654"/>
                    <a:pt x="6853" y="4654"/>
                    <a:pt x="6836" y="4654"/>
                  </a:cubicBezTo>
                  <a:cubicBezTo>
                    <a:pt x="6673" y="4654"/>
                    <a:pt x="6512" y="4636"/>
                    <a:pt x="6354" y="4603"/>
                  </a:cubicBezTo>
                  <a:cubicBezTo>
                    <a:pt x="6424" y="4462"/>
                    <a:pt x="6461" y="4305"/>
                    <a:pt x="6461" y="4145"/>
                  </a:cubicBezTo>
                  <a:lnTo>
                    <a:pt x="6461" y="3872"/>
                  </a:lnTo>
                  <a:cubicBezTo>
                    <a:pt x="6598" y="3945"/>
                    <a:pt x="6748" y="3981"/>
                    <a:pt x="6898" y="3981"/>
                  </a:cubicBezTo>
                  <a:cubicBezTo>
                    <a:pt x="7048" y="3981"/>
                    <a:pt x="7198" y="3945"/>
                    <a:pt x="7335" y="3872"/>
                  </a:cubicBezTo>
                  <a:close/>
                  <a:moveTo>
                    <a:pt x="2767" y="4691"/>
                  </a:moveTo>
                  <a:lnTo>
                    <a:pt x="2767" y="4843"/>
                  </a:lnTo>
                  <a:cubicBezTo>
                    <a:pt x="2767" y="4954"/>
                    <a:pt x="2787" y="5064"/>
                    <a:pt x="2826" y="5164"/>
                  </a:cubicBezTo>
                  <a:cubicBezTo>
                    <a:pt x="2702" y="5193"/>
                    <a:pt x="2574" y="5211"/>
                    <a:pt x="2446" y="5213"/>
                  </a:cubicBezTo>
                  <a:cubicBezTo>
                    <a:pt x="2432" y="5213"/>
                    <a:pt x="2417" y="5213"/>
                    <a:pt x="2403" y="5213"/>
                  </a:cubicBezTo>
                  <a:cubicBezTo>
                    <a:pt x="2293" y="5213"/>
                    <a:pt x="2184" y="5203"/>
                    <a:pt x="2077" y="5183"/>
                  </a:cubicBezTo>
                  <a:cubicBezTo>
                    <a:pt x="2120" y="5076"/>
                    <a:pt x="2145" y="4961"/>
                    <a:pt x="2145" y="4843"/>
                  </a:cubicBezTo>
                  <a:lnTo>
                    <a:pt x="2145" y="4691"/>
                  </a:lnTo>
                  <a:cubicBezTo>
                    <a:pt x="2243" y="4733"/>
                    <a:pt x="2349" y="4754"/>
                    <a:pt x="2455" y="4754"/>
                  </a:cubicBezTo>
                  <a:cubicBezTo>
                    <a:pt x="2561" y="4754"/>
                    <a:pt x="2667" y="4733"/>
                    <a:pt x="2767" y="4691"/>
                  </a:cubicBezTo>
                  <a:close/>
                  <a:moveTo>
                    <a:pt x="6877" y="5709"/>
                  </a:moveTo>
                  <a:lnTo>
                    <a:pt x="7264" y="6945"/>
                  </a:lnTo>
                  <a:lnTo>
                    <a:pt x="6875" y="7338"/>
                  </a:lnTo>
                  <a:lnTo>
                    <a:pt x="6527" y="6950"/>
                  </a:lnTo>
                  <a:lnTo>
                    <a:pt x="6877" y="5709"/>
                  </a:lnTo>
                  <a:close/>
                  <a:moveTo>
                    <a:pt x="2441" y="6268"/>
                  </a:moveTo>
                  <a:lnTo>
                    <a:pt x="2703" y="7106"/>
                  </a:lnTo>
                  <a:lnTo>
                    <a:pt x="2438" y="7373"/>
                  </a:lnTo>
                  <a:lnTo>
                    <a:pt x="2202" y="7111"/>
                  </a:lnTo>
                  <a:lnTo>
                    <a:pt x="2441" y="6268"/>
                  </a:lnTo>
                  <a:close/>
                  <a:moveTo>
                    <a:pt x="6397" y="1"/>
                  </a:moveTo>
                  <a:cubicBezTo>
                    <a:pt x="5822" y="1"/>
                    <a:pt x="5354" y="469"/>
                    <a:pt x="5354" y="1044"/>
                  </a:cubicBezTo>
                  <a:lnTo>
                    <a:pt x="5354" y="1699"/>
                  </a:lnTo>
                  <a:lnTo>
                    <a:pt x="5354" y="1700"/>
                  </a:lnTo>
                  <a:lnTo>
                    <a:pt x="5354" y="2672"/>
                  </a:lnTo>
                  <a:cubicBezTo>
                    <a:pt x="5354" y="2997"/>
                    <a:pt x="5526" y="3304"/>
                    <a:pt x="5803" y="3473"/>
                  </a:cubicBezTo>
                  <a:lnTo>
                    <a:pt x="5994" y="3590"/>
                  </a:lnTo>
                  <a:lnTo>
                    <a:pt x="5994" y="4145"/>
                  </a:lnTo>
                  <a:cubicBezTo>
                    <a:pt x="5994" y="4304"/>
                    <a:pt x="5928" y="4456"/>
                    <a:pt x="5812" y="4564"/>
                  </a:cubicBezTo>
                  <a:cubicBezTo>
                    <a:pt x="5753" y="4619"/>
                    <a:pt x="5683" y="4659"/>
                    <a:pt x="5606" y="4686"/>
                  </a:cubicBezTo>
                  <a:lnTo>
                    <a:pt x="5117" y="4851"/>
                  </a:lnTo>
                  <a:cubicBezTo>
                    <a:pt x="4755" y="4972"/>
                    <a:pt x="4443" y="5213"/>
                    <a:pt x="4230" y="5525"/>
                  </a:cubicBezTo>
                  <a:cubicBezTo>
                    <a:pt x="4133" y="5464"/>
                    <a:pt x="4028" y="5413"/>
                    <a:pt x="3916" y="5375"/>
                  </a:cubicBezTo>
                  <a:lnTo>
                    <a:pt x="3518" y="5241"/>
                  </a:lnTo>
                  <a:cubicBezTo>
                    <a:pt x="3454" y="5220"/>
                    <a:pt x="3396" y="5184"/>
                    <a:pt x="3350" y="5134"/>
                  </a:cubicBezTo>
                  <a:cubicBezTo>
                    <a:pt x="3275" y="5056"/>
                    <a:pt x="3234" y="4952"/>
                    <a:pt x="3234" y="4843"/>
                  </a:cubicBezTo>
                  <a:lnTo>
                    <a:pt x="3234" y="4417"/>
                  </a:lnTo>
                  <a:lnTo>
                    <a:pt x="3367" y="4335"/>
                  </a:lnTo>
                  <a:cubicBezTo>
                    <a:pt x="3605" y="4190"/>
                    <a:pt x="3753" y="3927"/>
                    <a:pt x="3753" y="3647"/>
                  </a:cubicBezTo>
                  <a:lnTo>
                    <a:pt x="3753" y="2943"/>
                  </a:lnTo>
                  <a:lnTo>
                    <a:pt x="3753" y="2941"/>
                  </a:lnTo>
                  <a:lnTo>
                    <a:pt x="3753" y="2326"/>
                  </a:lnTo>
                  <a:cubicBezTo>
                    <a:pt x="3753" y="1833"/>
                    <a:pt x="3353" y="1433"/>
                    <a:pt x="2862" y="1433"/>
                  </a:cubicBezTo>
                  <a:lnTo>
                    <a:pt x="2048" y="1433"/>
                  </a:lnTo>
                  <a:cubicBezTo>
                    <a:pt x="1557" y="1433"/>
                    <a:pt x="1157" y="1833"/>
                    <a:pt x="1157" y="2326"/>
                  </a:cubicBezTo>
                  <a:lnTo>
                    <a:pt x="1157" y="2856"/>
                  </a:lnTo>
                  <a:lnTo>
                    <a:pt x="1157" y="2857"/>
                  </a:lnTo>
                  <a:lnTo>
                    <a:pt x="1157" y="3648"/>
                  </a:lnTo>
                  <a:cubicBezTo>
                    <a:pt x="1157" y="3927"/>
                    <a:pt x="1305" y="4190"/>
                    <a:pt x="1543" y="4335"/>
                  </a:cubicBezTo>
                  <a:lnTo>
                    <a:pt x="1677" y="4417"/>
                  </a:lnTo>
                  <a:lnTo>
                    <a:pt x="1677" y="4843"/>
                  </a:lnTo>
                  <a:cubicBezTo>
                    <a:pt x="1677" y="4961"/>
                    <a:pt x="1628" y="5073"/>
                    <a:pt x="1544" y="5152"/>
                  </a:cubicBezTo>
                  <a:cubicBezTo>
                    <a:pt x="1500" y="5192"/>
                    <a:pt x="1449" y="5222"/>
                    <a:pt x="1392" y="5241"/>
                  </a:cubicBezTo>
                  <a:lnTo>
                    <a:pt x="995" y="5375"/>
                  </a:lnTo>
                  <a:cubicBezTo>
                    <a:pt x="400" y="5576"/>
                    <a:pt x="0" y="6132"/>
                    <a:pt x="0" y="6760"/>
                  </a:cubicBezTo>
                  <a:lnTo>
                    <a:pt x="0" y="7867"/>
                  </a:lnTo>
                  <a:cubicBezTo>
                    <a:pt x="0" y="7997"/>
                    <a:pt x="105" y="8100"/>
                    <a:pt x="234" y="8100"/>
                  </a:cubicBezTo>
                  <a:cubicBezTo>
                    <a:pt x="362" y="8100"/>
                    <a:pt x="467" y="7997"/>
                    <a:pt x="467" y="7867"/>
                  </a:cubicBezTo>
                  <a:lnTo>
                    <a:pt x="467" y="6760"/>
                  </a:lnTo>
                  <a:cubicBezTo>
                    <a:pt x="467" y="6333"/>
                    <a:pt x="739" y="5954"/>
                    <a:pt x="1144" y="5817"/>
                  </a:cubicBezTo>
                  <a:lnTo>
                    <a:pt x="1541" y="5684"/>
                  </a:lnTo>
                  <a:cubicBezTo>
                    <a:pt x="1615" y="5659"/>
                    <a:pt x="1684" y="5625"/>
                    <a:pt x="1748" y="5583"/>
                  </a:cubicBezTo>
                  <a:cubicBezTo>
                    <a:pt x="1872" y="5620"/>
                    <a:pt x="1999" y="5647"/>
                    <a:pt x="2126" y="5663"/>
                  </a:cubicBezTo>
                  <a:lnTo>
                    <a:pt x="1718" y="7107"/>
                  </a:lnTo>
                  <a:cubicBezTo>
                    <a:pt x="1696" y="7184"/>
                    <a:pt x="1716" y="7266"/>
                    <a:pt x="1768" y="7326"/>
                  </a:cubicBezTo>
                  <a:lnTo>
                    <a:pt x="2256" y="7869"/>
                  </a:lnTo>
                  <a:cubicBezTo>
                    <a:pt x="2299" y="7917"/>
                    <a:pt x="2360" y="7945"/>
                    <a:pt x="2423" y="7946"/>
                  </a:cubicBezTo>
                  <a:cubicBezTo>
                    <a:pt x="2425" y="7946"/>
                    <a:pt x="2427" y="7947"/>
                    <a:pt x="2429" y="7947"/>
                  </a:cubicBezTo>
                  <a:cubicBezTo>
                    <a:pt x="2491" y="7947"/>
                    <a:pt x="2551" y="7921"/>
                    <a:pt x="2595" y="7877"/>
                  </a:cubicBezTo>
                  <a:lnTo>
                    <a:pt x="3133" y="7335"/>
                  </a:lnTo>
                  <a:cubicBezTo>
                    <a:pt x="3195" y="7274"/>
                    <a:pt x="3216" y="7183"/>
                    <a:pt x="3191" y="7101"/>
                  </a:cubicBezTo>
                  <a:lnTo>
                    <a:pt x="2738" y="5656"/>
                  </a:lnTo>
                  <a:cubicBezTo>
                    <a:pt x="2872" y="5636"/>
                    <a:pt x="3003" y="5604"/>
                    <a:pt x="3132" y="5561"/>
                  </a:cubicBezTo>
                  <a:cubicBezTo>
                    <a:pt x="3204" y="5614"/>
                    <a:pt x="3285" y="5656"/>
                    <a:pt x="3369" y="5684"/>
                  </a:cubicBezTo>
                  <a:lnTo>
                    <a:pt x="3766" y="5817"/>
                  </a:lnTo>
                  <a:cubicBezTo>
                    <a:pt x="3858" y="5848"/>
                    <a:pt x="3943" y="5891"/>
                    <a:pt x="4021" y="5947"/>
                  </a:cubicBezTo>
                  <a:cubicBezTo>
                    <a:pt x="3961" y="6126"/>
                    <a:pt x="3930" y="6312"/>
                    <a:pt x="3930" y="6504"/>
                  </a:cubicBezTo>
                  <a:lnTo>
                    <a:pt x="3930" y="7867"/>
                  </a:lnTo>
                  <a:cubicBezTo>
                    <a:pt x="3930" y="7996"/>
                    <a:pt x="4034" y="8100"/>
                    <a:pt x="4163" y="8100"/>
                  </a:cubicBezTo>
                  <a:cubicBezTo>
                    <a:pt x="4292" y="8100"/>
                    <a:pt x="4397" y="7996"/>
                    <a:pt x="4397" y="7867"/>
                  </a:cubicBezTo>
                  <a:lnTo>
                    <a:pt x="4397" y="6504"/>
                  </a:lnTo>
                  <a:cubicBezTo>
                    <a:pt x="4397" y="6319"/>
                    <a:pt x="4435" y="6140"/>
                    <a:pt x="4512" y="5973"/>
                  </a:cubicBezTo>
                  <a:cubicBezTo>
                    <a:pt x="4658" y="5653"/>
                    <a:pt x="4933" y="5405"/>
                    <a:pt x="5266" y="5293"/>
                  </a:cubicBezTo>
                  <a:lnTo>
                    <a:pt x="5754" y="5128"/>
                  </a:lnTo>
                  <a:cubicBezTo>
                    <a:pt x="5849" y="5096"/>
                    <a:pt x="5936" y="5052"/>
                    <a:pt x="6017" y="4997"/>
                  </a:cubicBezTo>
                  <a:cubicBezTo>
                    <a:pt x="6196" y="5051"/>
                    <a:pt x="6378" y="5088"/>
                    <a:pt x="6563" y="5107"/>
                  </a:cubicBezTo>
                  <a:lnTo>
                    <a:pt x="6042" y="6947"/>
                  </a:lnTo>
                  <a:cubicBezTo>
                    <a:pt x="6021" y="7023"/>
                    <a:pt x="6039" y="7106"/>
                    <a:pt x="6093" y="7166"/>
                  </a:cubicBezTo>
                  <a:lnTo>
                    <a:pt x="6692" y="7834"/>
                  </a:lnTo>
                  <a:cubicBezTo>
                    <a:pt x="6735" y="7881"/>
                    <a:pt x="6796" y="7909"/>
                    <a:pt x="6860" y="7911"/>
                  </a:cubicBezTo>
                  <a:lnTo>
                    <a:pt x="6866" y="7911"/>
                  </a:lnTo>
                  <a:cubicBezTo>
                    <a:pt x="6928" y="7911"/>
                    <a:pt x="6987" y="7886"/>
                    <a:pt x="7032" y="7842"/>
                  </a:cubicBezTo>
                  <a:lnTo>
                    <a:pt x="7695" y="7174"/>
                  </a:lnTo>
                  <a:cubicBezTo>
                    <a:pt x="7756" y="7112"/>
                    <a:pt x="7777" y="7023"/>
                    <a:pt x="7752" y="6940"/>
                  </a:cubicBezTo>
                  <a:lnTo>
                    <a:pt x="7176" y="5100"/>
                  </a:lnTo>
                  <a:cubicBezTo>
                    <a:pt x="7368" y="5076"/>
                    <a:pt x="7557" y="5033"/>
                    <a:pt x="7741" y="4969"/>
                  </a:cubicBezTo>
                  <a:cubicBezTo>
                    <a:pt x="7832" y="5038"/>
                    <a:pt x="7933" y="5092"/>
                    <a:pt x="8040" y="5128"/>
                  </a:cubicBezTo>
                  <a:lnTo>
                    <a:pt x="8166" y="5170"/>
                  </a:lnTo>
                  <a:cubicBezTo>
                    <a:pt x="8191" y="5179"/>
                    <a:pt x="8215" y="5183"/>
                    <a:pt x="8240" y="5183"/>
                  </a:cubicBezTo>
                  <a:cubicBezTo>
                    <a:pt x="8338" y="5183"/>
                    <a:pt x="8429" y="5121"/>
                    <a:pt x="8462" y="5024"/>
                  </a:cubicBezTo>
                  <a:cubicBezTo>
                    <a:pt x="8503" y="4902"/>
                    <a:pt x="8437" y="4769"/>
                    <a:pt x="8315" y="4728"/>
                  </a:cubicBezTo>
                  <a:lnTo>
                    <a:pt x="8189" y="4685"/>
                  </a:lnTo>
                  <a:cubicBezTo>
                    <a:pt x="8102" y="4657"/>
                    <a:pt x="8023" y="4607"/>
                    <a:pt x="7960" y="4540"/>
                  </a:cubicBezTo>
                  <a:cubicBezTo>
                    <a:pt x="7858" y="4434"/>
                    <a:pt x="7802" y="4293"/>
                    <a:pt x="7802" y="4145"/>
                  </a:cubicBezTo>
                  <a:lnTo>
                    <a:pt x="7802" y="3589"/>
                  </a:lnTo>
                  <a:lnTo>
                    <a:pt x="7992" y="3473"/>
                  </a:lnTo>
                  <a:cubicBezTo>
                    <a:pt x="8270" y="3304"/>
                    <a:pt x="8442" y="2997"/>
                    <a:pt x="8442" y="2672"/>
                  </a:cubicBezTo>
                  <a:lnTo>
                    <a:pt x="8442" y="1803"/>
                  </a:lnTo>
                  <a:lnTo>
                    <a:pt x="8442" y="1802"/>
                  </a:lnTo>
                  <a:lnTo>
                    <a:pt x="8442" y="1044"/>
                  </a:lnTo>
                  <a:cubicBezTo>
                    <a:pt x="8442" y="469"/>
                    <a:pt x="7974" y="1"/>
                    <a:pt x="7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496802" y="1921175"/>
              <a:ext cx="540860" cy="357452"/>
            </a:xfrm>
            <a:custGeom>
              <a:rect b="b" l="l" r="r" t="t"/>
              <a:pathLst>
                <a:path extrusionOk="0" h="7588" w="11482">
                  <a:moveTo>
                    <a:pt x="1022" y="0"/>
                  </a:moveTo>
                  <a:cubicBezTo>
                    <a:pt x="459" y="0"/>
                    <a:pt x="0" y="459"/>
                    <a:pt x="0" y="1021"/>
                  </a:cubicBezTo>
                  <a:lnTo>
                    <a:pt x="0" y="1696"/>
                  </a:lnTo>
                  <a:cubicBezTo>
                    <a:pt x="0" y="1826"/>
                    <a:pt x="105" y="1930"/>
                    <a:pt x="234" y="1930"/>
                  </a:cubicBezTo>
                  <a:cubicBezTo>
                    <a:pt x="362" y="1930"/>
                    <a:pt x="467" y="1826"/>
                    <a:pt x="467" y="1696"/>
                  </a:cubicBezTo>
                  <a:lnTo>
                    <a:pt x="467" y="1021"/>
                  </a:lnTo>
                  <a:cubicBezTo>
                    <a:pt x="467" y="716"/>
                    <a:pt x="716" y="467"/>
                    <a:pt x="1022" y="467"/>
                  </a:cubicBezTo>
                  <a:lnTo>
                    <a:pt x="10460" y="467"/>
                  </a:lnTo>
                  <a:cubicBezTo>
                    <a:pt x="10766" y="467"/>
                    <a:pt x="11015" y="716"/>
                    <a:pt x="11015" y="1021"/>
                  </a:cubicBezTo>
                  <a:lnTo>
                    <a:pt x="11015" y="5200"/>
                  </a:lnTo>
                  <a:cubicBezTo>
                    <a:pt x="11015" y="5505"/>
                    <a:pt x="10766" y="5754"/>
                    <a:pt x="10460" y="5754"/>
                  </a:cubicBezTo>
                  <a:lnTo>
                    <a:pt x="7323" y="5754"/>
                  </a:lnTo>
                  <a:cubicBezTo>
                    <a:pt x="7092" y="5754"/>
                    <a:pt x="6885" y="5890"/>
                    <a:pt x="6793" y="6100"/>
                  </a:cubicBezTo>
                  <a:cubicBezTo>
                    <a:pt x="6610" y="6518"/>
                    <a:pt x="6198" y="6789"/>
                    <a:pt x="5741" y="6789"/>
                  </a:cubicBezTo>
                  <a:cubicBezTo>
                    <a:pt x="5284" y="6789"/>
                    <a:pt x="4871" y="6518"/>
                    <a:pt x="4689" y="6100"/>
                  </a:cubicBezTo>
                  <a:cubicBezTo>
                    <a:pt x="4598" y="5890"/>
                    <a:pt x="4390" y="5754"/>
                    <a:pt x="4159" y="5754"/>
                  </a:cubicBezTo>
                  <a:lnTo>
                    <a:pt x="1022" y="5754"/>
                  </a:lnTo>
                  <a:cubicBezTo>
                    <a:pt x="716" y="5754"/>
                    <a:pt x="467" y="5505"/>
                    <a:pt x="467" y="5200"/>
                  </a:cubicBezTo>
                  <a:lnTo>
                    <a:pt x="467" y="2739"/>
                  </a:lnTo>
                  <a:cubicBezTo>
                    <a:pt x="467" y="2610"/>
                    <a:pt x="363" y="2505"/>
                    <a:pt x="234" y="2505"/>
                  </a:cubicBezTo>
                  <a:cubicBezTo>
                    <a:pt x="105" y="2505"/>
                    <a:pt x="0" y="2610"/>
                    <a:pt x="0" y="2739"/>
                  </a:cubicBezTo>
                  <a:lnTo>
                    <a:pt x="0" y="5200"/>
                  </a:lnTo>
                  <a:cubicBezTo>
                    <a:pt x="0" y="5762"/>
                    <a:pt x="459" y="6220"/>
                    <a:pt x="1022" y="6220"/>
                  </a:cubicBezTo>
                  <a:lnTo>
                    <a:pt x="4159" y="6220"/>
                  </a:lnTo>
                  <a:cubicBezTo>
                    <a:pt x="4203" y="6220"/>
                    <a:pt x="4244" y="6246"/>
                    <a:pt x="4261" y="6286"/>
                  </a:cubicBezTo>
                  <a:cubicBezTo>
                    <a:pt x="4486" y="6803"/>
                    <a:pt x="4960" y="7159"/>
                    <a:pt x="5507" y="7239"/>
                  </a:cubicBezTo>
                  <a:lnTo>
                    <a:pt x="5507" y="7354"/>
                  </a:lnTo>
                  <a:cubicBezTo>
                    <a:pt x="5507" y="7484"/>
                    <a:pt x="5612" y="7588"/>
                    <a:pt x="5741" y="7588"/>
                  </a:cubicBezTo>
                  <a:cubicBezTo>
                    <a:pt x="5869" y="7588"/>
                    <a:pt x="5974" y="7484"/>
                    <a:pt x="5974" y="7354"/>
                  </a:cubicBezTo>
                  <a:lnTo>
                    <a:pt x="5974" y="7239"/>
                  </a:lnTo>
                  <a:cubicBezTo>
                    <a:pt x="6521" y="7159"/>
                    <a:pt x="6996" y="6803"/>
                    <a:pt x="7221" y="6286"/>
                  </a:cubicBezTo>
                  <a:cubicBezTo>
                    <a:pt x="7238" y="6246"/>
                    <a:pt x="7278" y="6220"/>
                    <a:pt x="7323" y="6220"/>
                  </a:cubicBezTo>
                  <a:lnTo>
                    <a:pt x="10460" y="6220"/>
                  </a:lnTo>
                  <a:cubicBezTo>
                    <a:pt x="11023" y="6220"/>
                    <a:pt x="11482" y="5762"/>
                    <a:pt x="11482" y="5200"/>
                  </a:cubicBezTo>
                  <a:lnTo>
                    <a:pt x="11482" y="1021"/>
                  </a:lnTo>
                  <a:cubicBezTo>
                    <a:pt x="11482" y="459"/>
                    <a:pt x="11023" y="0"/>
                    <a:pt x="10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588423" y="1996687"/>
              <a:ext cx="357621" cy="21999"/>
            </a:xfrm>
            <a:custGeom>
              <a:rect b="b" l="l" r="r" t="t"/>
              <a:pathLst>
                <a:path extrusionOk="0" h="467" w="7592">
                  <a:moveTo>
                    <a:pt x="234" y="1"/>
                  </a:moveTo>
                  <a:cubicBezTo>
                    <a:pt x="105" y="1"/>
                    <a:pt x="0" y="104"/>
                    <a:pt x="0" y="233"/>
                  </a:cubicBezTo>
                  <a:cubicBezTo>
                    <a:pt x="0" y="363"/>
                    <a:pt x="105" y="466"/>
                    <a:pt x="234" y="466"/>
                  </a:cubicBezTo>
                  <a:lnTo>
                    <a:pt x="7358" y="466"/>
                  </a:lnTo>
                  <a:cubicBezTo>
                    <a:pt x="7487" y="466"/>
                    <a:pt x="7592" y="363"/>
                    <a:pt x="7592" y="233"/>
                  </a:cubicBezTo>
                  <a:cubicBezTo>
                    <a:pt x="7592" y="104"/>
                    <a:pt x="7487" y="1"/>
                    <a:pt x="7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588423" y="2057737"/>
              <a:ext cx="357621" cy="22046"/>
            </a:xfrm>
            <a:custGeom>
              <a:rect b="b" l="l" r="r" t="t"/>
              <a:pathLst>
                <a:path extrusionOk="0" h="468" w="7592">
                  <a:moveTo>
                    <a:pt x="234" y="0"/>
                  </a:moveTo>
                  <a:cubicBezTo>
                    <a:pt x="105" y="0"/>
                    <a:pt x="0" y="105"/>
                    <a:pt x="0" y="234"/>
                  </a:cubicBezTo>
                  <a:cubicBezTo>
                    <a:pt x="1" y="362"/>
                    <a:pt x="105" y="467"/>
                    <a:pt x="234" y="467"/>
                  </a:cubicBezTo>
                  <a:lnTo>
                    <a:pt x="7358" y="467"/>
                  </a:lnTo>
                  <a:cubicBezTo>
                    <a:pt x="7487" y="467"/>
                    <a:pt x="7592" y="363"/>
                    <a:pt x="7592" y="234"/>
                  </a:cubicBezTo>
                  <a:cubicBezTo>
                    <a:pt x="7592" y="105"/>
                    <a:pt x="7487" y="0"/>
                    <a:pt x="7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667373" y="2118834"/>
              <a:ext cx="199725" cy="22046"/>
            </a:xfrm>
            <a:custGeom>
              <a:rect b="b" l="l" r="r" t="t"/>
              <a:pathLst>
                <a:path extrusionOk="0" h="468" w="4240">
                  <a:moveTo>
                    <a:pt x="234" y="0"/>
                  </a:moveTo>
                  <a:cubicBezTo>
                    <a:pt x="104" y="0"/>
                    <a:pt x="0" y="105"/>
                    <a:pt x="0" y="234"/>
                  </a:cubicBezTo>
                  <a:cubicBezTo>
                    <a:pt x="0" y="362"/>
                    <a:pt x="104" y="467"/>
                    <a:pt x="234" y="467"/>
                  </a:cubicBezTo>
                  <a:lnTo>
                    <a:pt x="4006" y="467"/>
                  </a:lnTo>
                  <a:cubicBezTo>
                    <a:pt x="4136" y="467"/>
                    <a:pt x="4239" y="362"/>
                    <a:pt x="4239" y="234"/>
                  </a:cubicBezTo>
                  <a:cubicBezTo>
                    <a:pt x="4239" y="104"/>
                    <a:pt x="4136" y="0"/>
                    <a:pt x="4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90" name="Google Shape;1790;p17"/>
          <p:cNvSpPr/>
          <p:nvPr/>
        </p:nvSpPr>
        <p:spPr>
          <a:xfrm>
            <a:off x="4819263" y="1641014"/>
            <a:ext cx="881400" cy="88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91" name="Google Shape;1791;p17"/>
          <p:cNvGrpSpPr/>
          <p:nvPr/>
        </p:nvGrpSpPr>
        <p:grpSpPr>
          <a:xfrm>
            <a:off x="4998380" y="1819349"/>
            <a:ext cx="523171" cy="524719"/>
            <a:chOff x="1537100" y="1921175"/>
            <a:chExt cx="748350" cy="750564"/>
          </a:xfrm>
        </p:grpSpPr>
        <p:sp>
          <p:nvSpPr>
            <p:cNvPr id="1792" name="Google Shape;1792;p17"/>
            <p:cNvSpPr/>
            <p:nvPr/>
          </p:nvSpPr>
          <p:spPr>
            <a:xfrm>
              <a:off x="2074351" y="2229629"/>
              <a:ext cx="22517" cy="22612"/>
            </a:xfrm>
            <a:custGeom>
              <a:rect b="b" l="l" r="r" t="t"/>
              <a:pathLst>
                <a:path extrusionOk="0" h="480" w="478">
                  <a:moveTo>
                    <a:pt x="239" y="0"/>
                  </a:moveTo>
                  <a:cubicBezTo>
                    <a:pt x="107" y="0"/>
                    <a:pt x="0" y="107"/>
                    <a:pt x="0" y="240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1" y="480"/>
                    <a:pt x="478" y="372"/>
                    <a:pt x="478" y="240"/>
                  </a:cubicBezTo>
                  <a:cubicBezTo>
                    <a:pt x="478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537100" y="1921175"/>
              <a:ext cx="748350" cy="750564"/>
            </a:xfrm>
            <a:custGeom>
              <a:rect b="b" l="l" r="r" t="t"/>
              <a:pathLst>
                <a:path extrusionOk="0" h="15933" w="15886">
                  <a:moveTo>
                    <a:pt x="7512" y="761"/>
                  </a:moveTo>
                  <a:cubicBezTo>
                    <a:pt x="7520" y="761"/>
                    <a:pt x="7527" y="768"/>
                    <a:pt x="7527" y="776"/>
                  </a:cubicBezTo>
                  <a:lnTo>
                    <a:pt x="7527" y="4964"/>
                  </a:lnTo>
                  <a:cubicBezTo>
                    <a:pt x="7527" y="4972"/>
                    <a:pt x="7520" y="4979"/>
                    <a:pt x="7512" y="4979"/>
                  </a:cubicBezTo>
                  <a:lnTo>
                    <a:pt x="6010" y="4979"/>
                  </a:lnTo>
                  <a:lnTo>
                    <a:pt x="6010" y="2393"/>
                  </a:lnTo>
                  <a:cubicBezTo>
                    <a:pt x="6010" y="2264"/>
                    <a:pt x="5905" y="2159"/>
                    <a:pt x="5777" y="2159"/>
                  </a:cubicBezTo>
                  <a:cubicBezTo>
                    <a:pt x="5647" y="2159"/>
                    <a:pt x="5543" y="2264"/>
                    <a:pt x="5543" y="2393"/>
                  </a:cubicBezTo>
                  <a:lnTo>
                    <a:pt x="5543" y="4979"/>
                  </a:lnTo>
                  <a:lnTo>
                    <a:pt x="5024" y="4979"/>
                  </a:lnTo>
                  <a:lnTo>
                    <a:pt x="5024" y="3401"/>
                  </a:lnTo>
                  <a:cubicBezTo>
                    <a:pt x="5024" y="3376"/>
                    <a:pt x="5021" y="3353"/>
                    <a:pt x="5014" y="3331"/>
                  </a:cubicBezTo>
                  <a:lnTo>
                    <a:pt x="5014" y="776"/>
                  </a:lnTo>
                  <a:cubicBezTo>
                    <a:pt x="5014" y="771"/>
                    <a:pt x="5014" y="766"/>
                    <a:pt x="5013" y="761"/>
                  </a:cubicBezTo>
                  <a:lnTo>
                    <a:pt x="5543" y="761"/>
                  </a:lnTo>
                  <a:lnTo>
                    <a:pt x="5543" y="1416"/>
                  </a:lnTo>
                  <a:cubicBezTo>
                    <a:pt x="5543" y="1544"/>
                    <a:pt x="5647" y="1649"/>
                    <a:pt x="5777" y="1649"/>
                  </a:cubicBezTo>
                  <a:cubicBezTo>
                    <a:pt x="5905" y="1649"/>
                    <a:pt x="6010" y="1544"/>
                    <a:pt x="6010" y="1416"/>
                  </a:cubicBezTo>
                  <a:lnTo>
                    <a:pt x="6010" y="761"/>
                  </a:lnTo>
                  <a:close/>
                  <a:moveTo>
                    <a:pt x="15064" y="709"/>
                  </a:moveTo>
                  <a:cubicBezTo>
                    <a:pt x="15233" y="709"/>
                    <a:pt x="15371" y="847"/>
                    <a:pt x="15371" y="1017"/>
                  </a:cubicBezTo>
                  <a:cubicBezTo>
                    <a:pt x="15371" y="1185"/>
                    <a:pt x="15233" y="1323"/>
                    <a:pt x="15064" y="1323"/>
                  </a:cubicBezTo>
                  <a:lnTo>
                    <a:pt x="12312" y="1323"/>
                  </a:lnTo>
                  <a:cubicBezTo>
                    <a:pt x="12184" y="1323"/>
                    <a:pt x="12079" y="1428"/>
                    <a:pt x="12079" y="1557"/>
                  </a:cubicBezTo>
                  <a:cubicBezTo>
                    <a:pt x="12079" y="1685"/>
                    <a:pt x="12184" y="1790"/>
                    <a:pt x="12312" y="1790"/>
                  </a:cubicBezTo>
                  <a:lnTo>
                    <a:pt x="15112" y="1790"/>
                  </a:lnTo>
                  <a:cubicBezTo>
                    <a:pt x="15280" y="1790"/>
                    <a:pt x="15418" y="1928"/>
                    <a:pt x="15418" y="2096"/>
                  </a:cubicBezTo>
                  <a:cubicBezTo>
                    <a:pt x="15418" y="2252"/>
                    <a:pt x="15303" y="2379"/>
                    <a:pt x="15155" y="2401"/>
                  </a:cubicBezTo>
                  <a:cubicBezTo>
                    <a:pt x="15141" y="2400"/>
                    <a:pt x="15125" y="2399"/>
                    <a:pt x="15111" y="2399"/>
                  </a:cubicBezTo>
                  <a:lnTo>
                    <a:pt x="12612" y="2399"/>
                  </a:lnTo>
                  <a:cubicBezTo>
                    <a:pt x="12482" y="2399"/>
                    <a:pt x="12378" y="2504"/>
                    <a:pt x="12378" y="2632"/>
                  </a:cubicBezTo>
                  <a:cubicBezTo>
                    <a:pt x="12378" y="2674"/>
                    <a:pt x="12389" y="2713"/>
                    <a:pt x="12408" y="2746"/>
                  </a:cubicBezTo>
                  <a:cubicBezTo>
                    <a:pt x="12447" y="2820"/>
                    <a:pt x="12524" y="2871"/>
                    <a:pt x="12614" y="2871"/>
                  </a:cubicBezTo>
                  <a:lnTo>
                    <a:pt x="15112" y="2871"/>
                  </a:lnTo>
                  <a:cubicBezTo>
                    <a:pt x="15126" y="2871"/>
                    <a:pt x="15141" y="2870"/>
                    <a:pt x="15154" y="2870"/>
                  </a:cubicBezTo>
                  <a:cubicBezTo>
                    <a:pt x="15303" y="2890"/>
                    <a:pt x="15417" y="3019"/>
                    <a:pt x="15417" y="3173"/>
                  </a:cubicBezTo>
                  <a:cubicBezTo>
                    <a:pt x="15417" y="3342"/>
                    <a:pt x="15279" y="3480"/>
                    <a:pt x="15111" y="3480"/>
                  </a:cubicBezTo>
                  <a:lnTo>
                    <a:pt x="12309" y="3480"/>
                  </a:lnTo>
                  <a:cubicBezTo>
                    <a:pt x="12181" y="3480"/>
                    <a:pt x="12076" y="3585"/>
                    <a:pt x="12076" y="3713"/>
                  </a:cubicBezTo>
                  <a:cubicBezTo>
                    <a:pt x="12076" y="3842"/>
                    <a:pt x="12181" y="3947"/>
                    <a:pt x="12309" y="3947"/>
                  </a:cubicBezTo>
                  <a:lnTo>
                    <a:pt x="15111" y="3947"/>
                  </a:lnTo>
                  <a:cubicBezTo>
                    <a:pt x="15279" y="3947"/>
                    <a:pt x="15417" y="4084"/>
                    <a:pt x="15417" y="4254"/>
                  </a:cubicBezTo>
                  <a:cubicBezTo>
                    <a:pt x="15417" y="4423"/>
                    <a:pt x="15279" y="4561"/>
                    <a:pt x="15111" y="4561"/>
                  </a:cubicBezTo>
                  <a:lnTo>
                    <a:pt x="10682" y="4561"/>
                  </a:lnTo>
                  <a:cubicBezTo>
                    <a:pt x="10553" y="4561"/>
                    <a:pt x="10449" y="4665"/>
                    <a:pt x="10449" y="4794"/>
                  </a:cubicBezTo>
                  <a:cubicBezTo>
                    <a:pt x="10449" y="4810"/>
                    <a:pt x="10450" y="4827"/>
                    <a:pt x="10454" y="4842"/>
                  </a:cubicBezTo>
                  <a:lnTo>
                    <a:pt x="10454" y="5559"/>
                  </a:lnTo>
                  <a:lnTo>
                    <a:pt x="10067" y="5559"/>
                  </a:lnTo>
                  <a:cubicBezTo>
                    <a:pt x="9850" y="5559"/>
                    <a:pt x="9647" y="5475"/>
                    <a:pt x="9494" y="5322"/>
                  </a:cubicBezTo>
                  <a:lnTo>
                    <a:pt x="9043" y="4870"/>
                  </a:lnTo>
                  <a:cubicBezTo>
                    <a:pt x="8786" y="4613"/>
                    <a:pt x="8445" y="4471"/>
                    <a:pt x="8082" y="4471"/>
                  </a:cubicBezTo>
                  <a:lnTo>
                    <a:pt x="7994" y="4471"/>
                  </a:lnTo>
                  <a:lnTo>
                    <a:pt x="7994" y="1250"/>
                  </a:lnTo>
                  <a:lnTo>
                    <a:pt x="8842" y="1250"/>
                  </a:lnTo>
                  <a:lnTo>
                    <a:pt x="8842" y="1249"/>
                  </a:lnTo>
                  <a:cubicBezTo>
                    <a:pt x="9308" y="1249"/>
                    <a:pt x="9762" y="1151"/>
                    <a:pt x="10188" y="958"/>
                  </a:cubicBezTo>
                  <a:cubicBezTo>
                    <a:pt x="10553" y="793"/>
                    <a:pt x="10941" y="709"/>
                    <a:pt x="11342" y="709"/>
                  </a:cubicBezTo>
                  <a:close/>
                  <a:moveTo>
                    <a:pt x="15125" y="5026"/>
                  </a:moveTo>
                  <a:lnTo>
                    <a:pt x="15125" y="5559"/>
                  </a:lnTo>
                  <a:lnTo>
                    <a:pt x="10921" y="5559"/>
                  </a:lnTo>
                  <a:lnTo>
                    <a:pt x="10921" y="5038"/>
                  </a:lnTo>
                  <a:lnTo>
                    <a:pt x="12496" y="5038"/>
                  </a:lnTo>
                  <a:cubicBezTo>
                    <a:pt x="12519" y="5038"/>
                    <a:pt x="12543" y="5034"/>
                    <a:pt x="12564" y="5027"/>
                  </a:cubicBezTo>
                  <a:lnTo>
                    <a:pt x="15111" y="5027"/>
                  </a:lnTo>
                  <a:cubicBezTo>
                    <a:pt x="15116" y="5027"/>
                    <a:pt x="15120" y="5026"/>
                    <a:pt x="15125" y="5026"/>
                  </a:cubicBezTo>
                  <a:close/>
                  <a:moveTo>
                    <a:pt x="15125" y="6026"/>
                  </a:moveTo>
                  <a:lnTo>
                    <a:pt x="15125" y="7534"/>
                  </a:lnTo>
                  <a:cubicBezTo>
                    <a:pt x="15125" y="7543"/>
                    <a:pt x="15118" y="7550"/>
                    <a:pt x="15109" y="7550"/>
                  </a:cubicBezTo>
                  <a:lnTo>
                    <a:pt x="10936" y="7550"/>
                  </a:lnTo>
                  <a:cubicBezTo>
                    <a:pt x="10928" y="7550"/>
                    <a:pt x="10921" y="7543"/>
                    <a:pt x="10921" y="7534"/>
                  </a:cubicBezTo>
                  <a:lnTo>
                    <a:pt x="10921" y="6026"/>
                  </a:lnTo>
                  <a:close/>
                  <a:moveTo>
                    <a:pt x="2092" y="467"/>
                  </a:moveTo>
                  <a:cubicBezTo>
                    <a:pt x="2245" y="467"/>
                    <a:pt x="2373" y="583"/>
                    <a:pt x="2393" y="732"/>
                  </a:cubicBezTo>
                  <a:cubicBezTo>
                    <a:pt x="2392" y="746"/>
                    <a:pt x="2392" y="762"/>
                    <a:pt x="2392" y="776"/>
                  </a:cubicBezTo>
                  <a:lnTo>
                    <a:pt x="2392" y="3283"/>
                  </a:lnTo>
                  <a:cubicBezTo>
                    <a:pt x="2392" y="3413"/>
                    <a:pt x="2496" y="3517"/>
                    <a:pt x="2626" y="3517"/>
                  </a:cubicBezTo>
                  <a:cubicBezTo>
                    <a:pt x="2667" y="3517"/>
                    <a:pt x="2706" y="3506"/>
                    <a:pt x="2740" y="3487"/>
                  </a:cubicBezTo>
                  <a:cubicBezTo>
                    <a:pt x="2814" y="3448"/>
                    <a:pt x="2863" y="3370"/>
                    <a:pt x="2863" y="3281"/>
                  </a:cubicBezTo>
                  <a:lnTo>
                    <a:pt x="2863" y="775"/>
                  </a:lnTo>
                  <a:cubicBezTo>
                    <a:pt x="2863" y="761"/>
                    <a:pt x="2863" y="746"/>
                    <a:pt x="2862" y="732"/>
                  </a:cubicBezTo>
                  <a:cubicBezTo>
                    <a:pt x="2884" y="583"/>
                    <a:pt x="3010" y="469"/>
                    <a:pt x="3165" y="469"/>
                  </a:cubicBezTo>
                  <a:cubicBezTo>
                    <a:pt x="3332" y="469"/>
                    <a:pt x="3469" y="606"/>
                    <a:pt x="3469" y="776"/>
                  </a:cubicBezTo>
                  <a:lnTo>
                    <a:pt x="3469" y="3529"/>
                  </a:lnTo>
                  <a:cubicBezTo>
                    <a:pt x="3469" y="3659"/>
                    <a:pt x="3574" y="3763"/>
                    <a:pt x="3703" y="3763"/>
                  </a:cubicBezTo>
                  <a:cubicBezTo>
                    <a:pt x="3832" y="3763"/>
                    <a:pt x="3936" y="3659"/>
                    <a:pt x="3936" y="3529"/>
                  </a:cubicBezTo>
                  <a:lnTo>
                    <a:pt x="3936" y="776"/>
                  </a:lnTo>
                  <a:cubicBezTo>
                    <a:pt x="3936" y="606"/>
                    <a:pt x="4073" y="469"/>
                    <a:pt x="4242" y="469"/>
                  </a:cubicBezTo>
                  <a:cubicBezTo>
                    <a:pt x="4410" y="469"/>
                    <a:pt x="4547" y="606"/>
                    <a:pt x="4547" y="776"/>
                  </a:cubicBezTo>
                  <a:lnTo>
                    <a:pt x="4547" y="5186"/>
                  </a:lnTo>
                  <a:cubicBezTo>
                    <a:pt x="4547" y="5191"/>
                    <a:pt x="4547" y="5196"/>
                    <a:pt x="4548" y="5201"/>
                  </a:cubicBezTo>
                  <a:cubicBezTo>
                    <a:pt x="4547" y="5205"/>
                    <a:pt x="4547" y="5208"/>
                    <a:pt x="4547" y="5213"/>
                  </a:cubicBezTo>
                  <a:cubicBezTo>
                    <a:pt x="4547" y="5334"/>
                    <a:pt x="4641" y="5434"/>
                    <a:pt x="4759" y="5445"/>
                  </a:cubicBezTo>
                  <a:cubicBezTo>
                    <a:pt x="4769" y="5446"/>
                    <a:pt x="4779" y="5447"/>
                    <a:pt x="4791" y="5447"/>
                  </a:cubicBezTo>
                  <a:lnTo>
                    <a:pt x="5542" y="5447"/>
                  </a:lnTo>
                  <a:lnTo>
                    <a:pt x="5542" y="5836"/>
                  </a:lnTo>
                  <a:cubicBezTo>
                    <a:pt x="5542" y="6054"/>
                    <a:pt x="5458" y="6258"/>
                    <a:pt x="5305" y="6413"/>
                  </a:cubicBezTo>
                  <a:lnTo>
                    <a:pt x="4854" y="6864"/>
                  </a:lnTo>
                  <a:cubicBezTo>
                    <a:pt x="4598" y="7121"/>
                    <a:pt x="4457" y="7464"/>
                    <a:pt x="4457" y="7827"/>
                  </a:cubicBezTo>
                  <a:lnTo>
                    <a:pt x="4457" y="7916"/>
                  </a:lnTo>
                  <a:lnTo>
                    <a:pt x="1248" y="7916"/>
                  </a:lnTo>
                  <a:lnTo>
                    <a:pt x="1248" y="7066"/>
                  </a:lnTo>
                  <a:cubicBezTo>
                    <a:pt x="1248" y="6598"/>
                    <a:pt x="1150" y="6143"/>
                    <a:pt x="958" y="5716"/>
                  </a:cubicBezTo>
                  <a:cubicBezTo>
                    <a:pt x="793" y="5349"/>
                    <a:pt x="709" y="4961"/>
                    <a:pt x="709" y="4559"/>
                  </a:cubicBezTo>
                  <a:lnTo>
                    <a:pt x="709" y="822"/>
                  </a:lnTo>
                  <a:cubicBezTo>
                    <a:pt x="709" y="653"/>
                    <a:pt x="847" y="515"/>
                    <a:pt x="1014" y="515"/>
                  </a:cubicBezTo>
                  <a:cubicBezTo>
                    <a:pt x="1183" y="515"/>
                    <a:pt x="1320" y="653"/>
                    <a:pt x="1320" y="822"/>
                  </a:cubicBezTo>
                  <a:lnTo>
                    <a:pt x="1320" y="3527"/>
                  </a:lnTo>
                  <a:cubicBezTo>
                    <a:pt x="1320" y="3656"/>
                    <a:pt x="1425" y="3760"/>
                    <a:pt x="1553" y="3760"/>
                  </a:cubicBezTo>
                  <a:cubicBezTo>
                    <a:pt x="1682" y="3760"/>
                    <a:pt x="1787" y="3656"/>
                    <a:pt x="1787" y="3527"/>
                  </a:cubicBezTo>
                  <a:lnTo>
                    <a:pt x="1787" y="775"/>
                  </a:lnTo>
                  <a:cubicBezTo>
                    <a:pt x="1787" y="605"/>
                    <a:pt x="1923" y="467"/>
                    <a:pt x="2092" y="467"/>
                  </a:cubicBezTo>
                  <a:close/>
                  <a:moveTo>
                    <a:pt x="4948" y="8383"/>
                  </a:moveTo>
                  <a:cubicBezTo>
                    <a:pt x="4957" y="8383"/>
                    <a:pt x="4964" y="8390"/>
                    <a:pt x="4964" y="8400"/>
                  </a:cubicBezTo>
                  <a:lnTo>
                    <a:pt x="4964" y="9907"/>
                  </a:lnTo>
                  <a:lnTo>
                    <a:pt x="760" y="9907"/>
                  </a:lnTo>
                  <a:lnTo>
                    <a:pt x="760" y="8400"/>
                  </a:lnTo>
                  <a:cubicBezTo>
                    <a:pt x="760" y="8390"/>
                    <a:pt x="768" y="8383"/>
                    <a:pt x="777" y="8383"/>
                  </a:cubicBezTo>
                  <a:close/>
                  <a:moveTo>
                    <a:pt x="8083" y="4938"/>
                  </a:moveTo>
                  <a:cubicBezTo>
                    <a:pt x="8320" y="4938"/>
                    <a:pt x="8544" y="5031"/>
                    <a:pt x="8713" y="5199"/>
                  </a:cubicBezTo>
                  <a:lnTo>
                    <a:pt x="9163" y="5651"/>
                  </a:lnTo>
                  <a:cubicBezTo>
                    <a:pt x="9405" y="5892"/>
                    <a:pt x="9726" y="6026"/>
                    <a:pt x="10067" y="6026"/>
                  </a:cubicBezTo>
                  <a:lnTo>
                    <a:pt x="10454" y="6026"/>
                  </a:lnTo>
                  <a:lnTo>
                    <a:pt x="10454" y="7534"/>
                  </a:lnTo>
                  <a:cubicBezTo>
                    <a:pt x="10454" y="7800"/>
                    <a:pt x="10670" y="8017"/>
                    <a:pt x="10936" y="8017"/>
                  </a:cubicBezTo>
                  <a:lnTo>
                    <a:pt x="10960" y="8017"/>
                  </a:lnTo>
                  <a:lnTo>
                    <a:pt x="10960" y="8105"/>
                  </a:lnTo>
                  <a:cubicBezTo>
                    <a:pt x="10960" y="8345"/>
                    <a:pt x="10868" y="8569"/>
                    <a:pt x="10699" y="8739"/>
                  </a:cubicBezTo>
                  <a:lnTo>
                    <a:pt x="10249" y="9191"/>
                  </a:lnTo>
                  <a:cubicBezTo>
                    <a:pt x="10009" y="9433"/>
                    <a:pt x="9876" y="9755"/>
                    <a:pt x="9876" y="10096"/>
                  </a:cubicBezTo>
                  <a:lnTo>
                    <a:pt x="9876" y="10485"/>
                  </a:lnTo>
                  <a:lnTo>
                    <a:pt x="8375" y="10485"/>
                  </a:lnTo>
                  <a:cubicBezTo>
                    <a:pt x="8108" y="10485"/>
                    <a:pt x="7891" y="10702"/>
                    <a:pt x="7891" y="10969"/>
                  </a:cubicBezTo>
                  <a:lnTo>
                    <a:pt x="7891" y="10994"/>
                  </a:lnTo>
                  <a:lnTo>
                    <a:pt x="7804" y="10994"/>
                  </a:lnTo>
                  <a:cubicBezTo>
                    <a:pt x="7565" y="10994"/>
                    <a:pt x="7342" y="10901"/>
                    <a:pt x="7173" y="10732"/>
                  </a:cubicBezTo>
                  <a:lnTo>
                    <a:pt x="6722" y="10281"/>
                  </a:lnTo>
                  <a:cubicBezTo>
                    <a:pt x="6481" y="10039"/>
                    <a:pt x="6161" y="9905"/>
                    <a:pt x="5819" y="9905"/>
                  </a:cubicBezTo>
                  <a:lnTo>
                    <a:pt x="5431" y="9905"/>
                  </a:lnTo>
                  <a:lnTo>
                    <a:pt x="5431" y="8400"/>
                  </a:lnTo>
                  <a:cubicBezTo>
                    <a:pt x="5431" y="8133"/>
                    <a:pt x="5214" y="7916"/>
                    <a:pt x="4948" y="7916"/>
                  </a:cubicBezTo>
                  <a:lnTo>
                    <a:pt x="4924" y="7916"/>
                  </a:lnTo>
                  <a:lnTo>
                    <a:pt x="4924" y="7828"/>
                  </a:lnTo>
                  <a:cubicBezTo>
                    <a:pt x="4924" y="7588"/>
                    <a:pt x="5017" y="7363"/>
                    <a:pt x="5186" y="7194"/>
                  </a:cubicBezTo>
                  <a:lnTo>
                    <a:pt x="5636" y="6742"/>
                  </a:lnTo>
                  <a:cubicBezTo>
                    <a:pt x="5877" y="6500"/>
                    <a:pt x="6009" y="6178"/>
                    <a:pt x="6009" y="5836"/>
                  </a:cubicBezTo>
                  <a:lnTo>
                    <a:pt x="6009" y="5446"/>
                  </a:lnTo>
                  <a:lnTo>
                    <a:pt x="7511" y="5446"/>
                  </a:lnTo>
                  <a:cubicBezTo>
                    <a:pt x="7777" y="5446"/>
                    <a:pt x="7994" y="5230"/>
                    <a:pt x="7994" y="4964"/>
                  </a:cubicBezTo>
                  <a:lnTo>
                    <a:pt x="7994" y="4938"/>
                  </a:lnTo>
                  <a:close/>
                  <a:moveTo>
                    <a:pt x="9876" y="10952"/>
                  </a:moveTo>
                  <a:lnTo>
                    <a:pt x="9876" y="15172"/>
                  </a:lnTo>
                  <a:lnTo>
                    <a:pt x="8375" y="15172"/>
                  </a:lnTo>
                  <a:cubicBezTo>
                    <a:pt x="8365" y="15172"/>
                    <a:pt x="8358" y="15165"/>
                    <a:pt x="8358" y="15155"/>
                  </a:cubicBezTo>
                  <a:lnTo>
                    <a:pt x="8358" y="10969"/>
                  </a:lnTo>
                  <a:cubicBezTo>
                    <a:pt x="8358" y="10959"/>
                    <a:pt x="8365" y="10952"/>
                    <a:pt x="8375" y="10952"/>
                  </a:cubicBezTo>
                  <a:close/>
                  <a:moveTo>
                    <a:pt x="10861" y="10952"/>
                  </a:moveTo>
                  <a:lnTo>
                    <a:pt x="10861" y="12533"/>
                  </a:lnTo>
                  <a:cubicBezTo>
                    <a:pt x="10861" y="12556"/>
                    <a:pt x="10864" y="12580"/>
                    <a:pt x="10872" y="12602"/>
                  </a:cubicBezTo>
                  <a:lnTo>
                    <a:pt x="10872" y="15157"/>
                  </a:lnTo>
                  <a:cubicBezTo>
                    <a:pt x="10872" y="15161"/>
                    <a:pt x="10872" y="15167"/>
                    <a:pt x="10872" y="15172"/>
                  </a:cubicBezTo>
                  <a:lnTo>
                    <a:pt x="10343" y="15172"/>
                  </a:lnTo>
                  <a:lnTo>
                    <a:pt x="10343" y="10952"/>
                  </a:lnTo>
                  <a:close/>
                  <a:moveTo>
                    <a:pt x="5819" y="10372"/>
                  </a:moveTo>
                  <a:cubicBezTo>
                    <a:pt x="6036" y="10372"/>
                    <a:pt x="6240" y="10456"/>
                    <a:pt x="6393" y="10611"/>
                  </a:cubicBezTo>
                  <a:lnTo>
                    <a:pt x="6843" y="11062"/>
                  </a:lnTo>
                  <a:cubicBezTo>
                    <a:pt x="7100" y="11319"/>
                    <a:pt x="7441" y="11460"/>
                    <a:pt x="7804" y="11460"/>
                  </a:cubicBezTo>
                  <a:lnTo>
                    <a:pt x="7892" y="11460"/>
                  </a:lnTo>
                  <a:lnTo>
                    <a:pt x="7892" y="14682"/>
                  </a:lnTo>
                  <a:lnTo>
                    <a:pt x="7045" y="14682"/>
                  </a:lnTo>
                  <a:cubicBezTo>
                    <a:pt x="6577" y="14682"/>
                    <a:pt x="6125" y="14780"/>
                    <a:pt x="5699" y="14973"/>
                  </a:cubicBezTo>
                  <a:cubicBezTo>
                    <a:pt x="5334" y="15139"/>
                    <a:pt x="4945" y="15222"/>
                    <a:pt x="4545" y="15222"/>
                  </a:cubicBezTo>
                  <a:lnTo>
                    <a:pt x="821" y="15222"/>
                  </a:lnTo>
                  <a:cubicBezTo>
                    <a:pt x="652" y="15222"/>
                    <a:pt x="516" y="15085"/>
                    <a:pt x="516" y="14916"/>
                  </a:cubicBezTo>
                  <a:cubicBezTo>
                    <a:pt x="516" y="14746"/>
                    <a:pt x="652" y="14608"/>
                    <a:pt x="821" y="14608"/>
                  </a:cubicBezTo>
                  <a:lnTo>
                    <a:pt x="3602" y="14608"/>
                  </a:lnTo>
                  <a:cubicBezTo>
                    <a:pt x="3731" y="14608"/>
                    <a:pt x="3835" y="14504"/>
                    <a:pt x="3835" y="14375"/>
                  </a:cubicBezTo>
                  <a:cubicBezTo>
                    <a:pt x="3835" y="14246"/>
                    <a:pt x="3731" y="14141"/>
                    <a:pt x="3602" y="14141"/>
                  </a:cubicBezTo>
                  <a:lnTo>
                    <a:pt x="774" y="14141"/>
                  </a:lnTo>
                  <a:cubicBezTo>
                    <a:pt x="605" y="14141"/>
                    <a:pt x="468" y="14004"/>
                    <a:pt x="468" y="13835"/>
                  </a:cubicBezTo>
                  <a:cubicBezTo>
                    <a:pt x="468" y="13679"/>
                    <a:pt x="582" y="13552"/>
                    <a:pt x="732" y="13531"/>
                  </a:cubicBezTo>
                  <a:cubicBezTo>
                    <a:pt x="746" y="13532"/>
                    <a:pt x="760" y="13532"/>
                    <a:pt x="776" y="13532"/>
                  </a:cubicBezTo>
                  <a:lnTo>
                    <a:pt x="3275" y="13532"/>
                  </a:lnTo>
                  <a:cubicBezTo>
                    <a:pt x="3403" y="13532"/>
                    <a:pt x="3508" y="13428"/>
                    <a:pt x="3508" y="13299"/>
                  </a:cubicBezTo>
                  <a:cubicBezTo>
                    <a:pt x="3508" y="13258"/>
                    <a:pt x="3497" y="13219"/>
                    <a:pt x="3478" y="13185"/>
                  </a:cubicBezTo>
                  <a:cubicBezTo>
                    <a:pt x="3439" y="13111"/>
                    <a:pt x="3361" y="13060"/>
                    <a:pt x="3272" y="13060"/>
                  </a:cubicBezTo>
                  <a:lnTo>
                    <a:pt x="774" y="13060"/>
                  </a:lnTo>
                  <a:cubicBezTo>
                    <a:pt x="759" y="13060"/>
                    <a:pt x="746" y="13061"/>
                    <a:pt x="732" y="13062"/>
                  </a:cubicBezTo>
                  <a:cubicBezTo>
                    <a:pt x="583" y="13041"/>
                    <a:pt x="469" y="12913"/>
                    <a:pt x="469" y="12759"/>
                  </a:cubicBezTo>
                  <a:cubicBezTo>
                    <a:pt x="469" y="12589"/>
                    <a:pt x="606" y="12452"/>
                    <a:pt x="775" y="12452"/>
                  </a:cubicBezTo>
                  <a:lnTo>
                    <a:pt x="3605" y="12452"/>
                  </a:lnTo>
                  <a:cubicBezTo>
                    <a:pt x="3733" y="12452"/>
                    <a:pt x="3838" y="12348"/>
                    <a:pt x="3838" y="12218"/>
                  </a:cubicBezTo>
                  <a:cubicBezTo>
                    <a:pt x="3838" y="12090"/>
                    <a:pt x="3733" y="11985"/>
                    <a:pt x="3605" y="11985"/>
                  </a:cubicBezTo>
                  <a:lnTo>
                    <a:pt x="775" y="11985"/>
                  </a:lnTo>
                  <a:cubicBezTo>
                    <a:pt x="606" y="11985"/>
                    <a:pt x="469" y="11848"/>
                    <a:pt x="469" y="11678"/>
                  </a:cubicBezTo>
                  <a:cubicBezTo>
                    <a:pt x="469" y="11509"/>
                    <a:pt x="606" y="11371"/>
                    <a:pt x="775" y="11371"/>
                  </a:cubicBezTo>
                  <a:lnTo>
                    <a:pt x="1430" y="11371"/>
                  </a:lnTo>
                  <a:cubicBezTo>
                    <a:pt x="1558" y="11371"/>
                    <a:pt x="1663" y="11267"/>
                    <a:pt x="1663" y="11137"/>
                  </a:cubicBezTo>
                  <a:cubicBezTo>
                    <a:pt x="1663" y="11009"/>
                    <a:pt x="1558" y="10904"/>
                    <a:pt x="1430" y="10904"/>
                  </a:cubicBezTo>
                  <a:lnTo>
                    <a:pt x="775" y="10904"/>
                  </a:lnTo>
                  <a:cubicBezTo>
                    <a:pt x="771" y="10904"/>
                    <a:pt x="765" y="10905"/>
                    <a:pt x="760" y="10905"/>
                  </a:cubicBezTo>
                  <a:lnTo>
                    <a:pt x="760" y="10373"/>
                  </a:lnTo>
                  <a:lnTo>
                    <a:pt x="4966" y="10373"/>
                  </a:lnTo>
                  <a:lnTo>
                    <a:pt x="4966" y="10894"/>
                  </a:lnTo>
                  <a:lnTo>
                    <a:pt x="3391" y="10894"/>
                  </a:lnTo>
                  <a:cubicBezTo>
                    <a:pt x="3366" y="10894"/>
                    <a:pt x="3344" y="10898"/>
                    <a:pt x="3321" y="10905"/>
                  </a:cubicBezTo>
                  <a:lnTo>
                    <a:pt x="2394" y="10905"/>
                  </a:lnTo>
                  <a:cubicBezTo>
                    <a:pt x="2265" y="10905"/>
                    <a:pt x="2161" y="11009"/>
                    <a:pt x="2161" y="11137"/>
                  </a:cubicBezTo>
                  <a:cubicBezTo>
                    <a:pt x="2161" y="11267"/>
                    <a:pt x="2265" y="11371"/>
                    <a:pt x="2394" y="11371"/>
                  </a:cubicBezTo>
                  <a:lnTo>
                    <a:pt x="5204" y="11371"/>
                  </a:lnTo>
                  <a:cubicBezTo>
                    <a:pt x="5333" y="11371"/>
                    <a:pt x="5438" y="11267"/>
                    <a:pt x="5438" y="11137"/>
                  </a:cubicBezTo>
                  <a:cubicBezTo>
                    <a:pt x="5438" y="11121"/>
                    <a:pt x="5435" y="11105"/>
                    <a:pt x="5432" y="11089"/>
                  </a:cubicBezTo>
                  <a:lnTo>
                    <a:pt x="5432" y="10372"/>
                  </a:lnTo>
                  <a:close/>
                  <a:moveTo>
                    <a:pt x="2092" y="1"/>
                  </a:moveTo>
                  <a:cubicBezTo>
                    <a:pt x="1870" y="1"/>
                    <a:pt x="1669" y="95"/>
                    <a:pt x="1529" y="245"/>
                  </a:cubicBezTo>
                  <a:cubicBezTo>
                    <a:pt x="1393" y="123"/>
                    <a:pt x="1212" y="48"/>
                    <a:pt x="1014" y="48"/>
                  </a:cubicBezTo>
                  <a:cubicBezTo>
                    <a:pt x="589" y="48"/>
                    <a:pt x="243" y="395"/>
                    <a:pt x="243" y="822"/>
                  </a:cubicBezTo>
                  <a:lnTo>
                    <a:pt x="243" y="4557"/>
                  </a:lnTo>
                  <a:cubicBezTo>
                    <a:pt x="243" y="5026"/>
                    <a:pt x="340" y="5481"/>
                    <a:pt x="532" y="5908"/>
                  </a:cubicBezTo>
                  <a:cubicBezTo>
                    <a:pt x="698" y="6274"/>
                    <a:pt x="781" y="6664"/>
                    <a:pt x="781" y="7066"/>
                  </a:cubicBezTo>
                  <a:lnTo>
                    <a:pt x="781" y="7916"/>
                  </a:lnTo>
                  <a:lnTo>
                    <a:pt x="776" y="7916"/>
                  </a:lnTo>
                  <a:cubicBezTo>
                    <a:pt x="509" y="7916"/>
                    <a:pt x="293" y="8133"/>
                    <a:pt x="293" y="8400"/>
                  </a:cubicBezTo>
                  <a:lnTo>
                    <a:pt x="293" y="11073"/>
                  </a:lnTo>
                  <a:cubicBezTo>
                    <a:pt x="116" y="11215"/>
                    <a:pt x="2" y="11433"/>
                    <a:pt x="2" y="11678"/>
                  </a:cubicBezTo>
                  <a:cubicBezTo>
                    <a:pt x="2" y="11888"/>
                    <a:pt x="86" y="12078"/>
                    <a:pt x="222" y="12218"/>
                  </a:cubicBezTo>
                  <a:cubicBezTo>
                    <a:pt x="86" y="12358"/>
                    <a:pt x="2" y="12548"/>
                    <a:pt x="2" y="12759"/>
                  </a:cubicBezTo>
                  <a:cubicBezTo>
                    <a:pt x="2" y="12967"/>
                    <a:pt x="85" y="13157"/>
                    <a:pt x="219" y="13296"/>
                  </a:cubicBezTo>
                  <a:cubicBezTo>
                    <a:pt x="85" y="13436"/>
                    <a:pt x="0" y="13625"/>
                    <a:pt x="0" y="13835"/>
                  </a:cubicBezTo>
                  <a:cubicBezTo>
                    <a:pt x="0" y="14057"/>
                    <a:pt x="95" y="14257"/>
                    <a:pt x="246" y="14399"/>
                  </a:cubicBezTo>
                  <a:cubicBezTo>
                    <a:pt x="123" y="14536"/>
                    <a:pt x="49" y="14717"/>
                    <a:pt x="49" y="14916"/>
                  </a:cubicBezTo>
                  <a:cubicBezTo>
                    <a:pt x="49" y="15341"/>
                    <a:pt x="395" y="15689"/>
                    <a:pt x="821" y="15689"/>
                  </a:cubicBezTo>
                  <a:lnTo>
                    <a:pt x="4545" y="15689"/>
                  </a:lnTo>
                  <a:cubicBezTo>
                    <a:pt x="5012" y="15689"/>
                    <a:pt x="5465" y="15591"/>
                    <a:pt x="5891" y="15398"/>
                  </a:cubicBezTo>
                  <a:cubicBezTo>
                    <a:pt x="6256" y="15232"/>
                    <a:pt x="6644" y="15149"/>
                    <a:pt x="7045" y="15149"/>
                  </a:cubicBezTo>
                  <a:lnTo>
                    <a:pt x="7891" y="15149"/>
                  </a:lnTo>
                  <a:lnTo>
                    <a:pt x="7891" y="15155"/>
                  </a:lnTo>
                  <a:cubicBezTo>
                    <a:pt x="7891" y="15422"/>
                    <a:pt x="8108" y="15638"/>
                    <a:pt x="8375" y="15638"/>
                  </a:cubicBezTo>
                  <a:lnTo>
                    <a:pt x="11039" y="15638"/>
                  </a:lnTo>
                  <a:cubicBezTo>
                    <a:pt x="11181" y="15817"/>
                    <a:pt x="11399" y="15932"/>
                    <a:pt x="11643" y="15932"/>
                  </a:cubicBezTo>
                  <a:cubicBezTo>
                    <a:pt x="11853" y="15932"/>
                    <a:pt x="12043" y="15847"/>
                    <a:pt x="12182" y="15711"/>
                  </a:cubicBezTo>
                  <a:cubicBezTo>
                    <a:pt x="12322" y="15847"/>
                    <a:pt x="12511" y="15932"/>
                    <a:pt x="12721" y="15932"/>
                  </a:cubicBezTo>
                  <a:cubicBezTo>
                    <a:pt x="12928" y="15932"/>
                    <a:pt x="13118" y="15848"/>
                    <a:pt x="13257" y="15714"/>
                  </a:cubicBezTo>
                  <a:cubicBezTo>
                    <a:pt x="13395" y="15848"/>
                    <a:pt x="13585" y="15933"/>
                    <a:pt x="13793" y="15933"/>
                  </a:cubicBezTo>
                  <a:cubicBezTo>
                    <a:pt x="14016" y="15933"/>
                    <a:pt x="14215" y="15838"/>
                    <a:pt x="14356" y="15687"/>
                  </a:cubicBezTo>
                  <a:cubicBezTo>
                    <a:pt x="14501" y="15814"/>
                    <a:pt x="14689" y="15884"/>
                    <a:pt x="14870" y="15884"/>
                  </a:cubicBezTo>
                  <a:cubicBezTo>
                    <a:pt x="15296" y="15884"/>
                    <a:pt x="15642" y="15538"/>
                    <a:pt x="15642" y="15110"/>
                  </a:cubicBezTo>
                  <a:lnTo>
                    <a:pt x="15642" y="12990"/>
                  </a:lnTo>
                  <a:cubicBezTo>
                    <a:pt x="15642" y="12862"/>
                    <a:pt x="15538" y="12757"/>
                    <a:pt x="15409" y="12757"/>
                  </a:cubicBezTo>
                  <a:cubicBezTo>
                    <a:pt x="15280" y="12757"/>
                    <a:pt x="15176" y="12862"/>
                    <a:pt x="15176" y="12990"/>
                  </a:cubicBezTo>
                  <a:lnTo>
                    <a:pt x="15176" y="15110"/>
                  </a:lnTo>
                  <a:cubicBezTo>
                    <a:pt x="15176" y="15280"/>
                    <a:pt x="15039" y="15419"/>
                    <a:pt x="14870" y="15419"/>
                  </a:cubicBezTo>
                  <a:cubicBezTo>
                    <a:pt x="14746" y="15419"/>
                    <a:pt x="14571" y="15327"/>
                    <a:pt x="14571" y="15123"/>
                  </a:cubicBezTo>
                  <a:cubicBezTo>
                    <a:pt x="14571" y="14346"/>
                    <a:pt x="14566" y="12671"/>
                    <a:pt x="14566" y="12653"/>
                  </a:cubicBezTo>
                  <a:lnTo>
                    <a:pt x="14566" y="12458"/>
                  </a:lnTo>
                  <a:cubicBezTo>
                    <a:pt x="14566" y="12329"/>
                    <a:pt x="14461" y="12224"/>
                    <a:pt x="14332" y="12224"/>
                  </a:cubicBezTo>
                  <a:cubicBezTo>
                    <a:pt x="14203" y="12224"/>
                    <a:pt x="14099" y="12329"/>
                    <a:pt x="14099" y="12458"/>
                  </a:cubicBezTo>
                  <a:lnTo>
                    <a:pt x="14099" y="15157"/>
                  </a:lnTo>
                  <a:cubicBezTo>
                    <a:pt x="14099" y="15328"/>
                    <a:pt x="13962" y="15466"/>
                    <a:pt x="13793" y="15466"/>
                  </a:cubicBezTo>
                  <a:cubicBezTo>
                    <a:pt x="13639" y="15466"/>
                    <a:pt x="13513" y="15351"/>
                    <a:pt x="13491" y="15200"/>
                  </a:cubicBezTo>
                  <a:cubicBezTo>
                    <a:pt x="13492" y="15186"/>
                    <a:pt x="13493" y="15172"/>
                    <a:pt x="13493" y="15156"/>
                  </a:cubicBezTo>
                  <a:lnTo>
                    <a:pt x="13493" y="12649"/>
                  </a:lnTo>
                  <a:cubicBezTo>
                    <a:pt x="13493" y="12520"/>
                    <a:pt x="13388" y="12416"/>
                    <a:pt x="13260" y="12416"/>
                  </a:cubicBezTo>
                  <a:cubicBezTo>
                    <a:pt x="13217" y="12416"/>
                    <a:pt x="13178" y="12427"/>
                    <a:pt x="13145" y="12445"/>
                  </a:cubicBezTo>
                  <a:cubicBezTo>
                    <a:pt x="13071" y="12485"/>
                    <a:pt x="13021" y="12563"/>
                    <a:pt x="13021" y="12652"/>
                  </a:cubicBezTo>
                  <a:lnTo>
                    <a:pt x="13021" y="15158"/>
                  </a:lnTo>
                  <a:cubicBezTo>
                    <a:pt x="13021" y="15173"/>
                    <a:pt x="13022" y="15186"/>
                    <a:pt x="13022" y="15200"/>
                  </a:cubicBezTo>
                  <a:cubicBezTo>
                    <a:pt x="13001" y="15350"/>
                    <a:pt x="12874" y="15465"/>
                    <a:pt x="12721" y="15465"/>
                  </a:cubicBezTo>
                  <a:cubicBezTo>
                    <a:pt x="12552" y="15465"/>
                    <a:pt x="12415" y="15327"/>
                    <a:pt x="12415" y="15157"/>
                  </a:cubicBezTo>
                  <a:lnTo>
                    <a:pt x="12415" y="12456"/>
                  </a:lnTo>
                  <a:cubicBezTo>
                    <a:pt x="12415" y="12326"/>
                    <a:pt x="12311" y="12222"/>
                    <a:pt x="12182" y="12222"/>
                  </a:cubicBezTo>
                  <a:cubicBezTo>
                    <a:pt x="12053" y="12222"/>
                    <a:pt x="11948" y="12326"/>
                    <a:pt x="11948" y="12456"/>
                  </a:cubicBezTo>
                  <a:lnTo>
                    <a:pt x="11948" y="15157"/>
                  </a:lnTo>
                  <a:cubicBezTo>
                    <a:pt x="11948" y="15327"/>
                    <a:pt x="11812" y="15465"/>
                    <a:pt x="11643" y="15465"/>
                  </a:cubicBezTo>
                  <a:cubicBezTo>
                    <a:pt x="11475" y="15465"/>
                    <a:pt x="11339" y="15327"/>
                    <a:pt x="11339" y="15157"/>
                  </a:cubicBezTo>
                  <a:lnTo>
                    <a:pt x="11339" y="10714"/>
                  </a:lnTo>
                  <a:cubicBezTo>
                    <a:pt x="11339" y="10585"/>
                    <a:pt x="11234" y="10480"/>
                    <a:pt x="11105" y="10480"/>
                  </a:cubicBezTo>
                  <a:cubicBezTo>
                    <a:pt x="11089" y="10480"/>
                    <a:pt x="11072" y="10482"/>
                    <a:pt x="11057" y="10485"/>
                  </a:cubicBezTo>
                  <a:lnTo>
                    <a:pt x="10343" y="10485"/>
                  </a:lnTo>
                  <a:lnTo>
                    <a:pt x="10343" y="10098"/>
                  </a:lnTo>
                  <a:cubicBezTo>
                    <a:pt x="10343" y="9879"/>
                    <a:pt x="10427" y="9675"/>
                    <a:pt x="10581" y="9521"/>
                  </a:cubicBezTo>
                  <a:lnTo>
                    <a:pt x="11030" y="9068"/>
                  </a:lnTo>
                  <a:cubicBezTo>
                    <a:pt x="11286" y="8811"/>
                    <a:pt x="11427" y="8470"/>
                    <a:pt x="11427" y="8105"/>
                  </a:cubicBezTo>
                  <a:lnTo>
                    <a:pt x="11427" y="8017"/>
                  </a:lnTo>
                  <a:lnTo>
                    <a:pt x="14638" y="8017"/>
                  </a:lnTo>
                  <a:lnTo>
                    <a:pt x="14638" y="8867"/>
                  </a:lnTo>
                  <a:cubicBezTo>
                    <a:pt x="14638" y="9335"/>
                    <a:pt x="14734" y="9790"/>
                    <a:pt x="14927" y="10217"/>
                  </a:cubicBezTo>
                  <a:cubicBezTo>
                    <a:pt x="15092" y="10583"/>
                    <a:pt x="15176" y="10973"/>
                    <a:pt x="15176" y="11375"/>
                  </a:cubicBezTo>
                  <a:lnTo>
                    <a:pt x="15176" y="11902"/>
                  </a:lnTo>
                  <a:cubicBezTo>
                    <a:pt x="15176" y="12031"/>
                    <a:pt x="15280" y="12135"/>
                    <a:pt x="15409" y="12135"/>
                  </a:cubicBezTo>
                  <a:cubicBezTo>
                    <a:pt x="15539" y="12135"/>
                    <a:pt x="15642" y="12031"/>
                    <a:pt x="15642" y="11902"/>
                  </a:cubicBezTo>
                  <a:lnTo>
                    <a:pt x="15642" y="11375"/>
                  </a:lnTo>
                  <a:cubicBezTo>
                    <a:pt x="15642" y="10907"/>
                    <a:pt x="15545" y="10452"/>
                    <a:pt x="15352" y="10026"/>
                  </a:cubicBezTo>
                  <a:cubicBezTo>
                    <a:pt x="15188" y="9658"/>
                    <a:pt x="15104" y="9270"/>
                    <a:pt x="15104" y="8867"/>
                  </a:cubicBezTo>
                  <a:lnTo>
                    <a:pt x="15104" y="8017"/>
                  </a:lnTo>
                  <a:lnTo>
                    <a:pt x="15109" y="8017"/>
                  </a:lnTo>
                  <a:cubicBezTo>
                    <a:pt x="15375" y="8017"/>
                    <a:pt x="15592" y="7800"/>
                    <a:pt x="15592" y="7534"/>
                  </a:cubicBezTo>
                  <a:lnTo>
                    <a:pt x="15592" y="4859"/>
                  </a:lnTo>
                  <a:cubicBezTo>
                    <a:pt x="15770" y="4717"/>
                    <a:pt x="15884" y="4498"/>
                    <a:pt x="15884" y="4253"/>
                  </a:cubicBezTo>
                  <a:cubicBezTo>
                    <a:pt x="15884" y="4043"/>
                    <a:pt x="15800" y="3853"/>
                    <a:pt x="15664" y="3713"/>
                  </a:cubicBezTo>
                  <a:cubicBezTo>
                    <a:pt x="15800" y="3573"/>
                    <a:pt x="15884" y="3383"/>
                    <a:pt x="15884" y="3173"/>
                  </a:cubicBezTo>
                  <a:cubicBezTo>
                    <a:pt x="15884" y="2964"/>
                    <a:pt x="15801" y="2775"/>
                    <a:pt x="15666" y="2635"/>
                  </a:cubicBezTo>
                  <a:cubicBezTo>
                    <a:pt x="15802" y="2496"/>
                    <a:pt x="15885" y="2306"/>
                    <a:pt x="15885" y="2096"/>
                  </a:cubicBezTo>
                  <a:cubicBezTo>
                    <a:pt x="15885" y="1874"/>
                    <a:pt x="15791" y="1674"/>
                    <a:pt x="15640" y="1532"/>
                  </a:cubicBezTo>
                  <a:cubicBezTo>
                    <a:pt x="15763" y="1395"/>
                    <a:pt x="15838" y="1214"/>
                    <a:pt x="15838" y="1016"/>
                  </a:cubicBezTo>
                  <a:cubicBezTo>
                    <a:pt x="15838" y="590"/>
                    <a:pt x="15491" y="242"/>
                    <a:pt x="15064" y="242"/>
                  </a:cubicBezTo>
                  <a:lnTo>
                    <a:pt x="11342" y="242"/>
                  </a:lnTo>
                  <a:cubicBezTo>
                    <a:pt x="10874" y="242"/>
                    <a:pt x="10421" y="340"/>
                    <a:pt x="9994" y="533"/>
                  </a:cubicBezTo>
                  <a:cubicBezTo>
                    <a:pt x="9629" y="699"/>
                    <a:pt x="9242" y="782"/>
                    <a:pt x="8842" y="782"/>
                  </a:cubicBezTo>
                  <a:lnTo>
                    <a:pt x="7994" y="782"/>
                  </a:lnTo>
                  <a:lnTo>
                    <a:pt x="7994" y="776"/>
                  </a:lnTo>
                  <a:cubicBezTo>
                    <a:pt x="7994" y="510"/>
                    <a:pt x="7777" y="294"/>
                    <a:pt x="7512" y="294"/>
                  </a:cubicBezTo>
                  <a:lnTo>
                    <a:pt x="4845" y="294"/>
                  </a:lnTo>
                  <a:cubicBezTo>
                    <a:pt x="4703" y="116"/>
                    <a:pt x="4485" y="2"/>
                    <a:pt x="4242" y="2"/>
                  </a:cubicBezTo>
                  <a:cubicBezTo>
                    <a:pt x="4033" y="2"/>
                    <a:pt x="3842" y="86"/>
                    <a:pt x="3703" y="222"/>
                  </a:cubicBezTo>
                  <a:cubicBezTo>
                    <a:pt x="3564" y="86"/>
                    <a:pt x="3374" y="2"/>
                    <a:pt x="3165" y="2"/>
                  </a:cubicBezTo>
                  <a:cubicBezTo>
                    <a:pt x="2956" y="2"/>
                    <a:pt x="2768" y="85"/>
                    <a:pt x="2629" y="220"/>
                  </a:cubicBezTo>
                  <a:cubicBezTo>
                    <a:pt x="2490" y="84"/>
                    <a:pt x="2300" y="1"/>
                    <a:pt x="2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844659" y="2110261"/>
              <a:ext cx="22564" cy="22564"/>
            </a:xfrm>
            <a:custGeom>
              <a:rect b="b" l="l" r="r" t="t"/>
              <a:pathLst>
                <a:path extrusionOk="0" h="479" w="479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725621" y="2340660"/>
              <a:ext cx="22564" cy="22612"/>
            </a:xfrm>
            <a:custGeom>
              <a:rect b="b" l="l" r="r" t="t"/>
              <a:pathLst>
                <a:path extrusionOk="0" h="480" w="479">
                  <a:moveTo>
                    <a:pt x="240" y="1"/>
                  </a:moveTo>
                  <a:cubicBezTo>
                    <a:pt x="108" y="1"/>
                    <a:pt x="1" y="109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78" y="373"/>
                    <a:pt x="478" y="240"/>
                  </a:cubicBezTo>
                  <a:cubicBezTo>
                    <a:pt x="478" y="109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1955313" y="2459981"/>
              <a:ext cx="22564" cy="22612"/>
            </a:xfrm>
            <a:custGeom>
              <a:rect b="b" l="l" r="r" t="t"/>
              <a:pathLst>
                <a:path extrusionOk="0" h="480" w="479">
                  <a:moveTo>
                    <a:pt x="239" y="1"/>
                  </a:moveTo>
                  <a:cubicBezTo>
                    <a:pt x="108" y="1"/>
                    <a:pt x="1" y="109"/>
                    <a:pt x="1" y="240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0"/>
                  </a:cubicBezTo>
                  <a:cubicBezTo>
                    <a:pt x="479" y="109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97" name="Google Shape;1797;p17"/>
          <p:cNvSpPr/>
          <p:nvPr/>
        </p:nvSpPr>
        <p:spPr>
          <a:xfrm>
            <a:off x="1312738" y="3077035"/>
            <a:ext cx="881400" cy="88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98" name="Google Shape;1798;p17"/>
          <p:cNvGrpSpPr/>
          <p:nvPr/>
        </p:nvGrpSpPr>
        <p:grpSpPr>
          <a:xfrm>
            <a:off x="1526271" y="3268173"/>
            <a:ext cx="454338" cy="499101"/>
            <a:chOff x="4128350" y="1082050"/>
            <a:chExt cx="362600" cy="398325"/>
          </a:xfrm>
        </p:grpSpPr>
        <p:sp>
          <p:nvSpPr>
            <p:cNvPr id="1799" name="Google Shape;1799;p17"/>
            <p:cNvSpPr/>
            <p:nvPr/>
          </p:nvSpPr>
          <p:spPr>
            <a:xfrm>
              <a:off x="4128350" y="1082050"/>
              <a:ext cx="362600" cy="398325"/>
            </a:xfrm>
            <a:custGeom>
              <a:rect b="b" l="l" r="r" t="t"/>
              <a:pathLst>
                <a:path extrusionOk="0" h="15933" w="14504">
                  <a:moveTo>
                    <a:pt x="3743" y="467"/>
                  </a:moveTo>
                  <a:cubicBezTo>
                    <a:pt x="4403" y="467"/>
                    <a:pt x="4954" y="981"/>
                    <a:pt x="4996" y="1637"/>
                  </a:cubicBezTo>
                  <a:cubicBezTo>
                    <a:pt x="5008" y="1813"/>
                    <a:pt x="5155" y="1951"/>
                    <a:pt x="5332" y="1951"/>
                  </a:cubicBezTo>
                  <a:lnTo>
                    <a:pt x="6939" y="1951"/>
                  </a:lnTo>
                  <a:cubicBezTo>
                    <a:pt x="6982" y="1951"/>
                    <a:pt x="7018" y="1986"/>
                    <a:pt x="7018" y="2030"/>
                  </a:cubicBezTo>
                  <a:lnTo>
                    <a:pt x="7018" y="3512"/>
                  </a:lnTo>
                  <a:cubicBezTo>
                    <a:pt x="6562" y="3573"/>
                    <a:pt x="6164" y="3812"/>
                    <a:pt x="5894" y="4155"/>
                  </a:cubicBezTo>
                  <a:cubicBezTo>
                    <a:pt x="5869" y="4064"/>
                    <a:pt x="5789" y="3993"/>
                    <a:pt x="5689" y="3984"/>
                  </a:cubicBezTo>
                  <a:lnTo>
                    <a:pt x="5683" y="3984"/>
                  </a:lnTo>
                  <a:cubicBezTo>
                    <a:pt x="5678" y="3983"/>
                    <a:pt x="5672" y="3983"/>
                    <a:pt x="5666" y="3983"/>
                  </a:cubicBezTo>
                  <a:cubicBezTo>
                    <a:pt x="5545" y="3983"/>
                    <a:pt x="5443" y="4076"/>
                    <a:pt x="5433" y="4198"/>
                  </a:cubicBezTo>
                  <a:cubicBezTo>
                    <a:pt x="5423" y="4326"/>
                    <a:pt x="5520" y="4438"/>
                    <a:pt x="5647" y="4448"/>
                  </a:cubicBezTo>
                  <a:lnTo>
                    <a:pt x="5669" y="4216"/>
                  </a:lnTo>
                  <a:lnTo>
                    <a:pt x="5648" y="4449"/>
                  </a:lnTo>
                  <a:lnTo>
                    <a:pt x="5669" y="4449"/>
                  </a:lnTo>
                  <a:cubicBezTo>
                    <a:pt x="5682" y="4449"/>
                    <a:pt x="5697" y="4448"/>
                    <a:pt x="5709" y="4446"/>
                  </a:cubicBezTo>
                  <a:lnTo>
                    <a:pt x="5709" y="4446"/>
                  </a:lnTo>
                  <a:cubicBezTo>
                    <a:pt x="5594" y="4678"/>
                    <a:pt x="5528" y="4938"/>
                    <a:pt x="5528" y="5214"/>
                  </a:cubicBezTo>
                  <a:cubicBezTo>
                    <a:pt x="5528" y="6078"/>
                    <a:pt x="6172" y="6801"/>
                    <a:pt x="7018" y="6916"/>
                  </a:cubicBezTo>
                  <a:lnTo>
                    <a:pt x="7018" y="8398"/>
                  </a:lnTo>
                  <a:lnTo>
                    <a:pt x="7018" y="8476"/>
                  </a:lnTo>
                  <a:lnTo>
                    <a:pt x="5869" y="8476"/>
                  </a:lnTo>
                  <a:cubicBezTo>
                    <a:pt x="5741" y="8476"/>
                    <a:pt x="5636" y="8580"/>
                    <a:pt x="5636" y="8709"/>
                  </a:cubicBezTo>
                  <a:cubicBezTo>
                    <a:pt x="5636" y="8838"/>
                    <a:pt x="5741" y="8943"/>
                    <a:pt x="5869" y="8943"/>
                  </a:cubicBezTo>
                  <a:lnTo>
                    <a:pt x="7018" y="8943"/>
                  </a:lnTo>
                  <a:lnTo>
                    <a:pt x="7018" y="9020"/>
                  </a:lnTo>
                  <a:lnTo>
                    <a:pt x="7018" y="10621"/>
                  </a:lnTo>
                  <a:cubicBezTo>
                    <a:pt x="7018" y="10633"/>
                    <a:pt x="7019" y="10645"/>
                    <a:pt x="7020" y="10657"/>
                  </a:cubicBezTo>
                  <a:cubicBezTo>
                    <a:pt x="7032" y="10816"/>
                    <a:pt x="7161" y="10946"/>
                    <a:pt x="7324" y="10955"/>
                  </a:cubicBezTo>
                  <a:cubicBezTo>
                    <a:pt x="7333" y="10955"/>
                    <a:pt x="7342" y="10956"/>
                    <a:pt x="7351" y="10957"/>
                  </a:cubicBezTo>
                  <a:cubicBezTo>
                    <a:pt x="7365" y="10958"/>
                    <a:pt x="7379" y="10959"/>
                    <a:pt x="7393" y="10960"/>
                  </a:cubicBezTo>
                  <a:cubicBezTo>
                    <a:pt x="7397" y="10961"/>
                    <a:pt x="7401" y="10962"/>
                    <a:pt x="7405" y="10962"/>
                  </a:cubicBezTo>
                  <a:cubicBezTo>
                    <a:pt x="7421" y="10964"/>
                    <a:pt x="7439" y="10967"/>
                    <a:pt x="7455" y="10970"/>
                  </a:cubicBezTo>
                  <a:lnTo>
                    <a:pt x="7456" y="10970"/>
                  </a:lnTo>
                  <a:cubicBezTo>
                    <a:pt x="8055" y="11067"/>
                    <a:pt x="8508" y="11588"/>
                    <a:pt x="8508" y="12204"/>
                  </a:cubicBezTo>
                  <a:cubicBezTo>
                    <a:pt x="8508" y="12820"/>
                    <a:pt x="8055" y="13340"/>
                    <a:pt x="7456" y="13438"/>
                  </a:cubicBezTo>
                  <a:cubicBezTo>
                    <a:pt x="7456" y="13438"/>
                    <a:pt x="7455" y="13438"/>
                    <a:pt x="7455" y="13439"/>
                  </a:cubicBezTo>
                  <a:cubicBezTo>
                    <a:pt x="7439" y="13441"/>
                    <a:pt x="7422" y="13443"/>
                    <a:pt x="7405" y="13445"/>
                  </a:cubicBezTo>
                  <a:cubicBezTo>
                    <a:pt x="7401" y="13446"/>
                    <a:pt x="7397" y="13446"/>
                    <a:pt x="7393" y="13447"/>
                  </a:cubicBezTo>
                  <a:cubicBezTo>
                    <a:pt x="7379" y="13448"/>
                    <a:pt x="7366" y="13449"/>
                    <a:pt x="7351" y="13450"/>
                  </a:cubicBezTo>
                  <a:cubicBezTo>
                    <a:pt x="7342" y="13451"/>
                    <a:pt x="7333" y="13452"/>
                    <a:pt x="7324" y="13452"/>
                  </a:cubicBezTo>
                  <a:cubicBezTo>
                    <a:pt x="7161" y="13461"/>
                    <a:pt x="7032" y="13591"/>
                    <a:pt x="7020" y="13751"/>
                  </a:cubicBezTo>
                  <a:cubicBezTo>
                    <a:pt x="7019" y="13763"/>
                    <a:pt x="7018" y="13774"/>
                    <a:pt x="7018" y="13786"/>
                  </a:cubicBezTo>
                  <a:lnTo>
                    <a:pt x="7018" y="15388"/>
                  </a:lnTo>
                  <a:cubicBezTo>
                    <a:pt x="7018" y="15431"/>
                    <a:pt x="6983" y="15466"/>
                    <a:pt x="6939" y="15466"/>
                  </a:cubicBezTo>
                  <a:lnTo>
                    <a:pt x="5450" y="15466"/>
                  </a:lnTo>
                  <a:cubicBezTo>
                    <a:pt x="5336" y="14623"/>
                    <a:pt x="4611" y="13982"/>
                    <a:pt x="3743" y="13982"/>
                  </a:cubicBezTo>
                  <a:cubicBezTo>
                    <a:pt x="2875" y="13982"/>
                    <a:pt x="2150" y="14624"/>
                    <a:pt x="2035" y="15466"/>
                  </a:cubicBezTo>
                  <a:lnTo>
                    <a:pt x="546" y="15466"/>
                  </a:lnTo>
                  <a:cubicBezTo>
                    <a:pt x="502" y="15466"/>
                    <a:pt x="467" y="15431"/>
                    <a:pt x="467" y="15388"/>
                  </a:cubicBezTo>
                  <a:lnTo>
                    <a:pt x="467" y="9020"/>
                  </a:lnTo>
                  <a:cubicBezTo>
                    <a:pt x="467" y="8977"/>
                    <a:pt x="502" y="8942"/>
                    <a:pt x="546" y="8942"/>
                  </a:cubicBezTo>
                  <a:lnTo>
                    <a:pt x="3320" y="8942"/>
                  </a:lnTo>
                  <a:cubicBezTo>
                    <a:pt x="3334" y="8961"/>
                    <a:pt x="3352" y="8978"/>
                    <a:pt x="3372" y="8992"/>
                  </a:cubicBezTo>
                  <a:cubicBezTo>
                    <a:pt x="3413" y="9020"/>
                    <a:pt x="3459" y="9032"/>
                    <a:pt x="3504" y="9032"/>
                  </a:cubicBezTo>
                  <a:cubicBezTo>
                    <a:pt x="3574" y="9032"/>
                    <a:pt x="3643" y="9000"/>
                    <a:pt x="3688" y="8942"/>
                  </a:cubicBezTo>
                  <a:lnTo>
                    <a:pt x="4841" y="8942"/>
                  </a:lnTo>
                  <a:cubicBezTo>
                    <a:pt x="4971" y="8942"/>
                    <a:pt x="5074" y="8838"/>
                    <a:pt x="5074" y="8708"/>
                  </a:cubicBezTo>
                  <a:cubicBezTo>
                    <a:pt x="5074" y="8580"/>
                    <a:pt x="4971" y="8476"/>
                    <a:pt x="4841" y="8476"/>
                  </a:cubicBezTo>
                  <a:lnTo>
                    <a:pt x="546" y="8476"/>
                  </a:lnTo>
                  <a:cubicBezTo>
                    <a:pt x="502" y="8475"/>
                    <a:pt x="467" y="8441"/>
                    <a:pt x="467" y="8398"/>
                  </a:cubicBezTo>
                  <a:lnTo>
                    <a:pt x="467" y="2030"/>
                  </a:lnTo>
                  <a:cubicBezTo>
                    <a:pt x="467" y="1986"/>
                    <a:pt x="502" y="1951"/>
                    <a:pt x="546" y="1951"/>
                  </a:cubicBezTo>
                  <a:lnTo>
                    <a:pt x="2154" y="1951"/>
                  </a:lnTo>
                  <a:cubicBezTo>
                    <a:pt x="2330" y="1951"/>
                    <a:pt x="2477" y="1813"/>
                    <a:pt x="2488" y="1637"/>
                  </a:cubicBezTo>
                  <a:cubicBezTo>
                    <a:pt x="2531" y="981"/>
                    <a:pt x="3081" y="467"/>
                    <a:pt x="3743" y="467"/>
                  </a:cubicBezTo>
                  <a:close/>
                  <a:moveTo>
                    <a:pt x="10762" y="7458"/>
                  </a:moveTo>
                  <a:cubicBezTo>
                    <a:pt x="11011" y="7458"/>
                    <a:pt x="11246" y="7532"/>
                    <a:pt x="11443" y="7659"/>
                  </a:cubicBezTo>
                  <a:cubicBezTo>
                    <a:pt x="11470" y="7713"/>
                    <a:pt x="11517" y="7757"/>
                    <a:pt x="11578" y="7777"/>
                  </a:cubicBezTo>
                  <a:cubicBezTo>
                    <a:pt x="11588" y="7782"/>
                    <a:pt x="11598" y="7784"/>
                    <a:pt x="11607" y="7785"/>
                  </a:cubicBezTo>
                  <a:cubicBezTo>
                    <a:pt x="11840" y="7996"/>
                    <a:pt x="11994" y="8293"/>
                    <a:pt x="12015" y="8627"/>
                  </a:cubicBezTo>
                  <a:cubicBezTo>
                    <a:pt x="12027" y="8804"/>
                    <a:pt x="12174" y="8943"/>
                    <a:pt x="12350" y="8943"/>
                  </a:cubicBezTo>
                  <a:lnTo>
                    <a:pt x="13958" y="8943"/>
                  </a:lnTo>
                  <a:cubicBezTo>
                    <a:pt x="14001" y="8943"/>
                    <a:pt x="14037" y="8978"/>
                    <a:pt x="14037" y="9021"/>
                  </a:cubicBezTo>
                  <a:lnTo>
                    <a:pt x="14037" y="15388"/>
                  </a:lnTo>
                  <a:cubicBezTo>
                    <a:pt x="14037" y="15431"/>
                    <a:pt x="14001" y="15466"/>
                    <a:pt x="13958" y="15466"/>
                  </a:cubicBezTo>
                  <a:lnTo>
                    <a:pt x="7565" y="15466"/>
                  </a:lnTo>
                  <a:cubicBezTo>
                    <a:pt x="7521" y="15466"/>
                    <a:pt x="7486" y="15431"/>
                    <a:pt x="7486" y="15388"/>
                  </a:cubicBezTo>
                  <a:lnTo>
                    <a:pt x="7486" y="13906"/>
                  </a:lnTo>
                  <a:cubicBezTo>
                    <a:pt x="7969" y="13841"/>
                    <a:pt x="8387" y="13576"/>
                    <a:pt x="8656" y="13199"/>
                  </a:cubicBezTo>
                  <a:cubicBezTo>
                    <a:pt x="8678" y="13240"/>
                    <a:pt x="8711" y="13275"/>
                    <a:pt x="8754" y="13299"/>
                  </a:cubicBezTo>
                  <a:lnTo>
                    <a:pt x="8758" y="13301"/>
                  </a:lnTo>
                  <a:cubicBezTo>
                    <a:pt x="8793" y="13319"/>
                    <a:pt x="8830" y="13328"/>
                    <a:pt x="8866" y="13328"/>
                  </a:cubicBezTo>
                  <a:cubicBezTo>
                    <a:pt x="8951" y="13328"/>
                    <a:pt x="9032" y="13283"/>
                    <a:pt x="9073" y="13202"/>
                  </a:cubicBezTo>
                  <a:cubicBezTo>
                    <a:pt x="9134" y="13088"/>
                    <a:pt x="9089" y="12947"/>
                    <a:pt x="8975" y="12888"/>
                  </a:cubicBezTo>
                  <a:lnTo>
                    <a:pt x="8864" y="13092"/>
                  </a:lnTo>
                  <a:lnTo>
                    <a:pt x="8974" y="12887"/>
                  </a:lnTo>
                  <a:cubicBezTo>
                    <a:pt x="8939" y="12868"/>
                    <a:pt x="8900" y="12859"/>
                    <a:pt x="8862" y="12859"/>
                  </a:cubicBezTo>
                  <a:cubicBezTo>
                    <a:pt x="8856" y="12859"/>
                    <a:pt x="8850" y="12859"/>
                    <a:pt x="8845" y="12860"/>
                  </a:cubicBezTo>
                  <a:cubicBezTo>
                    <a:pt x="8929" y="12657"/>
                    <a:pt x="8975" y="12436"/>
                    <a:pt x="8975" y="12204"/>
                  </a:cubicBezTo>
                  <a:cubicBezTo>
                    <a:pt x="8975" y="11339"/>
                    <a:pt x="8331" y="10616"/>
                    <a:pt x="7485" y="10502"/>
                  </a:cubicBezTo>
                  <a:lnTo>
                    <a:pt x="7486" y="8942"/>
                  </a:lnTo>
                  <a:lnTo>
                    <a:pt x="9173" y="8942"/>
                  </a:lnTo>
                  <a:cubicBezTo>
                    <a:pt x="9349" y="8942"/>
                    <a:pt x="9496" y="8804"/>
                    <a:pt x="9508" y="8627"/>
                  </a:cubicBezTo>
                  <a:cubicBezTo>
                    <a:pt x="9550" y="7972"/>
                    <a:pt x="10100" y="7458"/>
                    <a:pt x="10762" y="7458"/>
                  </a:cubicBezTo>
                  <a:close/>
                  <a:moveTo>
                    <a:pt x="3743" y="1"/>
                  </a:moveTo>
                  <a:cubicBezTo>
                    <a:pt x="2878" y="1"/>
                    <a:pt x="2150" y="643"/>
                    <a:pt x="2035" y="1485"/>
                  </a:cubicBezTo>
                  <a:lnTo>
                    <a:pt x="546" y="1485"/>
                  </a:lnTo>
                  <a:cubicBezTo>
                    <a:pt x="245" y="1485"/>
                    <a:pt x="0" y="1729"/>
                    <a:pt x="0" y="2030"/>
                  </a:cubicBezTo>
                  <a:lnTo>
                    <a:pt x="0" y="15388"/>
                  </a:lnTo>
                  <a:cubicBezTo>
                    <a:pt x="0" y="15688"/>
                    <a:pt x="245" y="15933"/>
                    <a:pt x="546" y="15933"/>
                  </a:cubicBezTo>
                  <a:lnTo>
                    <a:pt x="2166" y="15933"/>
                  </a:lnTo>
                  <a:cubicBezTo>
                    <a:pt x="2337" y="15933"/>
                    <a:pt x="2478" y="15799"/>
                    <a:pt x="2488" y="15628"/>
                  </a:cubicBezTo>
                  <a:cubicBezTo>
                    <a:pt x="2525" y="14967"/>
                    <a:pt x="3076" y="14448"/>
                    <a:pt x="3743" y="14448"/>
                  </a:cubicBezTo>
                  <a:cubicBezTo>
                    <a:pt x="4409" y="14448"/>
                    <a:pt x="4960" y="14967"/>
                    <a:pt x="4997" y="15628"/>
                  </a:cubicBezTo>
                  <a:cubicBezTo>
                    <a:pt x="5007" y="15799"/>
                    <a:pt x="5149" y="15933"/>
                    <a:pt x="5319" y="15933"/>
                  </a:cubicBezTo>
                  <a:lnTo>
                    <a:pt x="13958" y="15933"/>
                  </a:lnTo>
                  <a:cubicBezTo>
                    <a:pt x="14259" y="15933"/>
                    <a:pt x="14504" y="15688"/>
                    <a:pt x="14504" y="15388"/>
                  </a:cubicBezTo>
                  <a:lnTo>
                    <a:pt x="14504" y="3796"/>
                  </a:lnTo>
                  <a:cubicBezTo>
                    <a:pt x="14504" y="3668"/>
                    <a:pt x="14400" y="3563"/>
                    <a:pt x="14271" y="3563"/>
                  </a:cubicBezTo>
                  <a:cubicBezTo>
                    <a:pt x="14142" y="3563"/>
                    <a:pt x="14037" y="3668"/>
                    <a:pt x="14037" y="3796"/>
                  </a:cubicBezTo>
                  <a:lnTo>
                    <a:pt x="14037" y="8398"/>
                  </a:lnTo>
                  <a:cubicBezTo>
                    <a:pt x="14037" y="8441"/>
                    <a:pt x="14002" y="8476"/>
                    <a:pt x="13958" y="8476"/>
                  </a:cubicBezTo>
                  <a:lnTo>
                    <a:pt x="12470" y="8476"/>
                  </a:lnTo>
                  <a:cubicBezTo>
                    <a:pt x="12355" y="7633"/>
                    <a:pt x="11626" y="6991"/>
                    <a:pt x="10762" y="6991"/>
                  </a:cubicBezTo>
                  <a:cubicBezTo>
                    <a:pt x="9897" y="6991"/>
                    <a:pt x="9169" y="7633"/>
                    <a:pt x="9054" y="8476"/>
                  </a:cubicBezTo>
                  <a:lnTo>
                    <a:pt x="7486" y="8476"/>
                  </a:lnTo>
                  <a:lnTo>
                    <a:pt x="7486" y="6796"/>
                  </a:lnTo>
                  <a:cubicBezTo>
                    <a:pt x="7486" y="6784"/>
                    <a:pt x="7485" y="6773"/>
                    <a:pt x="7484" y="6760"/>
                  </a:cubicBezTo>
                  <a:cubicBezTo>
                    <a:pt x="7473" y="6601"/>
                    <a:pt x="7343" y="6471"/>
                    <a:pt x="7181" y="6462"/>
                  </a:cubicBezTo>
                  <a:cubicBezTo>
                    <a:pt x="7171" y="6462"/>
                    <a:pt x="7163" y="6461"/>
                    <a:pt x="7155" y="6460"/>
                  </a:cubicBezTo>
                  <a:cubicBezTo>
                    <a:pt x="7140" y="6459"/>
                    <a:pt x="7125" y="6458"/>
                    <a:pt x="7111" y="6457"/>
                  </a:cubicBezTo>
                  <a:cubicBezTo>
                    <a:pt x="7108" y="6456"/>
                    <a:pt x="7105" y="6456"/>
                    <a:pt x="7100" y="6455"/>
                  </a:cubicBezTo>
                  <a:cubicBezTo>
                    <a:pt x="6476" y="6381"/>
                    <a:pt x="5996" y="5848"/>
                    <a:pt x="5996" y="5214"/>
                  </a:cubicBezTo>
                  <a:cubicBezTo>
                    <a:pt x="5996" y="4870"/>
                    <a:pt x="6137" y="4555"/>
                    <a:pt x="6365" y="4328"/>
                  </a:cubicBezTo>
                  <a:cubicBezTo>
                    <a:pt x="6376" y="4436"/>
                    <a:pt x="6462" y="4526"/>
                    <a:pt x="6574" y="4537"/>
                  </a:cubicBezTo>
                  <a:lnTo>
                    <a:pt x="6580" y="4538"/>
                  </a:lnTo>
                  <a:lnTo>
                    <a:pt x="6602" y="4538"/>
                  </a:lnTo>
                  <a:cubicBezTo>
                    <a:pt x="6721" y="4538"/>
                    <a:pt x="6823" y="4447"/>
                    <a:pt x="6833" y="4325"/>
                  </a:cubicBezTo>
                  <a:cubicBezTo>
                    <a:pt x="6842" y="4223"/>
                    <a:pt x="6785" y="4132"/>
                    <a:pt x="6696" y="4093"/>
                  </a:cubicBezTo>
                  <a:cubicBezTo>
                    <a:pt x="6821" y="4031"/>
                    <a:pt x="6956" y="3990"/>
                    <a:pt x="7099" y="3972"/>
                  </a:cubicBezTo>
                  <a:cubicBezTo>
                    <a:pt x="7104" y="3971"/>
                    <a:pt x="7108" y="3971"/>
                    <a:pt x="7111" y="3970"/>
                  </a:cubicBezTo>
                  <a:cubicBezTo>
                    <a:pt x="7125" y="3969"/>
                    <a:pt x="7138" y="3968"/>
                    <a:pt x="7153" y="3967"/>
                  </a:cubicBezTo>
                  <a:cubicBezTo>
                    <a:pt x="7162" y="3966"/>
                    <a:pt x="7171" y="3965"/>
                    <a:pt x="7180" y="3965"/>
                  </a:cubicBezTo>
                  <a:cubicBezTo>
                    <a:pt x="7343" y="3956"/>
                    <a:pt x="7473" y="3826"/>
                    <a:pt x="7484" y="3667"/>
                  </a:cubicBezTo>
                  <a:cubicBezTo>
                    <a:pt x="7485" y="3655"/>
                    <a:pt x="7486" y="3643"/>
                    <a:pt x="7486" y="3631"/>
                  </a:cubicBezTo>
                  <a:lnTo>
                    <a:pt x="7486" y="2030"/>
                  </a:lnTo>
                  <a:cubicBezTo>
                    <a:pt x="7486" y="1986"/>
                    <a:pt x="7521" y="1951"/>
                    <a:pt x="7565" y="1951"/>
                  </a:cubicBezTo>
                  <a:lnTo>
                    <a:pt x="9053" y="1951"/>
                  </a:lnTo>
                  <a:cubicBezTo>
                    <a:pt x="9169" y="2795"/>
                    <a:pt x="9894" y="3437"/>
                    <a:pt x="10762" y="3437"/>
                  </a:cubicBezTo>
                  <a:cubicBezTo>
                    <a:pt x="11629" y="3437"/>
                    <a:pt x="12355" y="2795"/>
                    <a:pt x="12469" y="1951"/>
                  </a:cubicBezTo>
                  <a:lnTo>
                    <a:pt x="13958" y="1951"/>
                  </a:lnTo>
                  <a:cubicBezTo>
                    <a:pt x="14001" y="1951"/>
                    <a:pt x="14037" y="1986"/>
                    <a:pt x="14037" y="2030"/>
                  </a:cubicBezTo>
                  <a:lnTo>
                    <a:pt x="14037" y="2833"/>
                  </a:lnTo>
                  <a:cubicBezTo>
                    <a:pt x="14037" y="2961"/>
                    <a:pt x="14142" y="3065"/>
                    <a:pt x="14271" y="3065"/>
                  </a:cubicBezTo>
                  <a:cubicBezTo>
                    <a:pt x="14399" y="3065"/>
                    <a:pt x="14504" y="2961"/>
                    <a:pt x="14504" y="2832"/>
                  </a:cubicBezTo>
                  <a:lnTo>
                    <a:pt x="14504" y="2030"/>
                  </a:lnTo>
                  <a:cubicBezTo>
                    <a:pt x="14504" y="1729"/>
                    <a:pt x="14259" y="1485"/>
                    <a:pt x="13958" y="1485"/>
                  </a:cubicBezTo>
                  <a:lnTo>
                    <a:pt x="12338" y="1485"/>
                  </a:lnTo>
                  <a:cubicBezTo>
                    <a:pt x="12167" y="1485"/>
                    <a:pt x="12026" y="1618"/>
                    <a:pt x="12016" y="1789"/>
                  </a:cubicBezTo>
                  <a:cubicBezTo>
                    <a:pt x="11979" y="2450"/>
                    <a:pt x="11428" y="2969"/>
                    <a:pt x="10762" y="2969"/>
                  </a:cubicBezTo>
                  <a:cubicBezTo>
                    <a:pt x="10095" y="2969"/>
                    <a:pt x="9544" y="2450"/>
                    <a:pt x="9507" y="1789"/>
                  </a:cubicBezTo>
                  <a:cubicBezTo>
                    <a:pt x="9497" y="1618"/>
                    <a:pt x="9356" y="1485"/>
                    <a:pt x="9185" y="1485"/>
                  </a:cubicBezTo>
                  <a:lnTo>
                    <a:pt x="5450" y="1485"/>
                  </a:lnTo>
                  <a:cubicBezTo>
                    <a:pt x="5336" y="643"/>
                    <a:pt x="4608" y="1"/>
                    <a:pt x="3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4170825" y="1350250"/>
              <a:ext cx="12700" cy="11750"/>
            </a:xfrm>
            <a:custGeom>
              <a:rect b="b" l="l" r="r" t="t"/>
              <a:pathLst>
                <a:path extrusionOk="0" h="470" w="508">
                  <a:moveTo>
                    <a:pt x="255" y="1"/>
                  </a:moveTo>
                  <a:cubicBezTo>
                    <a:pt x="240" y="1"/>
                    <a:pt x="225" y="2"/>
                    <a:pt x="210" y="5"/>
                  </a:cubicBezTo>
                  <a:cubicBezTo>
                    <a:pt x="84" y="29"/>
                    <a:pt x="0" y="152"/>
                    <a:pt x="25" y="279"/>
                  </a:cubicBezTo>
                  <a:cubicBezTo>
                    <a:pt x="44" y="392"/>
                    <a:pt x="143" y="470"/>
                    <a:pt x="253" y="470"/>
                  </a:cubicBezTo>
                  <a:cubicBezTo>
                    <a:pt x="268" y="470"/>
                    <a:pt x="282" y="469"/>
                    <a:pt x="295" y="467"/>
                  </a:cubicBezTo>
                  <a:cubicBezTo>
                    <a:pt x="423" y="443"/>
                    <a:pt x="507" y="322"/>
                    <a:pt x="484" y="195"/>
                  </a:cubicBezTo>
                  <a:lnTo>
                    <a:pt x="483" y="190"/>
                  </a:lnTo>
                  <a:cubicBezTo>
                    <a:pt x="462" y="79"/>
                    <a:pt x="364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4240525" y="1181125"/>
              <a:ext cx="12250" cy="11700"/>
            </a:xfrm>
            <a:custGeom>
              <a:rect b="b" l="l" r="r" t="t"/>
              <a:pathLst>
                <a:path extrusionOk="0" h="468" w="490">
                  <a:moveTo>
                    <a:pt x="244" y="0"/>
                  </a:moveTo>
                  <a:cubicBezTo>
                    <a:pt x="237" y="0"/>
                    <a:pt x="230" y="0"/>
                    <a:pt x="223" y="1"/>
                  </a:cubicBezTo>
                  <a:cubicBezTo>
                    <a:pt x="95" y="12"/>
                    <a:pt x="0" y="126"/>
                    <a:pt x="12" y="254"/>
                  </a:cubicBezTo>
                  <a:cubicBezTo>
                    <a:pt x="22" y="375"/>
                    <a:pt x="124" y="468"/>
                    <a:pt x="244" y="468"/>
                  </a:cubicBezTo>
                  <a:cubicBezTo>
                    <a:pt x="250" y="468"/>
                    <a:pt x="257" y="467"/>
                    <a:pt x="265" y="467"/>
                  </a:cubicBezTo>
                  <a:lnTo>
                    <a:pt x="268" y="466"/>
                  </a:lnTo>
                  <a:cubicBezTo>
                    <a:pt x="396" y="455"/>
                    <a:pt x="490" y="341"/>
                    <a:pt x="478" y="213"/>
                  </a:cubicBezTo>
                  <a:cubicBezTo>
                    <a:pt x="468" y="92"/>
                    <a:pt x="364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4175300" y="1328075"/>
              <a:ext cx="13275" cy="11725"/>
            </a:xfrm>
            <a:custGeom>
              <a:rect b="b" l="l" r="r" t="t"/>
              <a:pathLst>
                <a:path extrusionOk="0" h="469" w="531">
                  <a:moveTo>
                    <a:pt x="267" y="0"/>
                  </a:moveTo>
                  <a:cubicBezTo>
                    <a:pt x="194" y="0"/>
                    <a:pt x="122" y="34"/>
                    <a:pt x="76" y="97"/>
                  </a:cubicBezTo>
                  <a:lnTo>
                    <a:pt x="73" y="102"/>
                  </a:lnTo>
                  <a:cubicBezTo>
                    <a:pt x="0" y="208"/>
                    <a:pt x="26" y="352"/>
                    <a:pt x="131" y="426"/>
                  </a:cubicBezTo>
                  <a:cubicBezTo>
                    <a:pt x="172" y="455"/>
                    <a:pt x="218" y="468"/>
                    <a:pt x="264" y="468"/>
                  </a:cubicBezTo>
                  <a:cubicBezTo>
                    <a:pt x="338" y="468"/>
                    <a:pt x="411" y="434"/>
                    <a:pt x="456" y="370"/>
                  </a:cubicBezTo>
                  <a:lnTo>
                    <a:pt x="267" y="233"/>
                  </a:lnTo>
                  <a:lnTo>
                    <a:pt x="457" y="369"/>
                  </a:lnTo>
                  <a:cubicBezTo>
                    <a:pt x="531" y="264"/>
                    <a:pt x="507" y="118"/>
                    <a:pt x="402" y="44"/>
                  </a:cubicBezTo>
                  <a:cubicBezTo>
                    <a:pt x="361" y="14"/>
                    <a:pt x="314" y="0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4192375" y="1312150"/>
              <a:ext cx="13225" cy="11725"/>
            </a:xfrm>
            <a:custGeom>
              <a:rect b="b" l="l" r="r" t="t"/>
              <a:pathLst>
                <a:path extrusionOk="0" h="469" w="529">
                  <a:moveTo>
                    <a:pt x="265" y="0"/>
                  </a:moveTo>
                  <a:cubicBezTo>
                    <a:pt x="215" y="0"/>
                    <a:pt x="165" y="16"/>
                    <a:pt x="122" y="49"/>
                  </a:cubicBezTo>
                  <a:lnTo>
                    <a:pt x="119" y="51"/>
                  </a:lnTo>
                  <a:cubicBezTo>
                    <a:pt x="18" y="130"/>
                    <a:pt x="0" y="276"/>
                    <a:pt x="79" y="378"/>
                  </a:cubicBezTo>
                  <a:cubicBezTo>
                    <a:pt x="124" y="438"/>
                    <a:pt x="193" y="469"/>
                    <a:pt x="263" y="469"/>
                  </a:cubicBezTo>
                  <a:cubicBezTo>
                    <a:pt x="314" y="469"/>
                    <a:pt x="364" y="452"/>
                    <a:pt x="406" y="419"/>
                  </a:cubicBezTo>
                  <a:lnTo>
                    <a:pt x="408" y="417"/>
                  </a:lnTo>
                  <a:cubicBezTo>
                    <a:pt x="510" y="338"/>
                    <a:pt x="529" y="191"/>
                    <a:pt x="449" y="90"/>
                  </a:cubicBezTo>
                  <a:cubicBezTo>
                    <a:pt x="403" y="31"/>
                    <a:pt x="33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4181000" y="1371000"/>
              <a:ext cx="13125" cy="11725"/>
            </a:xfrm>
            <a:custGeom>
              <a:rect b="b" l="l" r="r" t="t"/>
              <a:pathLst>
                <a:path extrusionOk="0" h="469" w="525">
                  <a:moveTo>
                    <a:pt x="262" y="0"/>
                  </a:moveTo>
                  <a:cubicBezTo>
                    <a:pt x="210" y="0"/>
                    <a:pt x="157" y="18"/>
                    <a:pt x="114" y="54"/>
                  </a:cubicBezTo>
                  <a:cubicBezTo>
                    <a:pt x="14" y="136"/>
                    <a:pt x="0" y="284"/>
                    <a:pt x="82" y="383"/>
                  </a:cubicBezTo>
                  <a:cubicBezTo>
                    <a:pt x="128" y="440"/>
                    <a:pt x="195" y="469"/>
                    <a:pt x="263" y="469"/>
                  </a:cubicBezTo>
                  <a:cubicBezTo>
                    <a:pt x="314" y="469"/>
                    <a:pt x="367" y="452"/>
                    <a:pt x="410" y="416"/>
                  </a:cubicBezTo>
                  <a:cubicBezTo>
                    <a:pt x="510" y="335"/>
                    <a:pt x="525" y="188"/>
                    <a:pt x="444" y="88"/>
                  </a:cubicBezTo>
                  <a:cubicBezTo>
                    <a:pt x="443" y="88"/>
                    <a:pt x="441" y="85"/>
                    <a:pt x="441" y="84"/>
                  </a:cubicBezTo>
                  <a:cubicBezTo>
                    <a:pt x="395" y="29"/>
                    <a:pt x="329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4198850" y="1385750"/>
              <a:ext cx="13400" cy="11725"/>
            </a:xfrm>
            <a:custGeom>
              <a:rect b="b" l="l" r="r" t="t"/>
              <a:pathLst>
                <a:path extrusionOk="0" h="469" w="536">
                  <a:moveTo>
                    <a:pt x="266" y="0"/>
                  </a:moveTo>
                  <a:cubicBezTo>
                    <a:pt x="183" y="0"/>
                    <a:pt x="103" y="45"/>
                    <a:pt x="61" y="124"/>
                  </a:cubicBezTo>
                  <a:cubicBezTo>
                    <a:pt x="0" y="238"/>
                    <a:pt x="43" y="379"/>
                    <a:pt x="157" y="439"/>
                  </a:cubicBezTo>
                  <a:lnTo>
                    <a:pt x="161" y="441"/>
                  </a:lnTo>
                  <a:cubicBezTo>
                    <a:pt x="196" y="460"/>
                    <a:pt x="233" y="468"/>
                    <a:pt x="270" y="468"/>
                  </a:cubicBezTo>
                  <a:cubicBezTo>
                    <a:pt x="353" y="468"/>
                    <a:pt x="434" y="423"/>
                    <a:pt x="476" y="344"/>
                  </a:cubicBezTo>
                  <a:cubicBezTo>
                    <a:pt x="536" y="230"/>
                    <a:pt x="492" y="89"/>
                    <a:pt x="378" y="28"/>
                  </a:cubicBezTo>
                  <a:lnTo>
                    <a:pt x="267" y="234"/>
                  </a:lnTo>
                  <a:lnTo>
                    <a:pt x="377" y="28"/>
                  </a:lnTo>
                  <a:cubicBezTo>
                    <a:pt x="341" y="9"/>
                    <a:pt x="303" y="0"/>
                    <a:pt x="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4221925" y="1391025"/>
              <a:ext cx="12250" cy="11675"/>
            </a:xfrm>
            <a:custGeom>
              <a:rect b="b" l="l" r="r" t="t"/>
              <a:pathLst>
                <a:path extrusionOk="0" h="467" w="490">
                  <a:moveTo>
                    <a:pt x="246" y="0"/>
                  </a:moveTo>
                  <a:cubicBezTo>
                    <a:pt x="239" y="0"/>
                    <a:pt x="232" y="0"/>
                    <a:pt x="225" y="1"/>
                  </a:cubicBezTo>
                  <a:lnTo>
                    <a:pt x="222" y="2"/>
                  </a:lnTo>
                  <a:cubicBezTo>
                    <a:pt x="94" y="13"/>
                    <a:pt x="1" y="126"/>
                    <a:pt x="12" y="255"/>
                  </a:cubicBezTo>
                  <a:cubicBezTo>
                    <a:pt x="22" y="376"/>
                    <a:pt x="126" y="467"/>
                    <a:pt x="245" y="467"/>
                  </a:cubicBezTo>
                  <a:cubicBezTo>
                    <a:pt x="253" y="467"/>
                    <a:pt x="259" y="467"/>
                    <a:pt x="266" y="466"/>
                  </a:cubicBezTo>
                  <a:cubicBezTo>
                    <a:pt x="395" y="455"/>
                    <a:pt x="489" y="341"/>
                    <a:pt x="478" y="213"/>
                  </a:cubicBezTo>
                  <a:cubicBezTo>
                    <a:pt x="467" y="91"/>
                    <a:pt x="365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4262525" y="1369725"/>
              <a:ext cx="13400" cy="11725"/>
            </a:xfrm>
            <a:custGeom>
              <a:rect b="b" l="l" r="r" t="t"/>
              <a:pathLst>
                <a:path extrusionOk="0" h="469" w="536">
                  <a:moveTo>
                    <a:pt x="270" y="1"/>
                  </a:moveTo>
                  <a:cubicBezTo>
                    <a:pt x="236" y="1"/>
                    <a:pt x="202" y="8"/>
                    <a:pt x="170" y="23"/>
                  </a:cubicBezTo>
                  <a:cubicBezTo>
                    <a:pt x="53" y="76"/>
                    <a:pt x="1" y="214"/>
                    <a:pt x="54" y="332"/>
                  </a:cubicBezTo>
                  <a:cubicBezTo>
                    <a:pt x="93" y="418"/>
                    <a:pt x="177" y="468"/>
                    <a:pt x="267" y="468"/>
                  </a:cubicBezTo>
                  <a:cubicBezTo>
                    <a:pt x="299" y="468"/>
                    <a:pt x="332" y="462"/>
                    <a:pt x="363" y="448"/>
                  </a:cubicBezTo>
                  <a:lnTo>
                    <a:pt x="371" y="444"/>
                  </a:lnTo>
                  <a:cubicBezTo>
                    <a:pt x="487" y="388"/>
                    <a:pt x="535" y="248"/>
                    <a:pt x="480" y="132"/>
                  </a:cubicBezTo>
                  <a:cubicBezTo>
                    <a:pt x="439" y="49"/>
                    <a:pt x="356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4242700" y="1382100"/>
              <a:ext cx="13375" cy="11750"/>
            </a:xfrm>
            <a:custGeom>
              <a:rect b="b" l="l" r="r" t="t"/>
              <a:pathLst>
                <a:path extrusionOk="0" h="470" w="535">
                  <a:moveTo>
                    <a:pt x="267" y="1"/>
                  </a:moveTo>
                  <a:cubicBezTo>
                    <a:pt x="223" y="1"/>
                    <a:pt x="177" y="13"/>
                    <a:pt x="137" y="40"/>
                  </a:cubicBezTo>
                  <a:lnTo>
                    <a:pt x="266" y="236"/>
                  </a:lnTo>
                  <a:lnTo>
                    <a:pt x="136" y="41"/>
                  </a:lnTo>
                  <a:cubicBezTo>
                    <a:pt x="29" y="113"/>
                    <a:pt x="1" y="258"/>
                    <a:pt x="73" y="365"/>
                  </a:cubicBezTo>
                  <a:cubicBezTo>
                    <a:pt x="117" y="433"/>
                    <a:pt x="191" y="469"/>
                    <a:pt x="267" y="469"/>
                  </a:cubicBezTo>
                  <a:cubicBezTo>
                    <a:pt x="311" y="469"/>
                    <a:pt x="357" y="457"/>
                    <a:pt x="396" y="430"/>
                  </a:cubicBezTo>
                  <a:cubicBezTo>
                    <a:pt x="397" y="429"/>
                    <a:pt x="400" y="427"/>
                    <a:pt x="400" y="427"/>
                  </a:cubicBezTo>
                  <a:cubicBezTo>
                    <a:pt x="507" y="355"/>
                    <a:pt x="534" y="210"/>
                    <a:pt x="462" y="103"/>
                  </a:cubicBezTo>
                  <a:cubicBezTo>
                    <a:pt x="417" y="37"/>
                    <a:pt x="343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4306250" y="1375300"/>
              <a:ext cx="13175" cy="11750"/>
            </a:xfrm>
            <a:custGeom>
              <a:rect b="b" l="l" r="r" t="t"/>
              <a:pathLst>
                <a:path extrusionOk="0" h="470" w="527">
                  <a:moveTo>
                    <a:pt x="263" y="1"/>
                  </a:moveTo>
                  <a:cubicBezTo>
                    <a:pt x="196" y="1"/>
                    <a:pt x="130" y="29"/>
                    <a:pt x="84" y="84"/>
                  </a:cubicBezTo>
                  <a:cubicBezTo>
                    <a:pt x="1" y="182"/>
                    <a:pt x="13" y="330"/>
                    <a:pt x="112" y="412"/>
                  </a:cubicBezTo>
                  <a:lnTo>
                    <a:pt x="116" y="416"/>
                  </a:lnTo>
                  <a:cubicBezTo>
                    <a:pt x="159" y="452"/>
                    <a:pt x="213" y="470"/>
                    <a:pt x="264" y="470"/>
                  </a:cubicBezTo>
                  <a:cubicBezTo>
                    <a:pt x="331" y="470"/>
                    <a:pt x="398" y="441"/>
                    <a:pt x="444" y="385"/>
                  </a:cubicBezTo>
                  <a:cubicBezTo>
                    <a:pt x="526" y="287"/>
                    <a:pt x="513" y="139"/>
                    <a:pt x="414" y="57"/>
                  </a:cubicBezTo>
                  <a:lnTo>
                    <a:pt x="263" y="234"/>
                  </a:lnTo>
                  <a:lnTo>
                    <a:pt x="413" y="56"/>
                  </a:lnTo>
                  <a:cubicBezTo>
                    <a:pt x="369" y="19"/>
                    <a:pt x="316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4184375" y="1237375"/>
              <a:ext cx="13325" cy="11750"/>
            </a:xfrm>
            <a:custGeom>
              <a:rect b="b" l="l" r="r" t="t"/>
              <a:pathLst>
                <a:path extrusionOk="0" h="470" w="533">
                  <a:moveTo>
                    <a:pt x="266" y="0"/>
                  </a:moveTo>
                  <a:cubicBezTo>
                    <a:pt x="221" y="0"/>
                    <a:pt x="177" y="13"/>
                    <a:pt x="137" y="39"/>
                  </a:cubicBezTo>
                  <a:cubicBezTo>
                    <a:pt x="29" y="111"/>
                    <a:pt x="0" y="256"/>
                    <a:pt x="72" y="363"/>
                  </a:cubicBezTo>
                  <a:cubicBezTo>
                    <a:pt x="72" y="363"/>
                    <a:pt x="74" y="366"/>
                    <a:pt x="74" y="367"/>
                  </a:cubicBezTo>
                  <a:cubicBezTo>
                    <a:pt x="120" y="434"/>
                    <a:pt x="193" y="469"/>
                    <a:pt x="268" y="469"/>
                  </a:cubicBezTo>
                  <a:cubicBezTo>
                    <a:pt x="313" y="469"/>
                    <a:pt x="358" y="457"/>
                    <a:pt x="398" y="429"/>
                  </a:cubicBezTo>
                  <a:cubicBezTo>
                    <a:pt x="505" y="357"/>
                    <a:pt x="533" y="212"/>
                    <a:pt x="461" y="105"/>
                  </a:cubicBezTo>
                  <a:lnTo>
                    <a:pt x="461" y="105"/>
                  </a:lnTo>
                  <a:lnTo>
                    <a:pt x="266" y="234"/>
                  </a:lnTo>
                  <a:lnTo>
                    <a:pt x="460" y="104"/>
                  </a:lnTo>
                  <a:cubicBezTo>
                    <a:pt x="415" y="37"/>
                    <a:pt x="341" y="0"/>
                    <a:pt x="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4181400" y="1215200"/>
              <a:ext cx="13300" cy="11775"/>
            </a:xfrm>
            <a:custGeom>
              <a:rect b="b" l="l" r="r" t="t"/>
              <a:pathLst>
                <a:path extrusionOk="0" h="471" w="532">
                  <a:moveTo>
                    <a:pt x="267" y="1"/>
                  </a:moveTo>
                  <a:cubicBezTo>
                    <a:pt x="174" y="1"/>
                    <a:pt x="86" y="57"/>
                    <a:pt x="50" y="148"/>
                  </a:cubicBezTo>
                  <a:cubicBezTo>
                    <a:pt x="1" y="267"/>
                    <a:pt x="58" y="404"/>
                    <a:pt x="177" y="452"/>
                  </a:cubicBezTo>
                  <a:cubicBezTo>
                    <a:pt x="206" y="465"/>
                    <a:pt x="235" y="471"/>
                    <a:pt x="265" y="471"/>
                  </a:cubicBezTo>
                  <a:cubicBezTo>
                    <a:pt x="357" y="471"/>
                    <a:pt x="444" y="416"/>
                    <a:pt x="481" y="326"/>
                  </a:cubicBezTo>
                  <a:cubicBezTo>
                    <a:pt x="481" y="325"/>
                    <a:pt x="483" y="321"/>
                    <a:pt x="483" y="321"/>
                  </a:cubicBezTo>
                  <a:cubicBezTo>
                    <a:pt x="532" y="200"/>
                    <a:pt x="473" y="64"/>
                    <a:pt x="353" y="17"/>
                  </a:cubicBezTo>
                  <a:cubicBezTo>
                    <a:pt x="325" y="6"/>
                    <a:pt x="296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4217400" y="1187075"/>
              <a:ext cx="13425" cy="11750"/>
            </a:xfrm>
            <a:custGeom>
              <a:rect b="b" l="l" r="r" t="t"/>
              <a:pathLst>
                <a:path extrusionOk="0" h="470" w="537">
                  <a:moveTo>
                    <a:pt x="270" y="0"/>
                  </a:moveTo>
                  <a:cubicBezTo>
                    <a:pt x="240" y="0"/>
                    <a:pt x="209" y="6"/>
                    <a:pt x="179" y="19"/>
                  </a:cubicBezTo>
                  <a:lnTo>
                    <a:pt x="171" y="22"/>
                  </a:lnTo>
                  <a:cubicBezTo>
                    <a:pt x="54" y="76"/>
                    <a:pt x="1" y="214"/>
                    <a:pt x="54" y="332"/>
                  </a:cubicBezTo>
                  <a:cubicBezTo>
                    <a:pt x="93" y="418"/>
                    <a:pt x="178" y="470"/>
                    <a:pt x="267" y="470"/>
                  </a:cubicBezTo>
                  <a:cubicBezTo>
                    <a:pt x="299" y="470"/>
                    <a:pt x="331" y="462"/>
                    <a:pt x="363" y="448"/>
                  </a:cubicBezTo>
                  <a:cubicBezTo>
                    <a:pt x="481" y="398"/>
                    <a:pt x="537" y="260"/>
                    <a:pt x="485" y="142"/>
                  </a:cubicBezTo>
                  <a:cubicBezTo>
                    <a:pt x="447" y="53"/>
                    <a:pt x="361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4323850" y="1390700"/>
              <a:ext cx="13200" cy="11750"/>
            </a:xfrm>
            <a:custGeom>
              <a:rect b="b" l="l" r="r" t="t"/>
              <a:pathLst>
                <a:path extrusionOk="0" h="470" w="528">
                  <a:moveTo>
                    <a:pt x="264" y="1"/>
                  </a:moveTo>
                  <a:cubicBezTo>
                    <a:pt x="195" y="1"/>
                    <a:pt x="127" y="31"/>
                    <a:pt x="81" y="89"/>
                  </a:cubicBezTo>
                  <a:cubicBezTo>
                    <a:pt x="0" y="190"/>
                    <a:pt x="18" y="337"/>
                    <a:pt x="119" y="417"/>
                  </a:cubicBezTo>
                  <a:cubicBezTo>
                    <a:pt x="162" y="452"/>
                    <a:pt x="214" y="470"/>
                    <a:pt x="266" y="470"/>
                  </a:cubicBezTo>
                  <a:cubicBezTo>
                    <a:pt x="334" y="470"/>
                    <a:pt x="400" y="440"/>
                    <a:pt x="447" y="383"/>
                  </a:cubicBezTo>
                  <a:cubicBezTo>
                    <a:pt x="528" y="283"/>
                    <a:pt x="514" y="136"/>
                    <a:pt x="413" y="55"/>
                  </a:cubicBezTo>
                  <a:lnTo>
                    <a:pt x="409" y="51"/>
                  </a:lnTo>
                  <a:cubicBezTo>
                    <a:pt x="365" y="17"/>
                    <a:pt x="314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4213225" y="1273900"/>
              <a:ext cx="13050" cy="11750"/>
            </a:xfrm>
            <a:custGeom>
              <a:rect b="b" l="l" r="r" t="t"/>
              <a:pathLst>
                <a:path extrusionOk="0" h="470" w="522">
                  <a:moveTo>
                    <a:pt x="261" y="0"/>
                  </a:moveTo>
                  <a:cubicBezTo>
                    <a:pt x="239" y="0"/>
                    <a:pt x="217" y="3"/>
                    <a:pt x="194" y="10"/>
                  </a:cubicBezTo>
                  <a:cubicBezTo>
                    <a:pt x="71" y="46"/>
                    <a:pt x="0" y="175"/>
                    <a:pt x="36" y="299"/>
                  </a:cubicBezTo>
                  <a:cubicBezTo>
                    <a:pt x="36" y="300"/>
                    <a:pt x="37" y="303"/>
                    <a:pt x="38" y="304"/>
                  </a:cubicBezTo>
                  <a:cubicBezTo>
                    <a:pt x="68" y="405"/>
                    <a:pt x="161" y="470"/>
                    <a:pt x="260" y="470"/>
                  </a:cubicBezTo>
                  <a:cubicBezTo>
                    <a:pt x="283" y="470"/>
                    <a:pt x="306" y="466"/>
                    <a:pt x="328" y="459"/>
                  </a:cubicBezTo>
                  <a:cubicBezTo>
                    <a:pt x="452" y="422"/>
                    <a:pt x="521" y="293"/>
                    <a:pt x="484" y="169"/>
                  </a:cubicBezTo>
                  <a:lnTo>
                    <a:pt x="484" y="169"/>
                  </a:lnTo>
                  <a:lnTo>
                    <a:pt x="260" y="234"/>
                  </a:lnTo>
                  <a:lnTo>
                    <a:pt x="484" y="168"/>
                  </a:lnTo>
                  <a:cubicBezTo>
                    <a:pt x="455" y="66"/>
                    <a:pt x="362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4196750" y="1198050"/>
              <a:ext cx="13350" cy="11700"/>
            </a:xfrm>
            <a:custGeom>
              <a:rect b="b" l="l" r="r" t="t"/>
              <a:pathLst>
                <a:path extrusionOk="0" h="468" w="534">
                  <a:moveTo>
                    <a:pt x="268" y="1"/>
                  </a:moveTo>
                  <a:cubicBezTo>
                    <a:pt x="223" y="1"/>
                    <a:pt x="178" y="13"/>
                    <a:pt x="138" y="40"/>
                  </a:cubicBezTo>
                  <a:cubicBezTo>
                    <a:pt x="30" y="112"/>
                    <a:pt x="1" y="256"/>
                    <a:pt x="73" y="364"/>
                  </a:cubicBezTo>
                  <a:cubicBezTo>
                    <a:pt x="117" y="431"/>
                    <a:pt x="191" y="468"/>
                    <a:pt x="267" y="468"/>
                  </a:cubicBezTo>
                  <a:cubicBezTo>
                    <a:pt x="311" y="468"/>
                    <a:pt x="357" y="455"/>
                    <a:pt x="396" y="429"/>
                  </a:cubicBezTo>
                  <a:cubicBezTo>
                    <a:pt x="397" y="428"/>
                    <a:pt x="400" y="426"/>
                    <a:pt x="401" y="426"/>
                  </a:cubicBezTo>
                  <a:cubicBezTo>
                    <a:pt x="507" y="354"/>
                    <a:pt x="534" y="210"/>
                    <a:pt x="462" y="103"/>
                  </a:cubicBezTo>
                  <a:cubicBezTo>
                    <a:pt x="417" y="36"/>
                    <a:pt x="343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4200300" y="1254675"/>
              <a:ext cx="13000" cy="11750"/>
            </a:xfrm>
            <a:custGeom>
              <a:rect b="b" l="l" r="r" t="t"/>
              <a:pathLst>
                <a:path extrusionOk="0" h="470" w="520">
                  <a:moveTo>
                    <a:pt x="258" y="0"/>
                  </a:moveTo>
                  <a:cubicBezTo>
                    <a:pt x="199" y="0"/>
                    <a:pt x="140" y="23"/>
                    <a:pt x="94" y="67"/>
                  </a:cubicBezTo>
                  <a:cubicBezTo>
                    <a:pt x="3" y="157"/>
                    <a:pt x="1" y="304"/>
                    <a:pt x="91" y="396"/>
                  </a:cubicBezTo>
                  <a:cubicBezTo>
                    <a:pt x="137" y="445"/>
                    <a:pt x="199" y="469"/>
                    <a:pt x="261" y="469"/>
                  </a:cubicBezTo>
                  <a:cubicBezTo>
                    <a:pt x="319" y="469"/>
                    <a:pt x="376" y="449"/>
                    <a:pt x="420" y="407"/>
                  </a:cubicBezTo>
                  <a:cubicBezTo>
                    <a:pt x="515" y="318"/>
                    <a:pt x="519" y="170"/>
                    <a:pt x="431" y="76"/>
                  </a:cubicBezTo>
                  <a:lnTo>
                    <a:pt x="426" y="70"/>
                  </a:lnTo>
                  <a:cubicBezTo>
                    <a:pt x="380" y="24"/>
                    <a:pt x="319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4310550" y="1185650"/>
              <a:ext cx="12200" cy="11675"/>
            </a:xfrm>
            <a:custGeom>
              <a:rect b="b" l="l" r="r" t="t"/>
              <a:pathLst>
                <a:path extrusionOk="0" h="467" w="488">
                  <a:moveTo>
                    <a:pt x="243" y="0"/>
                  </a:moveTo>
                  <a:cubicBezTo>
                    <a:pt x="122" y="0"/>
                    <a:pt x="20" y="93"/>
                    <a:pt x="11" y="216"/>
                  </a:cubicBezTo>
                  <a:cubicBezTo>
                    <a:pt x="1" y="345"/>
                    <a:pt x="97" y="457"/>
                    <a:pt x="226" y="466"/>
                  </a:cubicBezTo>
                  <a:cubicBezTo>
                    <a:pt x="227" y="466"/>
                    <a:pt x="231" y="467"/>
                    <a:pt x="232" y="467"/>
                  </a:cubicBezTo>
                  <a:lnTo>
                    <a:pt x="246" y="467"/>
                  </a:lnTo>
                  <a:cubicBezTo>
                    <a:pt x="369" y="467"/>
                    <a:pt x="472" y="371"/>
                    <a:pt x="480" y="247"/>
                  </a:cubicBezTo>
                  <a:cubicBezTo>
                    <a:pt x="487" y="118"/>
                    <a:pt x="389" y="8"/>
                    <a:pt x="260" y="1"/>
                  </a:cubicBezTo>
                  <a:cubicBezTo>
                    <a:pt x="254" y="1"/>
                    <a:pt x="248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4416850" y="1241975"/>
              <a:ext cx="11875" cy="11725"/>
            </a:xfrm>
            <a:custGeom>
              <a:rect b="b" l="l" r="r" t="t"/>
              <a:pathLst>
                <a:path extrusionOk="0" h="469" w="475">
                  <a:moveTo>
                    <a:pt x="238" y="0"/>
                  </a:moveTo>
                  <a:cubicBezTo>
                    <a:pt x="236" y="0"/>
                    <a:pt x="233" y="0"/>
                    <a:pt x="230" y="0"/>
                  </a:cubicBezTo>
                  <a:cubicBezTo>
                    <a:pt x="102" y="3"/>
                    <a:pt x="0" y="111"/>
                    <a:pt x="4" y="240"/>
                  </a:cubicBezTo>
                  <a:lnTo>
                    <a:pt x="4" y="243"/>
                  </a:lnTo>
                  <a:cubicBezTo>
                    <a:pt x="8" y="369"/>
                    <a:pt x="111" y="468"/>
                    <a:pt x="238" y="468"/>
                  </a:cubicBezTo>
                  <a:lnTo>
                    <a:pt x="244" y="468"/>
                  </a:lnTo>
                  <a:cubicBezTo>
                    <a:pt x="373" y="464"/>
                    <a:pt x="474" y="355"/>
                    <a:pt x="471" y="227"/>
                  </a:cubicBezTo>
                  <a:cubicBezTo>
                    <a:pt x="467" y="101"/>
                    <a:pt x="364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4411950" y="1219025"/>
              <a:ext cx="13200" cy="11750"/>
            </a:xfrm>
            <a:custGeom>
              <a:rect b="b" l="l" r="r" t="t"/>
              <a:pathLst>
                <a:path extrusionOk="0" h="470" w="528">
                  <a:moveTo>
                    <a:pt x="264" y="1"/>
                  </a:moveTo>
                  <a:cubicBezTo>
                    <a:pt x="238" y="1"/>
                    <a:pt x="212" y="5"/>
                    <a:pt x="186" y="14"/>
                  </a:cubicBezTo>
                  <a:cubicBezTo>
                    <a:pt x="64" y="56"/>
                    <a:pt x="1" y="190"/>
                    <a:pt x="44" y="312"/>
                  </a:cubicBezTo>
                  <a:lnTo>
                    <a:pt x="45" y="316"/>
                  </a:lnTo>
                  <a:cubicBezTo>
                    <a:pt x="80" y="410"/>
                    <a:pt x="168" y="470"/>
                    <a:pt x="264" y="470"/>
                  </a:cubicBezTo>
                  <a:cubicBezTo>
                    <a:pt x="291" y="469"/>
                    <a:pt x="317" y="465"/>
                    <a:pt x="343" y="456"/>
                  </a:cubicBezTo>
                  <a:cubicBezTo>
                    <a:pt x="465" y="412"/>
                    <a:pt x="527" y="278"/>
                    <a:pt x="484" y="156"/>
                  </a:cubicBezTo>
                  <a:cubicBezTo>
                    <a:pt x="450" y="60"/>
                    <a:pt x="360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4388025" y="1418175"/>
              <a:ext cx="12200" cy="11700"/>
            </a:xfrm>
            <a:custGeom>
              <a:rect b="b" l="l" r="r" t="t"/>
              <a:pathLst>
                <a:path extrusionOk="0" h="468" w="488">
                  <a:moveTo>
                    <a:pt x="245" y="0"/>
                  </a:moveTo>
                  <a:cubicBezTo>
                    <a:pt x="125" y="0"/>
                    <a:pt x="22" y="92"/>
                    <a:pt x="12" y="213"/>
                  </a:cubicBezTo>
                  <a:cubicBezTo>
                    <a:pt x="0" y="341"/>
                    <a:pt x="95" y="455"/>
                    <a:pt x="223" y="467"/>
                  </a:cubicBezTo>
                  <a:lnTo>
                    <a:pt x="234" y="467"/>
                  </a:lnTo>
                  <a:cubicBezTo>
                    <a:pt x="238" y="468"/>
                    <a:pt x="243" y="468"/>
                    <a:pt x="247" y="468"/>
                  </a:cubicBezTo>
                  <a:cubicBezTo>
                    <a:pt x="369" y="468"/>
                    <a:pt x="472" y="372"/>
                    <a:pt x="479" y="248"/>
                  </a:cubicBezTo>
                  <a:cubicBezTo>
                    <a:pt x="488" y="120"/>
                    <a:pt x="391" y="10"/>
                    <a:pt x="264" y="1"/>
                  </a:cubicBezTo>
                  <a:cubicBezTo>
                    <a:pt x="257" y="1"/>
                    <a:pt x="251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4364775" y="1412875"/>
              <a:ext cx="13300" cy="11725"/>
            </a:xfrm>
            <a:custGeom>
              <a:rect b="b" l="l" r="r" t="t"/>
              <a:pathLst>
                <a:path extrusionOk="0" h="469" w="532">
                  <a:moveTo>
                    <a:pt x="265" y="0"/>
                  </a:moveTo>
                  <a:cubicBezTo>
                    <a:pt x="168" y="0"/>
                    <a:pt x="76" y="60"/>
                    <a:pt x="43" y="157"/>
                  </a:cubicBezTo>
                  <a:cubicBezTo>
                    <a:pt x="1" y="279"/>
                    <a:pt x="64" y="412"/>
                    <a:pt x="187" y="454"/>
                  </a:cubicBezTo>
                  <a:cubicBezTo>
                    <a:pt x="213" y="463"/>
                    <a:pt x="240" y="468"/>
                    <a:pt x="268" y="468"/>
                  </a:cubicBezTo>
                  <a:cubicBezTo>
                    <a:pt x="363" y="468"/>
                    <a:pt x="452" y="409"/>
                    <a:pt x="486" y="315"/>
                  </a:cubicBezTo>
                  <a:cubicBezTo>
                    <a:pt x="531" y="195"/>
                    <a:pt x="470" y="60"/>
                    <a:pt x="348" y="16"/>
                  </a:cubicBezTo>
                  <a:cubicBezTo>
                    <a:pt x="347" y="15"/>
                    <a:pt x="342" y="14"/>
                    <a:pt x="341" y="12"/>
                  </a:cubicBezTo>
                  <a:cubicBezTo>
                    <a:pt x="316" y="4"/>
                    <a:pt x="290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4400175" y="1199075"/>
              <a:ext cx="12975" cy="11725"/>
            </a:xfrm>
            <a:custGeom>
              <a:rect b="b" l="l" r="r" t="t"/>
              <a:pathLst>
                <a:path extrusionOk="0" h="469" w="519">
                  <a:moveTo>
                    <a:pt x="259" y="0"/>
                  </a:moveTo>
                  <a:cubicBezTo>
                    <a:pt x="201" y="0"/>
                    <a:pt x="144" y="21"/>
                    <a:pt x="98" y="64"/>
                  </a:cubicBezTo>
                  <a:cubicBezTo>
                    <a:pt x="5" y="152"/>
                    <a:pt x="1" y="299"/>
                    <a:pt x="88" y="394"/>
                  </a:cubicBezTo>
                  <a:lnTo>
                    <a:pt x="90" y="396"/>
                  </a:lnTo>
                  <a:cubicBezTo>
                    <a:pt x="136" y="444"/>
                    <a:pt x="198" y="469"/>
                    <a:pt x="261" y="469"/>
                  </a:cubicBezTo>
                  <a:cubicBezTo>
                    <a:pt x="318" y="469"/>
                    <a:pt x="375" y="448"/>
                    <a:pt x="420" y="406"/>
                  </a:cubicBezTo>
                  <a:cubicBezTo>
                    <a:pt x="514" y="318"/>
                    <a:pt x="519" y="170"/>
                    <a:pt x="431" y="76"/>
                  </a:cubicBezTo>
                  <a:lnTo>
                    <a:pt x="429" y="74"/>
                  </a:lnTo>
                  <a:cubicBezTo>
                    <a:pt x="383" y="25"/>
                    <a:pt x="321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4379925" y="1188375"/>
              <a:ext cx="12375" cy="11750"/>
            </a:xfrm>
            <a:custGeom>
              <a:rect b="b" l="l" r="r" t="t"/>
              <a:pathLst>
                <a:path extrusionOk="0" h="470" w="495">
                  <a:moveTo>
                    <a:pt x="259" y="0"/>
                  </a:moveTo>
                  <a:cubicBezTo>
                    <a:pt x="201" y="0"/>
                    <a:pt x="144" y="21"/>
                    <a:pt x="99" y="63"/>
                  </a:cubicBezTo>
                  <a:cubicBezTo>
                    <a:pt x="5" y="151"/>
                    <a:pt x="0" y="299"/>
                    <a:pt x="89" y="393"/>
                  </a:cubicBezTo>
                  <a:cubicBezTo>
                    <a:pt x="89" y="393"/>
                    <a:pt x="91" y="395"/>
                    <a:pt x="91" y="395"/>
                  </a:cubicBezTo>
                  <a:cubicBezTo>
                    <a:pt x="137" y="444"/>
                    <a:pt x="199" y="469"/>
                    <a:pt x="262" y="469"/>
                  </a:cubicBezTo>
                  <a:cubicBezTo>
                    <a:pt x="318" y="469"/>
                    <a:pt x="376" y="447"/>
                    <a:pt x="421" y="405"/>
                  </a:cubicBezTo>
                  <a:cubicBezTo>
                    <a:pt x="471" y="359"/>
                    <a:pt x="495" y="295"/>
                    <a:pt x="494" y="231"/>
                  </a:cubicBezTo>
                  <a:cubicBezTo>
                    <a:pt x="493" y="118"/>
                    <a:pt x="410" y="20"/>
                    <a:pt x="294" y="2"/>
                  </a:cubicBezTo>
                  <a:lnTo>
                    <a:pt x="294" y="3"/>
                  </a:lnTo>
                  <a:cubicBezTo>
                    <a:pt x="283" y="1"/>
                    <a:pt x="271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4334025" y="1186775"/>
              <a:ext cx="12000" cy="11675"/>
            </a:xfrm>
            <a:custGeom>
              <a:rect b="b" l="l" r="r" t="t"/>
              <a:pathLst>
                <a:path extrusionOk="0" h="467" w="480">
                  <a:moveTo>
                    <a:pt x="238" y="0"/>
                  </a:moveTo>
                  <a:cubicBezTo>
                    <a:pt x="115" y="0"/>
                    <a:pt x="12" y="98"/>
                    <a:pt x="6" y="222"/>
                  </a:cubicBezTo>
                  <a:cubicBezTo>
                    <a:pt x="1" y="352"/>
                    <a:pt x="100" y="461"/>
                    <a:pt x="229" y="466"/>
                  </a:cubicBezTo>
                  <a:lnTo>
                    <a:pt x="242" y="466"/>
                  </a:lnTo>
                  <a:cubicBezTo>
                    <a:pt x="369" y="466"/>
                    <a:pt x="473" y="366"/>
                    <a:pt x="476" y="240"/>
                  </a:cubicBezTo>
                  <a:cubicBezTo>
                    <a:pt x="480" y="111"/>
                    <a:pt x="378" y="3"/>
                    <a:pt x="249" y="0"/>
                  </a:cubicBezTo>
                  <a:cubicBezTo>
                    <a:pt x="246" y="0"/>
                    <a:pt x="242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4357175" y="1187225"/>
              <a:ext cx="11875" cy="11700"/>
            </a:xfrm>
            <a:custGeom>
              <a:rect b="b" l="l" r="r" t="t"/>
              <a:pathLst>
                <a:path extrusionOk="0" h="468" w="475">
                  <a:moveTo>
                    <a:pt x="236" y="1"/>
                  </a:moveTo>
                  <a:cubicBezTo>
                    <a:pt x="108" y="1"/>
                    <a:pt x="4" y="103"/>
                    <a:pt x="2" y="231"/>
                  </a:cubicBezTo>
                  <a:cubicBezTo>
                    <a:pt x="0" y="360"/>
                    <a:pt x="104" y="466"/>
                    <a:pt x="233" y="468"/>
                  </a:cubicBezTo>
                  <a:lnTo>
                    <a:pt x="239" y="468"/>
                  </a:lnTo>
                  <a:cubicBezTo>
                    <a:pt x="366" y="468"/>
                    <a:pt x="470" y="366"/>
                    <a:pt x="472" y="237"/>
                  </a:cubicBezTo>
                  <a:cubicBezTo>
                    <a:pt x="474" y="109"/>
                    <a:pt x="371" y="3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4391275" y="1305500"/>
              <a:ext cx="12325" cy="11775"/>
            </a:xfrm>
            <a:custGeom>
              <a:rect b="b" l="l" r="r" t="t"/>
              <a:pathLst>
                <a:path extrusionOk="0" h="471" w="493">
                  <a:moveTo>
                    <a:pt x="246" y="0"/>
                  </a:moveTo>
                  <a:cubicBezTo>
                    <a:pt x="128" y="0"/>
                    <a:pt x="27" y="90"/>
                    <a:pt x="14" y="210"/>
                  </a:cubicBezTo>
                  <a:lnTo>
                    <a:pt x="14" y="213"/>
                  </a:lnTo>
                  <a:cubicBezTo>
                    <a:pt x="1" y="341"/>
                    <a:pt x="94" y="456"/>
                    <a:pt x="223" y="469"/>
                  </a:cubicBezTo>
                  <a:cubicBezTo>
                    <a:pt x="231" y="470"/>
                    <a:pt x="238" y="470"/>
                    <a:pt x="247" y="470"/>
                  </a:cubicBezTo>
                  <a:cubicBezTo>
                    <a:pt x="365" y="470"/>
                    <a:pt x="467" y="381"/>
                    <a:pt x="479" y="261"/>
                  </a:cubicBezTo>
                  <a:lnTo>
                    <a:pt x="479" y="258"/>
                  </a:lnTo>
                  <a:cubicBezTo>
                    <a:pt x="492" y="129"/>
                    <a:pt x="399" y="15"/>
                    <a:pt x="270" y="2"/>
                  </a:cubicBezTo>
                  <a:cubicBezTo>
                    <a:pt x="262" y="1"/>
                    <a:pt x="25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4409175" y="1411200"/>
              <a:ext cx="12925" cy="11750"/>
            </a:xfrm>
            <a:custGeom>
              <a:rect b="b" l="l" r="r" t="t"/>
              <a:pathLst>
                <a:path extrusionOk="0" h="470" w="517">
                  <a:moveTo>
                    <a:pt x="260" y="0"/>
                  </a:moveTo>
                  <a:cubicBezTo>
                    <a:pt x="201" y="0"/>
                    <a:pt x="142" y="22"/>
                    <a:pt x="96" y="67"/>
                  </a:cubicBezTo>
                  <a:lnTo>
                    <a:pt x="94" y="69"/>
                  </a:lnTo>
                  <a:cubicBezTo>
                    <a:pt x="2" y="159"/>
                    <a:pt x="1" y="307"/>
                    <a:pt x="91" y="399"/>
                  </a:cubicBezTo>
                  <a:cubicBezTo>
                    <a:pt x="136" y="446"/>
                    <a:pt x="197" y="469"/>
                    <a:pt x="258" y="469"/>
                  </a:cubicBezTo>
                  <a:cubicBezTo>
                    <a:pt x="316" y="469"/>
                    <a:pt x="375" y="447"/>
                    <a:pt x="420" y="402"/>
                  </a:cubicBezTo>
                  <a:lnTo>
                    <a:pt x="423" y="400"/>
                  </a:lnTo>
                  <a:cubicBezTo>
                    <a:pt x="515" y="310"/>
                    <a:pt x="517" y="163"/>
                    <a:pt x="426" y="70"/>
                  </a:cubicBezTo>
                  <a:cubicBezTo>
                    <a:pt x="381" y="23"/>
                    <a:pt x="320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4285850" y="1365750"/>
              <a:ext cx="12350" cy="11675"/>
            </a:xfrm>
            <a:custGeom>
              <a:rect b="b" l="l" r="r" t="t"/>
              <a:pathLst>
                <a:path extrusionOk="0" h="467" w="494">
                  <a:moveTo>
                    <a:pt x="242" y="0"/>
                  </a:moveTo>
                  <a:cubicBezTo>
                    <a:pt x="123" y="0"/>
                    <a:pt x="22" y="92"/>
                    <a:pt x="12" y="213"/>
                  </a:cubicBezTo>
                  <a:cubicBezTo>
                    <a:pt x="0" y="340"/>
                    <a:pt x="95" y="454"/>
                    <a:pt x="222" y="466"/>
                  </a:cubicBezTo>
                  <a:cubicBezTo>
                    <a:pt x="231" y="467"/>
                    <a:pt x="239" y="467"/>
                    <a:pt x="247" y="467"/>
                  </a:cubicBezTo>
                  <a:cubicBezTo>
                    <a:pt x="364" y="467"/>
                    <a:pt x="465" y="380"/>
                    <a:pt x="479" y="261"/>
                  </a:cubicBezTo>
                  <a:cubicBezTo>
                    <a:pt x="494" y="133"/>
                    <a:pt x="402" y="17"/>
                    <a:pt x="274" y="2"/>
                  </a:cubicBezTo>
                  <a:lnTo>
                    <a:pt x="265" y="1"/>
                  </a:lnTo>
                  <a:cubicBezTo>
                    <a:pt x="257" y="0"/>
                    <a:pt x="250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4395925" y="1327850"/>
              <a:ext cx="13375" cy="11775"/>
            </a:xfrm>
            <a:custGeom>
              <a:rect b="b" l="l" r="r" t="t"/>
              <a:pathLst>
                <a:path extrusionOk="0" h="471" w="535">
                  <a:moveTo>
                    <a:pt x="267" y="1"/>
                  </a:moveTo>
                  <a:cubicBezTo>
                    <a:pt x="227" y="1"/>
                    <a:pt x="186" y="11"/>
                    <a:pt x="149" y="33"/>
                  </a:cubicBezTo>
                  <a:cubicBezTo>
                    <a:pt x="38" y="98"/>
                    <a:pt x="1" y="241"/>
                    <a:pt x="66" y="352"/>
                  </a:cubicBezTo>
                  <a:lnTo>
                    <a:pt x="69" y="357"/>
                  </a:lnTo>
                  <a:cubicBezTo>
                    <a:pt x="113" y="430"/>
                    <a:pt x="190" y="470"/>
                    <a:pt x="269" y="470"/>
                  </a:cubicBezTo>
                  <a:cubicBezTo>
                    <a:pt x="311" y="470"/>
                    <a:pt x="352" y="460"/>
                    <a:pt x="389" y="437"/>
                  </a:cubicBezTo>
                  <a:cubicBezTo>
                    <a:pt x="500" y="370"/>
                    <a:pt x="535" y="226"/>
                    <a:pt x="469" y="116"/>
                  </a:cubicBezTo>
                  <a:cubicBezTo>
                    <a:pt x="426" y="42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4401150" y="1284975"/>
              <a:ext cx="13175" cy="11750"/>
            </a:xfrm>
            <a:custGeom>
              <a:rect b="b" l="l" r="r" t="t"/>
              <a:pathLst>
                <a:path extrusionOk="0" h="470" w="527">
                  <a:moveTo>
                    <a:pt x="264" y="0"/>
                  </a:moveTo>
                  <a:cubicBezTo>
                    <a:pt x="197" y="0"/>
                    <a:pt x="130" y="30"/>
                    <a:pt x="83" y="86"/>
                  </a:cubicBezTo>
                  <a:lnTo>
                    <a:pt x="262" y="236"/>
                  </a:lnTo>
                  <a:lnTo>
                    <a:pt x="82" y="87"/>
                  </a:lnTo>
                  <a:lnTo>
                    <a:pt x="82" y="87"/>
                  </a:lnTo>
                  <a:cubicBezTo>
                    <a:pt x="1" y="187"/>
                    <a:pt x="14" y="334"/>
                    <a:pt x="114" y="416"/>
                  </a:cubicBezTo>
                  <a:cubicBezTo>
                    <a:pt x="157" y="452"/>
                    <a:pt x="210" y="470"/>
                    <a:pt x="262" y="470"/>
                  </a:cubicBezTo>
                  <a:cubicBezTo>
                    <a:pt x="329" y="470"/>
                    <a:pt x="396" y="441"/>
                    <a:pt x="442" y="384"/>
                  </a:cubicBezTo>
                  <a:cubicBezTo>
                    <a:pt x="443" y="384"/>
                    <a:pt x="445" y="381"/>
                    <a:pt x="445" y="381"/>
                  </a:cubicBezTo>
                  <a:cubicBezTo>
                    <a:pt x="526" y="282"/>
                    <a:pt x="512" y="135"/>
                    <a:pt x="412" y="53"/>
                  </a:cubicBezTo>
                  <a:cubicBezTo>
                    <a:pt x="368" y="18"/>
                    <a:pt x="31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4420450" y="1367400"/>
              <a:ext cx="12750" cy="11775"/>
            </a:xfrm>
            <a:custGeom>
              <a:rect b="b" l="l" r="r" t="t"/>
              <a:pathLst>
                <a:path extrusionOk="0" h="471" w="510">
                  <a:moveTo>
                    <a:pt x="253" y="1"/>
                  </a:moveTo>
                  <a:cubicBezTo>
                    <a:pt x="239" y="1"/>
                    <a:pt x="224" y="2"/>
                    <a:pt x="210" y="5"/>
                  </a:cubicBezTo>
                  <a:cubicBezTo>
                    <a:pt x="83" y="29"/>
                    <a:pt x="0" y="151"/>
                    <a:pt x="25" y="278"/>
                  </a:cubicBezTo>
                  <a:cubicBezTo>
                    <a:pt x="25" y="280"/>
                    <a:pt x="26" y="284"/>
                    <a:pt x="26" y="286"/>
                  </a:cubicBezTo>
                  <a:cubicBezTo>
                    <a:pt x="49" y="396"/>
                    <a:pt x="146" y="471"/>
                    <a:pt x="255" y="471"/>
                  </a:cubicBezTo>
                  <a:cubicBezTo>
                    <a:pt x="271" y="471"/>
                    <a:pt x="287" y="470"/>
                    <a:pt x="302" y="467"/>
                  </a:cubicBezTo>
                  <a:cubicBezTo>
                    <a:pt x="429" y="439"/>
                    <a:pt x="509" y="317"/>
                    <a:pt x="482" y="190"/>
                  </a:cubicBezTo>
                  <a:cubicBezTo>
                    <a:pt x="461" y="78"/>
                    <a:pt x="363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4419800" y="1390600"/>
              <a:ext cx="12250" cy="11800"/>
            </a:xfrm>
            <a:custGeom>
              <a:rect b="b" l="l" r="r" t="t"/>
              <a:pathLst>
                <a:path extrusionOk="0" h="472" w="490">
                  <a:moveTo>
                    <a:pt x="253" y="1"/>
                  </a:moveTo>
                  <a:cubicBezTo>
                    <a:pt x="238" y="1"/>
                    <a:pt x="224" y="2"/>
                    <a:pt x="209" y="5"/>
                  </a:cubicBezTo>
                  <a:cubicBezTo>
                    <a:pt x="83" y="29"/>
                    <a:pt x="0" y="152"/>
                    <a:pt x="24" y="278"/>
                  </a:cubicBezTo>
                  <a:cubicBezTo>
                    <a:pt x="24" y="279"/>
                    <a:pt x="25" y="284"/>
                    <a:pt x="26" y="285"/>
                  </a:cubicBezTo>
                  <a:cubicBezTo>
                    <a:pt x="49" y="395"/>
                    <a:pt x="146" y="472"/>
                    <a:pt x="254" y="472"/>
                  </a:cubicBezTo>
                  <a:lnTo>
                    <a:pt x="256" y="472"/>
                  </a:lnTo>
                  <a:cubicBezTo>
                    <a:pt x="258" y="472"/>
                    <a:pt x="260" y="472"/>
                    <a:pt x="261" y="471"/>
                  </a:cubicBezTo>
                  <a:cubicBezTo>
                    <a:pt x="269" y="471"/>
                    <a:pt x="277" y="471"/>
                    <a:pt x="286" y="468"/>
                  </a:cubicBezTo>
                  <a:cubicBezTo>
                    <a:pt x="379" y="457"/>
                    <a:pt x="460" y="389"/>
                    <a:pt x="484" y="293"/>
                  </a:cubicBezTo>
                  <a:cubicBezTo>
                    <a:pt x="484" y="293"/>
                    <a:pt x="485" y="288"/>
                    <a:pt x="485" y="288"/>
                  </a:cubicBezTo>
                  <a:lnTo>
                    <a:pt x="483" y="287"/>
                  </a:lnTo>
                  <a:cubicBezTo>
                    <a:pt x="489" y="257"/>
                    <a:pt x="490" y="224"/>
                    <a:pt x="483" y="191"/>
                  </a:cubicBezTo>
                  <a:cubicBezTo>
                    <a:pt x="461" y="79"/>
                    <a:pt x="363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4410075" y="1346500"/>
              <a:ext cx="13300" cy="11750"/>
            </a:xfrm>
            <a:custGeom>
              <a:rect b="b" l="l" r="r" t="t"/>
              <a:pathLst>
                <a:path extrusionOk="0" h="470" w="532">
                  <a:moveTo>
                    <a:pt x="265" y="1"/>
                  </a:moveTo>
                  <a:cubicBezTo>
                    <a:pt x="218" y="1"/>
                    <a:pt x="171" y="15"/>
                    <a:pt x="130" y="44"/>
                  </a:cubicBezTo>
                  <a:cubicBezTo>
                    <a:pt x="25" y="119"/>
                    <a:pt x="1" y="265"/>
                    <a:pt x="76" y="370"/>
                  </a:cubicBezTo>
                  <a:cubicBezTo>
                    <a:pt x="77" y="372"/>
                    <a:pt x="81" y="376"/>
                    <a:pt x="82" y="378"/>
                  </a:cubicBezTo>
                  <a:cubicBezTo>
                    <a:pt x="127" y="438"/>
                    <a:pt x="197" y="470"/>
                    <a:pt x="267" y="470"/>
                  </a:cubicBezTo>
                  <a:cubicBezTo>
                    <a:pt x="316" y="470"/>
                    <a:pt x="366" y="454"/>
                    <a:pt x="408" y="422"/>
                  </a:cubicBezTo>
                  <a:cubicBezTo>
                    <a:pt x="511" y="345"/>
                    <a:pt x="531" y="199"/>
                    <a:pt x="454" y="96"/>
                  </a:cubicBezTo>
                  <a:cubicBezTo>
                    <a:pt x="409" y="34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834" name="Google Shape;1834;p17"/>
          <p:cNvSpPr/>
          <p:nvPr/>
        </p:nvSpPr>
        <p:spPr>
          <a:xfrm>
            <a:off x="4819263" y="3077035"/>
            <a:ext cx="881400" cy="88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35" name="Google Shape;1835;p17"/>
          <p:cNvGrpSpPr/>
          <p:nvPr/>
        </p:nvGrpSpPr>
        <p:grpSpPr>
          <a:xfrm>
            <a:off x="4998366" y="3322984"/>
            <a:ext cx="523174" cy="389494"/>
            <a:chOff x="4110000" y="457425"/>
            <a:chExt cx="398700" cy="296825"/>
          </a:xfrm>
        </p:grpSpPr>
        <p:sp>
          <p:nvSpPr>
            <p:cNvPr id="1836" name="Google Shape;1836;p17"/>
            <p:cNvSpPr/>
            <p:nvPr/>
          </p:nvSpPr>
          <p:spPr>
            <a:xfrm>
              <a:off x="4396475" y="742575"/>
              <a:ext cx="34875" cy="11675"/>
            </a:xfrm>
            <a:custGeom>
              <a:rect b="b" l="l" r="r" t="t"/>
              <a:pathLst>
                <a:path extrusionOk="0" h="467" w="1395">
                  <a:moveTo>
                    <a:pt x="233" y="0"/>
                  </a:moveTo>
                  <a:cubicBezTo>
                    <a:pt x="104" y="0"/>
                    <a:pt x="1" y="104"/>
                    <a:pt x="1" y="233"/>
                  </a:cubicBezTo>
                  <a:cubicBezTo>
                    <a:pt x="1" y="361"/>
                    <a:pt x="104" y="466"/>
                    <a:pt x="233" y="466"/>
                  </a:cubicBezTo>
                  <a:lnTo>
                    <a:pt x="1162" y="466"/>
                  </a:lnTo>
                  <a:cubicBezTo>
                    <a:pt x="1290" y="466"/>
                    <a:pt x="1394" y="361"/>
                    <a:pt x="1394" y="233"/>
                  </a:cubicBezTo>
                  <a:cubicBezTo>
                    <a:pt x="1394" y="104"/>
                    <a:pt x="1290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7" name="Google Shape;1837;p17"/>
            <p:cNvSpPr/>
            <p:nvPr/>
          </p:nvSpPr>
          <p:spPr>
            <a:xfrm>
              <a:off x="4295200" y="724525"/>
              <a:ext cx="31725" cy="28025"/>
            </a:xfrm>
            <a:custGeom>
              <a:rect b="b" l="l" r="r" t="t"/>
              <a:pathLst>
                <a:path extrusionOk="0" h="1121" w="1269">
                  <a:moveTo>
                    <a:pt x="261" y="1"/>
                  </a:moveTo>
                  <a:cubicBezTo>
                    <a:pt x="196" y="1"/>
                    <a:pt x="131" y="27"/>
                    <a:pt x="85" y="80"/>
                  </a:cubicBezTo>
                  <a:cubicBezTo>
                    <a:pt x="1" y="176"/>
                    <a:pt x="11" y="323"/>
                    <a:pt x="108" y="409"/>
                  </a:cubicBezTo>
                  <a:lnTo>
                    <a:pt x="855" y="1063"/>
                  </a:lnTo>
                  <a:cubicBezTo>
                    <a:pt x="898" y="1101"/>
                    <a:pt x="954" y="1120"/>
                    <a:pt x="1009" y="1120"/>
                  </a:cubicBezTo>
                  <a:cubicBezTo>
                    <a:pt x="1073" y="1120"/>
                    <a:pt x="1137" y="1094"/>
                    <a:pt x="1183" y="1040"/>
                  </a:cubicBezTo>
                  <a:cubicBezTo>
                    <a:pt x="1269" y="944"/>
                    <a:pt x="1258" y="796"/>
                    <a:pt x="1162" y="712"/>
                  </a:cubicBezTo>
                  <a:lnTo>
                    <a:pt x="414" y="58"/>
                  </a:lnTo>
                  <a:cubicBezTo>
                    <a:pt x="370" y="20"/>
                    <a:pt x="31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8" name="Google Shape;1838;p17"/>
            <p:cNvSpPr/>
            <p:nvPr/>
          </p:nvSpPr>
          <p:spPr>
            <a:xfrm>
              <a:off x="4216800" y="742575"/>
              <a:ext cx="34850" cy="11675"/>
            </a:xfrm>
            <a:custGeom>
              <a:rect b="b" l="l" r="r" t="t"/>
              <a:pathLst>
                <a:path extrusionOk="0" h="467" w="1394">
                  <a:moveTo>
                    <a:pt x="232" y="0"/>
                  </a:moveTo>
                  <a:cubicBezTo>
                    <a:pt x="104" y="0"/>
                    <a:pt x="0" y="104"/>
                    <a:pt x="0" y="233"/>
                  </a:cubicBezTo>
                  <a:cubicBezTo>
                    <a:pt x="0" y="361"/>
                    <a:pt x="104" y="466"/>
                    <a:pt x="232" y="466"/>
                  </a:cubicBezTo>
                  <a:lnTo>
                    <a:pt x="1161" y="466"/>
                  </a:lnTo>
                  <a:cubicBezTo>
                    <a:pt x="1290" y="466"/>
                    <a:pt x="1394" y="361"/>
                    <a:pt x="1394" y="233"/>
                  </a:cubicBezTo>
                  <a:cubicBezTo>
                    <a:pt x="1394" y="104"/>
                    <a:pt x="1290" y="0"/>
                    <a:pt x="1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9" name="Google Shape;1839;p17"/>
            <p:cNvSpPr/>
            <p:nvPr/>
          </p:nvSpPr>
          <p:spPr>
            <a:xfrm>
              <a:off x="4115525" y="724525"/>
              <a:ext cx="31725" cy="28025"/>
            </a:xfrm>
            <a:custGeom>
              <a:rect b="b" l="l" r="r" t="t"/>
              <a:pathLst>
                <a:path extrusionOk="0" h="1121" w="1269">
                  <a:moveTo>
                    <a:pt x="260" y="1"/>
                  </a:moveTo>
                  <a:cubicBezTo>
                    <a:pt x="195" y="1"/>
                    <a:pt x="131" y="27"/>
                    <a:pt x="84" y="80"/>
                  </a:cubicBezTo>
                  <a:cubicBezTo>
                    <a:pt x="0" y="176"/>
                    <a:pt x="10" y="323"/>
                    <a:pt x="107" y="409"/>
                  </a:cubicBezTo>
                  <a:lnTo>
                    <a:pt x="854" y="1063"/>
                  </a:lnTo>
                  <a:cubicBezTo>
                    <a:pt x="899" y="1101"/>
                    <a:pt x="953" y="1120"/>
                    <a:pt x="1008" y="1120"/>
                  </a:cubicBezTo>
                  <a:cubicBezTo>
                    <a:pt x="1073" y="1120"/>
                    <a:pt x="1137" y="1094"/>
                    <a:pt x="1183" y="1040"/>
                  </a:cubicBezTo>
                  <a:cubicBezTo>
                    <a:pt x="1268" y="944"/>
                    <a:pt x="1258" y="796"/>
                    <a:pt x="1161" y="712"/>
                  </a:cubicBezTo>
                  <a:lnTo>
                    <a:pt x="414" y="58"/>
                  </a:lnTo>
                  <a:cubicBezTo>
                    <a:pt x="369" y="20"/>
                    <a:pt x="315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0" name="Google Shape;1840;p17"/>
            <p:cNvSpPr/>
            <p:nvPr/>
          </p:nvSpPr>
          <p:spPr>
            <a:xfrm>
              <a:off x="4110000" y="457425"/>
              <a:ext cx="398700" cy="279200"/>
            </a:xfrm>
            <a:custGeom>
              <a:rect b="b" l="l" r="r" t="t"/>
              <a:pathLst>
                <a:path extrusionOk="0" h="11168" w="15948">
                  <a:moveTo>
                    <a:pt x="5691" y="3745"/>
                  </a:moveTo>
                  <a:cubicBezTo>
                    <a:pt x="5713" y="3745"/>
                    <a:pt x="5735" y="3748"/>
                    <a:pt x="5757" y="3754"/>
                  </a:cubicBezTo>
                  <a:cubicBezTo>
                    <a:pt x="5822" y="3772"/>
                    <a:pt x="5876" y="3813"/>
                    <a:pt x="5910" y="3871"/>
                  </a:cubicBezTo>
                  <a:lnTo>
                    <a:pt x="6022" y="4067"/>
                  </a:lnTo>
                  <a:cubicBezTo>
                    <a:pt x="6092" y="4187"/>
                    <a:pt x="6051" y="4341"/>
                    <a:pt x="5931" y="4411"/>
                  </a:cubicBezTo>
                  <a:lnTo>
                    <a:pt x="5436" y="4696"/>
                  </a:lnTo>
                  <a:cubicBezTo>
                    <a:pt x="5398" y="4718"/>
                    <a:pt x="5356" y="4730"/>
                    <a:pt x="5312" y="4730"/>
                  </a:cubicBezTo>
                  <a:cubicBezTo>
                    <a:pt x="5290" y="4730"/>
                    <a:pt x="5267" y="4727"/>
                    <a:pt x="5245" y="4721"/>
                  </a:cubicBezTo>
                  <a:cubicBezTo>
                    <a:pt x="5189" y="4706"/>
                    <a:pt x="5141" y="4673"/>
                    <a:pt x="5108" y="4627"/>
                  </a:cubicBezTo>
                  <a:cubicBezTo>
                    <a:pt x="5068" y="4527"/>
                    <a:pt x="5016" y="4430"/>
                    <a:pt x="4952" y="4339"/>
                  </a:cubicBezTo>
                  <a:cubicBezTo>
                    <a:pt x="4928" y="4234"/>
                    <a:pt x="4973" y="4120"/>
                    <a:pt x="5071" y="4064"/>
                  </a:cubicBezTo>
                  <a:lnTo>
                    <a:pt x="5566" y="3779"/>
                  </a:lnTo>
                  <a:cubicBezTo>
                    <a:pt x="5604" y="3756"/>
                    <a:pt x="5647" y="3745"/>
                    <a:pt x="5691" y="3745"/>
                  </a:cubicBezTo>
                  <a:close/>
                  <a:moveTo>
                    <a:pt x="12879" y="3745"/>
                  </a:moveTo>
                  <a:cubicBezTo>
                    <a:pt x="12900" y="3745"/>
                    <a:pt x="12923" y="3748"/>
                    <a:pt x="12945" y="3753"/>
                  </a:cubicBezTo>
                  <a:cubicBezTo>
                    <a:pt x="13009" y="3770"/>
                    <a:pt x="13064" y="3813"/>
                    <a:pt x="13098" y="3871"/>
                  </a:cubicBezTo>
                  <a:lnTo>
                    <a:pt x="13211" y="4067"/>
                  </a:lnTo>
                  <a:cubicBezTo>
                    <a:pt x="13280" y="4187"/>
                    <a:pt x="13239" y="4341"/>
                    <a:pt x="13118" y="4411"/>
                  </a:cubicBezTo>
                  <a:lnTo>
                    <a:pt x="12625" y="4696"/>
                  </a:lnTo>
                  <a:cubicBezTo>
                    <a:pt x="12586" y="4718"/>
                    <a:pt x="12543" y="4730"/>
                    <a:pt x="12500" y="4730"/>
                  </a:cubicBezTo>
                  <a:cubicBezTo>
                    <a:pt x="12478" y="4730"/>
                    <a:pt x="12456" y="4727"/>
                    <a:pt x="12433" y="4721"/>
                  </a:cubicBezTo>
                  <a:cubicBezTo>
                    <a:pt x="12377" y="4706"/>
                    <a:pt x="12330" y="4673"/>
                    <a:pt x="12296" y="4627"/>
                  </a:cubicBezTo>
                  <a:cubicBezTo>
                    <a:pt x="12256" y="4527"/>
                    <a:pt x="12204" y="4430"/>
                    <a:pt x="12140" y="4339"/>
                  </a:cubicBezTo>
                  <a:cubicBezTo>
                    <a:pt x="12122" y="4263"/>
                    <a:pt x="12141" y="4183"/>
                    <a:pt x="12191" y="4122"/>
                  </a:cubicBezTo>
                  <a:lnTo>
                    <a:pt x="12828" y="3751"/>
                  </a:lnTo>
                  <a:cubicBezTo>
                    <a:pt x="12845" y="3747"/>
                    <a:pt x="12862" y="3745"/>
                    <a:pt x="12879" y="3745"/>
                  </a:cubicBezTo>
                  <a:close/>
                  <a:moveTo>
                    <a:pt x="4368" y="4471"/>
                  </a:moveTo>
                  <a:cubicBezTo>
                    <a:pt x="4429" y="4471"/>
                    <a:pt x="4486" y="4498"/>
                    <a:pt x="4526" y="4547"/>
                  </a:cubicBezTo>
                  <a:lnTo>
                    <a:pt x="4535" y="4559"/>
                  </a:lnTo>
                  <a:cubicBezTo>
                    <a:pt x="4548" y="4587"/>
                    <a:pt x="4560" y="4615"/>
                    <a:pt x="4575" y="4642"/>
                  </a:cubicBezTo>
                  <a:lnTo>
                    <a:pt x="4689" y="4837"/>
                  </a:lnTo>
                  <a:cubicBezTo>
                    <a:pt x="4689" y="4837"/>
                    <a:pt x="4689" y="4837"/>
                    <a:pt x="4690" y="4838"/>
                  </a:cubicBezTo>
                  <a:cubicBezTo>
                    <a:pt x="4761" y="5039"/>
                    <a:pt x="4762" y="5261"/>
                    <a:pt x="4689" y="5469"/>
                  </a:cubicBezTo>
                  <a:lnTo>
                    <a:pt x="4085" y="7099"/>
                  </a:lnTo>
                  <a:lnTo>
                    <a:pt x="3151" y="6991"/>
                  </a:lnTo>
                  <a:lnTo>
                    <a:pt x="3079" y="6983"/>
                  </a:lnTo>
                  <a:lnTo>
                    <a:pt x="3242" y="6170"/>
                  </a:lnTo>
                  <a:lnTo>
                    <a:pt x="3731" y="5930"/>
                  </a:lnTo>
                  <a:cubicBezTo>
                    <a:pt x="3846" y="5874"/>
                    <a:pt x="3895" y="5734"/>
                    <a:pt x="3838" y="5619"/>
                  </a:cubicBezTo>
                  <a:cubicBezTo>
                    <a:pt x="3798" y="5536"/>
                    <a:pt x="3715" y="5488"/>
                    <a:pt x="3629" y="5488"/>
                  </a:cubicBezTo>
                  <a:cubicBezTo>
                    <a:pt x="3594" y="5488"/>
                    <a:pt x="3559" y="5495"/>
                    <a:pt x="3526" y="5512"/>
                  </a:cubicBezTo>
                  <a:lnTo>
                    <a:pt x="2936" y="5801"/>
                  </a:lnTo>
                  <a:cubicBezTo>
                    <a:pt x="2934" y="5802"/>
                    <a:pt x="2933" y="5802"/>
                    <a:pt x="2932" y="5803"/>
                  </a:cubicBezTo>
                  <a:lnTo>
                    <a:pt x="1468" y="6518"/>
                  </a:lnTo>
                  <a:cubicBezTo>
                    <a:pt x="1421" y="6542"/>
                    <a:pt x="1370" y="6553"/>
                    <a:pt x="1319" y="6553"/>
                  </a:cubicBezTo>
                  <a:cubicBezTo>
                    <a:pt x="1269" y="6553"/>
                    <a:pt x="1219" y="6542"/>
                    <a:pt x="1172" y="6519"/>
                  </a:cubicBezTo>
                  <a:cubicBezTo>
                    <a:pt x="1128" y="6498"/>
                    <a:pt x="1089" y="6468"/>
                    <a:pt x="1059" y="6432"/>
                  </a:cubicBezTo>
                  <a:lnTo>
                    <a:pt x="4347" y="4472"/>
                  </a:lnTo>
                  <a:cubicBezTo>
                    <a:pt x="4354" y="4471"/>
                    <a:pt x="4361" y="4471"/>
                    <a:pt x="4368" y="4471"/>
                  </a:cubicBezTo>
                  <a:close/>
                  <a:moveTo>
                    <a:pt x="9951" y="8520"/>
                  </a:moveTo>
                  <a:cubicBezTo>
                    <a:pt x="10083" y="8734"/>
                    <a:pt x="10261" y="8920"/>
                    <a:pt x="10483" y="9062"/>
                  </a:cubicBezTo>
                  <a:lnTo>
                    <a:pt x="10281" y="9559"/>
                  </a:lnTo>
                  <a:cubicBezTo>
                    <a:pt x="10251" y="9619"/>
                    <a:pt x="10184" y="9660"/>
                    <a:pt x="10070" y="9726"/>
                  </a:cubicBezTo>
                  <a:cubicBezTo>
                    <a:pt x="10056" y="9735"/>
                    <a:pt x="10041" y="9744"/>
                    <a:pt x="10026" y="9753"/>
                  </a:cubicBezTo>
                  <a:lnTo>
                    <a:pt x="8700" y="10512"/>
                  </a:lnTo>
                  <a:lnTo>
                    <a:pt x="8579" y="10412"/>
                  </a:lnTo>
                  <a:lnTo>
                    <a:pt x="9600" y="9537"/>
                  </a:lnTo>
                  <a:cubicBezTo>
                    <a:pt x="9710" y="9443"/>
                    <a:pt x="9787" y="9314"/>
                    <a:pt x="9816" y="9172"/>
                  </a:cubicBezTo>
                  <a:lnTo>
                    <a:pt x="9951" y="8520"/>
                  </a:lnTo>
                  <a:close/>
                  <a:moveTo>
                    <a:pt x="2987" y="7442"/>
                  </a:moveTo>
                  <a:lnTo>
                    <a:pt x="3163" y="7462"/>
                  </a:lnTo>
                  <a:lnTo>
                    <a:pt x="4110" y="7572"/>
                  </a:lnTo>
                  <a:lnTo>
                    <a:pt x="5255" y="9187"/>
                  </a:lnTo>
                  <a:cubicBezTo>
                    <a:pt x="5282" y="9235"/>
                    <a:pt x="5287" y="9292"/>
                    <a:pt x="5270" y="9344"/>
                  </a:cubicBezTo>
                  <a:cubicBezTo>
                    <a:pt x="5267" y="9352"/>
                    <a:pt x="5264" y="9359"/>
                    <a:pt x="5263" y="9367"/>
                  </a:cubicBezTo>
                  <a:lnTo>
                    <a:pt x="4950" y="10702"/>
                  </a:lnTo>
                  <a:lnTo>
                    <a:pt x="4755" y="10702"/>
                  </a:lnTo>
                  <a:lnTo>
                    <a:pt x="4826" y="9927"/>
                  </a:lnTo>
                  <a:cubicBezTo>
                    <a:pt x="4853" y="9627"/>
                    <a:pt x="4703" y="9337"/>
                    <a:pt x="4443" y="9188"/>
                  </a:cubicBezTo>
                  <a:lnTo>
                    <a:pt x="3608" y="8708"/>
                  </a:lnTo>
                  <a:cubicBezTo>
                    <a:pt x="3156" y="8449"/>
                    <a:pt x="2915" y="7950"/>
                    <a:pt x="2987" y="7442"/>
                  </a:cubicBezTo>
                  <a:close/>
                  <a:moveTo>
                    <a:pt x="10174" y="7442"/>
                  </a:moveTo>
                  <a:lnTo>
                    <a:pt x="10397" y="7468"/>
                  </a:lnTo>
                  <a:lnTo>
                    <a:pt x="11297" y="7572"/>
                  </a:lnTo>
                  <a:lnTo>
                    <a:pt x="12443" y="9187"/>
                  </a:lnTo>
                  <a:cubicBezTo>
                    <a:pt x="12469" y="9235"/>
                    <a:pt x="12475" y="9292"/>
                    <a:pt x="12457" y="9344"/>
                  </a:cubicBezTo>
                  <a:cubicBezTo>
                    <a:pt x="12454" y="9352"/>
                    <a:pt x="12452" y="9359"/>
                    <a:pt x="12451" y="9367"/>
                  </a:cubicBezTo>
                  <a:lnTo>
                    <a:pt x="12137" y="10702"/>
                  </a:lnTo>
                  <a:lnTo>
                    <a:pt x="11944" y="10702"/>
                  </a:lnTo>
                  <a:lnTo>
                    <a:pt x="12014" y="9927"/>
                  </a:lnTo>
                  <a:cubicBezTo>
                    <a:pt x="12041" y="9627"/>
                    <a:pt x="11890" y="9337"/>
                    <a:pt x="11630" y="9188"/>
                  </a:cubicBezTo>
                  <a:lnTo>
                    <a:pt x="10795" y="8708"/>
                  </a:lnTo>
                  <a:cubicBezTo>
                    <a:pt x="10344" y="8449"/>
                    <a:pt x="10102" y="7950"/>
                    <a:pt x="10174" y="7442"/>
                  </a:cubicBezTo>
                  <a:close/>
                  <a:moveTo>
                    <a:pt x="12379" y="1"/>
                  </a:moveTo>
                  <a:cubicBezTo>
                    <a:pt x="12261" y="1"/>
                    <a:pt x="12151" y="63"/>
                    <a:pt x="12090" y="165"/>
                  </a:cubicBezTo>
                  <a:cubicBezTo>
                    <a:pt x="12021" y="280"/>
                    <a:pt x="12027" y="425"/>
                    <a:pt x="12105" y="533"/>
                  </a:cubicBezTo>
                  <a:lnTo>
                    <a:pt x="12848" y="1570"/>
                  </a:lnTo>
                  <a:lnTo>
                    <a:pt x="9433" y="3597"/>
                  </a:lnTo>
                  <a:lnTo>
                    <a:pt x="7545" y="301"/>
                  </a:lnTo>
                  <a:cubicBezTo>
                    <a:pt x="7481" y="188"/>
                    <a:pt x="7370" y="110"/>
                    <a:pt x="7241" y="90"/>
                  </a:cubicBezTo>
                  <a:cubicBezTo>
                    <a:pt x="7218" y="86"/>
                    <a:pt x="7195" y="84"/>
                    <a:pt x="7172" y="84"/>
                  </a:cubicBezTo>
                  <a:cubicBezTo>
                    <a:pt x="7067" y="84"/>
                    <a:pt x="6965" y="123"/>
                    <a:pt x="6885" y="195"/>
                  </a:cubicBezTo>
                  <a:lnTo>
                    <a:pt x="3544" y="3192"/>
                  </a:lnTo>
                  <a:cubicBezTo>
                    <a:pt x="3448" y="3277"/>
                    <a:pt x="3440" y="3424"/>
                    <a:pt x="3526" y="3520"/>
                  </a:cubicBezTo>
                  <a:cubicBezTo>
                    <a:pt x="3572" y="3571"/>
                    <a:pt x="3636" y="3597"/>
                    <a:pt x="3699" y="3597"/>
                  </a:cubicBezTo>
                  <a:cubicBezTo>
                    <a:pt x="3755" y="3597"/>
                    <a:pt x="3810" y="3578"/>
                    <a:pt x="3855" y="3538"/>
                  </a:cubicBezTo>
                  <a:lnTo>
                    <a:pt x="7164" y="571"/>
                  </a:lnTo>
                  <a:lnTo>
                    <a:pt x="9116" y="3980"/>
                  </a:lnTo>
                  <a:cubicBezTo>
                    <a:pt x="9155" y="4049"/>
                    <a:pt x="9219" y="4098"/>
                    <a:pt x="9296" y="4118"/>
                  </a:cubicBezTo>
                  <a:cubicBezTo>
                    <a:pt x="9321" y="4125"/>
                    <a:pt x="9346" y="4128"/>
                    <a:pt x="9371" y="4128"/>
                  </a:cubicBezTo>
                  <a:cubicBezTo>
                    <a:pt x="9423" y="4128"/>
                    <a:pt x="9474" y="4114"/>
                    <a:pt x="9520" y="4086"/>
                  </a:cubicBezTo>
                  <a:lnTo>
                    <a:pt x="13240" y="1879"/>
                  </a:lnTo>
                  <a:cubicBezTo>
                    <a:pt x="13312" y="1836"/>
                    <a:pt x="13363" y="1764"/>
                    <a:pt x="13381" y="1681"/>
                  </a:cubicBezTo>
                  <a:cubicBezTo>
                    <a:pt x="13398" y="1598"/>
                    <a:pt x="13380" y="1512"/>
                    <a:pt x="13330" y="1443"/>
                  </a:cubicBezTo>
                  <a:lnTo>
                    <a:pt x="12656" y="502"/>
                  </a:lnTo>
                  <a:lnTo>
                    <a:pt x="15448" y="853"/>
                  </a:lnTo>
                  <a:lnTo>
                    <a:pt x="14930" y="3653"/>
                  </a:lnTo>
                  <a:lnTo>
                    <a:pt x="14254" y="2699"/>
                  </a:lnTo>
                  <a:cubicBezTo>
                    <a:pt x="14195" y="2616"/>
                    <a:pt x="14102" y="2571"/>
                    <a:pt x="14008" y="2571"/>
                  </a:cubicBezTo>
                  <a:cubicBezTo>
                    <a:pt x="13956" y="2571"/>
                    <a:pt x="13903" y="2584"/>
                    <a:pt x="13855" y="2613"/>
                  </a:cubicBezTo>
                  <a:lnTo>
                    <a:pt x="12644" y="3319"/>
                  </a:lnTo>
                  <a:cubicBezTo>
                    <a:pt x="12601" y="3333"/>
                    <a:pt x="12560" y="3352"/>
                    <a:pt x="12520" y="3376"/>
                  </a:cubicBezTo>
                  <a:lnTo>
                    <a:pt x="12026" y="3660"/>
                  </a:lnTo>
                  <a:cubicBezTo>
                    <a:pt x="11981" y="3687"/>
                    <a:pt x="11939" y="3718"/>
                    <a:pt x="11902" y="3752"/>
                  </a:cubicBezTo>
                  <a:lnTo>
                    <a:pt x="11455" y="4012"/>
                  </a:lnTo>
                  <a:cubicBezTo>
                    <a:pt x="11424" y="4017"/>
                    <a:pt x="11392" y="4023"/>
                    <a:pt x="11360" y="4034"/>
                  </a:cubicBezTo>
                  <a:cubicBezTo>
                    <a:pt x="11341" y="4039"/>
                    <a:pt x="11324" y="4047"/>
                    <a:pt x="11307" y="4056"/>
                  </a:cubicBezTo>
                  <a:lnTo>
                    <a:pt x="8768" y="5576"/>
                  </a:lnTo>
                  <a:lnTo>
                    <a:pt x="7026" y="2818"/>
                  </a:lnTo>
                  <a:cubicBezTo>
                    <a:pt x="6945" y="2689"/>
                    <a:pt x="6807" y="2618"/>
                    <a:pt x="6666" y="2618"/>
                  </a:cubicBezTo>
                  <a:cubicBezTo>
                    <a:pt x="6591" y="2618"/>
                    <a:pt x="6515" y="2638"/>
                    <a:pt x="6445" y="2679"/>
                  </a:cubicBezTo>
                  <a:lnTo>
                    <a:pt x="4173" y="4034"/>
                  </a:lnTo>
                  <a:lnTo>
                    <a:pt x="4171" y="4034"/>
                  </a:lnTo>
                  <a:cubicBezTo>
                    <a:pt x="4154" y="4039"/>
                    <a:pt x="4136" y="4047"/>
                    <a:pt x="4120" y="4056"/>
                  </a:cubicBezTo>
                  <a:lnTo>
                    <a:pt x="1585" y="5573"/>
                  </a:lnTo>
                  <a:lnTo>
                    <a:pt x="1585" y="5573"/>
                  </a:lnTo>
                  <a:lnTo>
                    <a:pt x="3200" y="4124"/>
                  </a:lnTo>
                  <a:cubicBezTo>
                    <a:pt x="3297" y="4039"/>
                    <a:pt x="3304" y="3891"/>
                    <a:pt x="3219" y="3795"/>
                  </a:cubicBezTo>
                  <a:cubicBezTo>
                    <a:pt x="3173" y="3744"/>
                    <a:pt x="3109" y="3718"/>
                    <a:pt x="3045" y="3718"/>
                  </a:cubicBezTo>
                  <a:cubicBezTo>
                    <a:pt x="2990" y="3718"/>
                    <a:pt x="2934" y="3738"/>
                    <a:pt x="2890" y="3778"/>
                  </a:cubicBezTo>
                  <a:lnTo>
                    <a:pt x="142" y="6242"/>
                  </a:lnTo>
                  <a:cubicBezTo>
                    <a:pt x="19" y="6353"/>
                    <a:pt x="0" y="6536"/>
                    <a:pt x="98" y="6669"/>
                  </a:cubicBezTo>
                  <a:cubicBezTo>
                    <a:pt x="160" y="6754"/>
                    <a:pt x="256" y="6799"/>
                    <a:pt x="355" y="6799"/>
                  </a:cubicBezTo>
                  <a:cubicBezTo>
                    <a:pt x="410" y="6799"/>
                    <a:pt x="467" y="6785"/>
                    <a:pt x="518" y="6754"/>
                  </a:cubicBezTo>
                  <a:lnTo>
                    <a:pt x="656" y="6672"/>
                  </a:lnTo>
                  <a:cubicBezTo>
                    <a:pt x="734" y="6785"/>
                    <a:pt x="841" y="6877"/>
                    <a:pt x="970" y="6939"/>
                  </a:cubicBezTo>
                  <a:cubicBezTo>
                    <a:pt x="1081" y="6993"/>
                    <a:pt x="1200" y="7019"/>
                    <a:pt x="1318" y="7019"/>
                  </a:cubicBezTo>
                  <a:cubicBezTo>
                    <a:pt x="1439" y="7019"/>
                    <a:pt x="1560" y="6992"/>
                    <a:pt x="1672" y="6937"/>
                  </a:cubicBezTo>
                  <a:lnTo>
                    <a:pt x="2715" y="6427"/>
                  </a:lnTo>
                  <a:lnTo>
                    <a:pt x="2172" y="9078"/>
                  </a:lnTo>
                  <a:cubicBezTo>
                    <a:pt x="2164" y="9118"/>
                    <a:pt x="2142" y="9155"/>
                    <a:pt x="2110" y="9182"/>
                  </a:cubicBezTo>
                  <a:cubicBezTo>
                    <a:pt x="2013" y="9265"/>
                    <a:pt x="2001" y="9412"/>
                    <a:pt x="2085" y="9510"/>
                  </a:cubicBezTo>
                  <a:cubicBezTo>
                    <a:pt x="2130" y="9565"/>
                    <a:pt x="2196" y="9592"/>
                    <a:pt x="2261" y="9592"/>
                  </a:cubicBezTo>
                  <a:cubicBezTo>
                    <a:pt x="2315" y="9592"/>
                    <a:pt x="2368" y="9574"/>
                    <a:pt x="2413" y="9537"/>
                  </a:cubicBezTo>
                  <a:cubicBezTo>
                    <a:pt x="2523" y="9443"/>
                    <a:pt x="2600" y="9313"/>
                    <a:pt x="2629" y="9172"/>
                  </a:cubicBezTo>
                  <a:lnTo>
                    <a:pt x="2763" y="8520"/>
                  </a:lnTo>
                  <a:cubicBezTo>
                    <a:pt x="2895" y="8734"/>
                    <a:pt x="3074" y="8920"/>
                    <a:pt x="3294" y="9063"/>
                  </a:cubicBezTo>
                  <a:lnTo>
                    <a:pt x="3092" y="9559"/>
                  </a:lnTo>
                  <a:cubicBezTo>
                    <a:pt x="3064" y="9619"/>
                    <a:pt x="2997" y="9660"/>
                    <a:pt x="2883" y="9727"/>
                  </a:cubicBezTo>
                  <a:cubicBezTo>
                    <a:pt x="2868" y="9735"/>
                    <a:pt x="2853" y="9744"/>
                    <a:pt x="2838" y="9753"/>
                  </a:cubicBezTo>
                  <a:lnTo>
                    <a:pt x="1513" y="10512"/>
                  </a:lnTo>
                  <a:lnTo>
                    <a:pt x="1390" y="10412"/>
                  </a:lnTo>
                  <a:lnTo>
                    <a:pt x="1688" y="10158"/>
                  </a:lnTo>
                  <a:cubicBezTo>
                    <a:pt x="1785" y="10075"/>
                    <a:pt x="1797" y="9928"/>
                    <a:pt x="1712" y="9830"/>
                  </a:cubicBezTo>
                  <a:cubicBezTo>
                    <a:pt x="1666" y="9776"/>
                    <a:pt x="1601" y="9748"/>
                    <a:pt x="1535" y="9748"/>
                  </a:cubicBezTo>
                  <a:cubicBezTo>
                    <a:pt x="1482" y="9748"/>
                    <a:pt x="1428" y="9767"/>
                    <a:pt x="1384" y="9804"/>
                  </a:cubicBezTo>
                  <a:lnTo>
                    <a:pt x="971" y="10158"/>
                  </a:lnTo>
                  <a:cubicBezTo>
                    <a:pt x="895" y="10223"/>
                    <a:pt x="852" y="10316"/>
                    <a:pt x="853" y="10416"/>
                  </a:cubicBezTo>
                  <a:cubicBezTo>
                    <a:pt x="854" y="10516"/>
                    <a:pt x="898" y="10609"/>
                    <a:pt x="975" y="10672"/>
                  </a:cubicBezTo>
                  <a:lnTo>
                    <a:pt x="1271" y="10918"/>
                  </a:lnTo>
                  <a:cubicBezTo>
                    <a:pt x="1337" y="10971"/>
                    <a:pt x="1419" y="10999"/>
                    <a:pt x="1503" y="10999"/>
                  </a:cubicBezTo>
                  <a:cubicBezTo>
                    <a:pt x="1564" y="10999"/>
                    <a:pt x="1626" y="10984"/>
                    <a:pt x="1682" y="10952"/>
                  </a:cubicBezTo>
                  <a:lnTo>
                    <a:pt x="3071" y="10156"/>
                  </a:lnTo>
                  <a:cubicBezTo>
                    <a:pt x="3072" y="10156"/>
                    <a:pt x="3073" y="10155"/>
                    <a:pt x="3074" y="10154"/>
                  </a:cubicBezTo>
                  <a:cubicBezTo>
                    <a:pt x="3088" y="10146"/>
                    <a:pt x="3103" y="10137"/>
                    <a:pt x="3117" y="10129"/>
                  </a:cubicBezTo>
                  <a:cubicBezTo>
                    <a:pt x="3262" y="10045"/>
                    <a:pt x="3426" y="9949"/>
                    <a:pt x="3517" y="9751"/>
                  </a:cubicBezTo>
                  <a:cubicBezTo>
                    <a:pt x="3519" y="9748"/>
                    <a:pt x="3520" y="9744"/>
                    <a:pt x="3522" y="9740"/>
                  </a:cubicBezTo>
                  <a:lnTo>
                    <a:pt x="3700" y="9299"/>
                  </a:lnTo>
                  <a:lnTo>
                    <a:pt x="4210" y="9592"/>
                  </a:lnTo>
                  <a:cubicBezTo>
                    <a:pt x="4313" y="9652"/>
                    <a:pt x="4373" y="9766"/>
                    <a:pt x="4363" y="9884"/>
                  </a:cubicBezTo>
                  <a:lnTo>
                    <a:pt x="4273" y="10871"/>
                  </a:lnTo>
                  <a:cubicBezTo>
                    <a:pt x="4266" y="10947"/>
                    <a:pt x="4292" y="11023"/>
                    <a:pt x="4343" y="11079"/>
                  </a:cubicBezTo>
                  <a:cubicBezTo>
                    <a:pt x="4394" y="11136"/>
                    <a:pt x="4467" y="11168"/>
                    <a:pt x="4545" y="11168"/>
                  </a:cubicBezTo>
                  <a:lnTo>
                    <a:pt x="5103" y="11168"/>
                  </a:lnTo>
                  <a:cubicBezTo>
                    <a:pt x="5231" y="11168"/>
                    <a:pt x="5340" y="11081"/>
                    <a:pt x="5368" y="10957"/>
                  </a:cubicBezTo>
                  <a:lnTo>
                    <a:pt x="5714" y="9484"/>
                  </a:lnTo>
                  <a:cubicBezTo>
                    <a:pt x="5772" y="9301"/>
                    <a:pt x="5749" y="9104"/>
                    <a:pt x="5649" y="8939"/>
                  </a:cubicBezTo>
                  <a:cubicBezTo>
                    <a:pt x="5646" y="8934"/>
                    <a:pt x="5643" y="8930"/>
                    <a:pt x="5640" y="8926"/>
                  </a:cubicBezTo>
                  <a:lnTo>
                    <a:pt x="4500" y="7319"/>
                  </a:lnTo>
                  <a:lnTo>
                    <a:pt x="5126" y="5630"/>
                  </a:lnTo>
                  <a:cubicBezTo>
                    <a:pt x="5126" y="5629"/>
                    <a:pt x="5127" y="5628"/>
                    <a:pt x="5127" y="5627"/>
                  </a:cubicBezTo>
                  <a:cubicBezTo>
                    <a:pt x="5177" y="5483"/>
                    <a:pt x="5204" y="5336"/>
                    <a:pt x="5208" y="5189"/>
                  </a:cubicBezTo>
                  <a:cubicBezTo>
                    <a:pt x="5243" y="5194"/>
                    <a:pt x="5277" y="5197"/>
                    <a:pt x="5312" y="5197"/>
                  </a:cubicBezTo>
                  <a:cubicBezTo>
                    <a:pt x="5436" y="5197"/>
                    <a:pt x="5559" y="5164"/>
                    <a:pt x="5670" y="5100"/>
                  </a:cubicBezTo>
                  <a:lnTo>
                    <a:pt x="6163" y="4814"/>
                  </a:lnTo>
                  <a:cubicBezTo>
                    <a:pt x="6506" y="4617"/>
                    <a:pt x="6624" y="4177"/>
                    <a:pt x="6426" y="3834"/>
                  </a:cubicBezTo>
                  <a:lnTo>
                    <a:pt x="6312" y="3639"/>
                  </a:lnTo>
                  <a:cubicBezTo>
                    <a:pt x="6262" y="3550"/>
                    <a:pt x="6194" y="3476"/>
                    <a:pt x="6115" y="3419"/>
                  </a:cubicBezTo>
                  <a:lnTo>
                    <a:pt x="6652" y="3098"/>
                  </a:lnTo>
                  <a:lnTo>
                    <a:pt x="8368" y="5816"/>
                  </a:lnTo>
                  <a:lnTo>
                    <a:pt x="7829" y="6139"/>
                  </a:lnTo>
                  <a:cubicBezTo>
                    <a:pt x="7743" y="6190"/>
                    <a:pt x="7700" y="6290"/>
                    <a:pt x="7721" y="6389"/>
                  </a:cubicBezTo>
                  <a:cubicBezTo>
                    <a:pt x="7775" y="6631"/>
                    <a:pt x="7933" y="6831"/>
                    <a:pt x="8157" y="6939"/>
                  </a:cubicBezTo>
                  <a:cubicBezTo>
                    <a:pt x="8268" y="6993"/>
                    <a:pt x="8387" y="7019"/>
                    <a:pt x="8506" y="7019"/>
                  </a:cubicBezTo>
                  <a:cubicBezTo>
                    <a:pt x="8626" y="7019"/>
                    <a:pt x="8747" y="6992"/>
                    <a:pt x="8859" y="6937"/>
                  </a:cubicBezTo>
                  <a:lnTo>
                    <a:pt x="10919" y="5930"/>
                  </a:lnTo>
                  <a:cubicBezTo>
                    <a:pt x="11034" y="5874"/>
                    <a:pt x="11082" y="5734"/>
                    <a:pt x="11026" y="5619"/>
                  </a:cubicBezTo>
                  <a:cubicBezTo>
                    <a:pt x="10985" y="5536"/>
                    <a:pt x="10902" y="5488"/>
                    <a:pt x="10816" y="5488"/>
                  </a:cubicBezTo>
                  <a:cubicBezTo>
                    <a:pt x="10781" y="5488"/>
                    <a:pt x="10747" y="5496"/>
                    <a:pt x="10714" y="5512"/>
                  </a:cubicBezTo>
                  <a:lnTo>
                    <a:pt x="8654" y="6519"/>
                  </a:lnTo>
                  <a:cubicBezTo>
                    <a:pt x="8607" y="6542"/>
                    <a:pt x="8557" y="6553"/>
                    <a:pt x="8507" y="6553"/>
                  </a:cubicBezTo>
                  <a:cubicBezTo>
                    <a:pt x="8457" y="6553"/>
                    <a:pt x="8406" y="6542"/>
                    <a:pt x="8359" y="6519"/>
                  </a:cubicBezTo>
                  <a:cubicBezTo>
                    <a:pt x="8315" y="6499"/>
                    <a:pt x="8277" y="6468"/>
                    <a:pt x="8246" y="6432"/>
                  </a:cubicBezTo>
                  <a:lnTo>
                    <a:pt x="8813" y="6093"/>
                  </a:lnTo>
                  <a:lnTo>
                    <a:pt x="11588" y="4474"/>
                  </a:lnTo>
                  <a:cubicBezTo>
                    <a:pt x="11636" y="4482"/>
                    <a:pt x="11681" y="4508"/>
                    <a:pt x="11713" y="4548"/>
                  </a:cubicBezTo>
                  <a:lnTo>
                    <a:pt x="11723" y="4560"/>
                  </a:lnTo>
                  <a:cubicBezTo>
                    <a:pt x="11734" y="4588"/>
                    <a:pt x="11748" y="4615"/>
                    <a:pt x="11763" y="4642"/>
                  </a:cubicBezTo>
                  <a:lnTo>
                    <a:pt x="11876" y="4837"/>
                  </a:lnTo>
                  <a:cubicBezTo>
                    <a:pt x="11876" y="4837"/>
                    <a:pt x="11876" y="4838"/>
                    <a:pt x="11876" y="4838"/>
                  </a:cubicBezTo>
                  <a:cubicBezTo>
                    <a:pt x="11947" y="5040"/>
                    <a:pt x="11949" y="5261"/>
                    <a:pt x="11875" y="5469"/>
                  </a:cubicBezTo>
                  <a:lnTo>
                    <a:pt x="11271" y="7100"/>
                  </a:lnTo>
                  <a:lnTo>
                    <a:pt x="10381" y="6997"/>
                  </a:lnTo>
                  <a:lnTo>
                    <a:pt x="10266" y="6983"/>
                  </a:lnTo>
                  <a:lnTo>
                    <a:pt x="10272" y="6954"/>
                  </a:lnTo>
                  <a:cubicBezTo>
                    <a:pt x="10296" y="6828"/>
                    <a:pt x="10215" y="6706"/>
                    <a:pt x="10089" y="6680"/>
                  </a:cubicBezTo>
                  <a:cubicBezTo>
                    <a:pt x="10074" y="6677"/>
                    <a:pt x="10058" y="6675"/>
                    <a:pt x="10044" y="6675"/>
                  </a:cubicBezTo>
                  <a:cubicBezTo>
                    <a:pt x="9935" y="6675"/>
                    <a:pt x="9837" y="6752"/>
                    <a:pt x="9815" y="6863"/>
                  </a:cubicBezTo>
                  <a:lnTo>
                    <a:pt x="9360" y="9077"/>
                  </a:lnTo>
                  <a:cubicBezTo>
                    <a:pt x="9351" y="9118"/>
                    <a:pt x="9330" y="9155"/>
                    <a:pt x="9298" y="9183"/>
                  </a:cubicBezTo>
                  <a:lnTo>
                    <a:pt x="8158" y="10158"/>
                  </a:lnTo>
                  <a:cubicBezTo>
                    <a:pt x="8082" y="10223"/>
                    <a:pt x="8039" y="10317"/>
                    <a:pt x="8040" y="10417"/>
                  </a:cubicBezTo>
                  <a:cubicBezTo>
                    <a:pt x="8041" y="10516"/>
                    <a:pt x="8085" y="10609"/>
                    <a:pt x="8163" y="10672"/>
                  </a:cubicBezTo>
                  <a:lnTo>
                    <a:pt x="8459" y="10917"/>
                  </a:lnTo>
                  <a:cubicBezTo>
                    <a:pt x="8525" y="10971"/>
                    <a:pt x="8607" y="10999"/>
                    <a:pt x="8689" y="10999"/>
                  </a:cubicBezTo>
                  <a:cubicBezTo>
                    <a:pt x="8751" y="10999"/>
                    <a:pt x="8813" y="10984"/>
                    <a:pt x="8870" y="10952"/>
                  </a:cubicBezTo>
                  <a:lnTo>
                    <a:pt x="10258" y="10156"/>
                  </a:lnTo>
                  <a:cubicBezTo>
                    <a:pt x="10259" y="10156"/>
                    <a:pt x="10260" y="10155"/>
                    <a:pt x="10261" y="10155"/>
                  </a:cubicBezTo>
                  <a:cubicBezTo>
                    <a:pt x="10276" y="10146"/>
                    <a:pt x="10290" y="10137"/>
                    <a:pt x="10305" y="10129"/>
                  </a:cubicBezTo>
                  <a:cubicBezTo>
                    <a:pt x="10450" y="10045"/>
                    <a:pt x="10613" y="9949"/>
                    <a:pt x="10705" y="9751"/>
                  </a:cubicBezTo>
                  <a:cubicBezTo>
                    <a:pt x="10707" y="9748"/>
                    <a:pt x="10708" y="9745"/>
                    <a:pt x="10709" y="9740"/>
                  </a:cubicBezTo>
                  <a:lnTo>
                    <a:pt x="10888" y="9300"/>
                  </a:lnTo>
                  <a:lnTo>
                    <a:pt x="11398" y="9592"/>
                  </a:lnTo>
                  <a:cubicBezTo>
                    <a:pt x="11501" y="9652"/>
                    <a:pt x="11560" y="9766"/>
                    <a:pt x="11550" y="9885"/>
                  </a:cubicBezTo>
                  <a:lnTo>
                    <a:pt x="11461" y="10871"/>
                  </a:lnTo>
                  <a:cubicBezTo>
                    <a:pt x="11453" y="10947"/>
                    <a:pt x="11479" y="11023"/>
                    <a:pt x="11531" y="11079"/>
                  </a:cubicBezTo>
                  <a:cubicBezTo>
                    <a:pt x="11582" y="11136"/>
                    <a:pt x="11655" y="11168"/>
                    <a:pt x="11732" y="11168"/>
                  </a:cubicBezTo>
                  <a:lnTo>
                    <a:pt x="12291" y="11168"/>
                  </a:lnTo>
                  <a:cubicBezTo>
                    <a:pt x="12417" y="11168"/>
                    <a:pt x="12527" y="11081"/>
                    <a:pt x="12556" y="10958"/>
                  </a:cubicBezTo>
                  <a:lnTo>
                    <a:pt x="12901" y="9484"/>
                  </a:lnTo>
                  <a:cubicBezTo>
                    <a:pt x="12960" y="9301"/>
                    <a:pt x="12936" y="9104"/>
                    <a:pt x="12837" y="8939"/>
                  </a:cubicBezTo>
                  <a:cubicBezTo>
                    <a:pt x="12834" y="8935"/>
                    <a:pt x="12830" y="8930"/>
                    <a:pt x="12827" y="8926"/>
                  </a:cubicBezTo>
                  <a:lnTo>
                    <a:pt x="11688" y="7319"/>
                  </a:lnTo>
                  <a:lnTo>
                    <a:pt x="12313" y="5630"/>
                  </a:lnTo>
                  <a:cubicBezTo>
                    <a:pt x="12313" y="5629"/>
                    <a:pt x="12314" y="5628"/>
                    <a:pt x="12314" y="5627"/>
                  </a:cubicBezTo>
                  <a:cubicBezTo>
                    <a:pt x="12365" y="5484"/>
                    <a:pt x="12392" y="5336"/>
                    <a:pt x="12395" y="5189"/>
                  </a:cubicBezTo>
                  <a:cubicBezTo>
                    <a:pt x="12430" y="5194"/>
                    <a:pt x="12464" y="5197"/>
                    <a:pt x="12499" y="5197"/>
                  </a:cubicBezTo>
                  <a:cubicBezTo>
                    <a:pt x="12624" y="5197"/>
                    <a:pt x="12746" y="5164"/>
                    <a:pt x="12857" y="5100"/>
                  </a:cubicBezTo>
                  <a:lnTo>
                    <a:pt x="13351" y="4815"/>
                  </a:lnTo>
                  <a:cubicBezTo>
                    <a:pt x="13693" y="4617"/>
                    <a:pt x="13812" y="4177"/>
                    <a:pt x="13613" y="3834"/>
                  </a:cubicBezTo>
                  <a:lnTo>
                    <a:pt x="13500" y="3639"/>
                  </a:lnTo>
                  <a:cubicBezTo>
                    <a:pt x="13459" y="3567"/>
                    <a:pt x="13405" y="3503"/>
                    <a:pt x="13343" y="3451"/>
                  </a:cubicBezTo>
                  <a:lnTo>
                    <a:pt x="13960" y="3091"/>
                  </a:lnTo>
                  <a:lnTo>
                    <a:pt x="14728" y="4173"/>
                  </a:lnTo>
                  <a:cubicBezTo>
                    <a:pt x="14791" y="4263"/>
                    <a:pt x="14894" y="4315"/>
                    <a:pt x="15001" y="4315"/>
                  </a:cubicBezTo>
                  <a:cubicBezTo>
                    <a:pt x="15025" y="4315"/>
                    <a:pt x="15050" y="4312"/>
                    <a:pt x="15074" y="4306"/>
                  </a:cubicBezTo>
                  <a:cubicBezTo>
                    <a:pt x="15207" y="4278"/>
                    <a:pt x="15309" y="4173"/>
                    <a:pt x="15334" y="4039"/>
                  </a:cubicBezTo>
                  <a:lnTo>
                    <a:pt x="15930" y="803"/>
                  </a:lnTo>
                  <a:cubicBezTo>
                    <a:pt x="15948" y="712"/>
                    <a:pt x="15926" y="617"/>
                    <a:pt x="15871" y="542"/>
                  </a:cubicBezTo>
                  <a:cubicBezTo>
                    <a:pt x="15817" y="468"/>
                    <a:pt x="15734" y="419"/>
                    <a:pt x="15642" y="408"/>
                  </a:cubicBezTo>
                  <a:lnTo>
                    <a:pt x="12421" y="3"/>
                  </a:lnTo>
                  <a:cubicBezTo>
                    <a:pt x="12407" y="2"/>
                    <a:pt x="12393" y="1"/>
                    <a:pt x="12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41" name="Google Shape;1841;p17"/>
          <p:cNvGrpSpPr/>
          <p:nvPr/>
        </p:nvGrpSpPr>
        <p:grpSpPr>
          <a:xfrm>
            <a:off x="264350" y="4015600"/>
            <a:ext cx="811623" cy="955324"/>
            <a:chOff x="6341400" y="481450"/>
            <a:chExt cx="811623" cy="955324"/>
          </a:xfrm>
        </p:grpSpPr>
        <p:sp>
          <p:nvSpPr>
            <p:cNvPr id="1842" name="Google Shape;1842;p17"/>
            <p:cNvSpPr/>
            <p:nvPr/>
          </p:nvSpPr>
          <p:spPr>
            <a:xfrm>
              <a:off x="6526096" y="738649"/>
              <a:ext cx="626927" cy="698125"/>
            </a:xfrm>
            <a:custGeom>
              <a:rect b="b" l="l" r="r" t="t"/>
              <a:pathLst>
                <a:path extrusionOk="0" h="4391" w="3943">
                  <a:moveTo>
                    <a:pt x="2763" y="0"/>
                  </a:moveTo>
                  <a:cubicBezTo>
                    <a:pt x="2518" y="0"/>
                    <a:pt x="2270" y="38"/>
                    <a:pt x="2060" y="143"/>
                  </a:cubicBezTo>
                  <a:cubicBezTo>
                    <a:pt x="1797" y="263"/>
                    <a:pt x="1514" y="2146"/>
                    <a:pt x="1291" y="2409"/>
                  </a:cubicBezTo>
                  <a:cubicBezTo>
                    <a:pt x="1068" y="2672"/>
                    <a:pt x="1" y="3662"/>
                    <a:pt x="1" y="3662"/>
                  </a:cubicBezTo>
                  <a:cubicBezTo>
                    <a:pt x="1" y="3662"/>
                    <a:pt x="689" y="4323"/>
                    <a:pt x="888" y="4388"/>
                  </a:cubicBezTo>
                  <a:cubicBezTo>
                    <a:pt x="892" y="4390"/>
                    <a:pt x="896" y="4390"/>
                    <a:pt x="900" y="4390"/>
                  </a:cubicBezTo>
                  <a:cubicBezTo>
                    <a:pt x="1135" y="4390"/>
                    <a:pt x="2465" y="2589"/>
                    <a:pt x="2465" y="2589"/>
                  </a:cubicBezTo>
                  <a:lnTo>
                    <a:pt x="2883" y="1226"/>
                  </a:lnTo>
                  <a:cubicBezTo>
                    <a:pt x="2883" y="1226"/>
                    <a:pt x="3234" y="440"/>
                    <a:pt x="3841" y="251"/>
                  </a:cubicBezTo>
                  <a:cubicBezTo>
                    <a:pt x="3942" y="231"/>
                    <a:pt x="3366" y="0"/>
                    <a:pt x="2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843" name="Google Shape;1843;p17"/>
            <p:cNvGrpSpPr/>
            <p:nvPr/>
          </p:nvGrpSpPr>
          <p:grpSpPr>
            <a:xfrm>
              <a:off x="6341400" y="481450"/>
              <a:ext cx="464826" cy="620700"/>
              <a:chOff x="637850" y="494300"/>
              <a:chExt cx="464826" cy="620700"/>
            </a:xfrm>
          </p:grpSpPr>
          <p:sp>
            <p:nvSpPr>
              <p:cNvPr id="1844" name="Google Shape;1844;p17"/>
              <p:cNvSpPr/>
              <p:nvPr/>
            </p:nvSpPr>
            <p:spPr>
              <a:xfrm>
                <a:off x="1024686" y="1006689"/>
                <a:ext cx="60744" cy="79901"/>
              </a:xfrm>
              <a:custGeom>
                <a:rect b="b" l="l" r="r" t="t"/>
                <a:pathLst>
                  <a:path extrusionOk="0" h="1668" w="1268">
                    <a:moveTo>
                      <a:pt x="276" y="0"/>
                    </a:moveTo>
                    <a:cubicBezTo>
                      <a:pt x="273" y="0"/>
                      <a:pt x="271" y="0"/>
                      <a:pt x="269" y="1"/>
                    </a:cubicBezTo>
                    <a:cubicBezTo>
                      <a:pt x="264" y="2"/>
                      <a:pt x="259" y="3"/>
                      <a:pt x="255" y="4"/>
                    </a:cubicBezTo>
                    <a:cubicBezTo>
                      <a:pt x="243" y="7"/>
                      <a:pt x="229" y="11"/>
                      <a:pt x="218" y="20"/>
                    </a:cubicBezTo>
                    <a:cubicBezTo>
                      <a:pt x="120" y="95"/>
                      <a:pt x="206" y="319"/>
                      <a:pt x="293" y="491"/>
                    </a:cubicBezTo>
                    <a:cubicBezTo>
                      <a:pt x="278" y="483"/>
                      <a:pt x="263" y="480"/>
                      <a:pt x="250" y="478"/>
                    </a:cubicBezTo>
                    <a:cubicBezTo>
                      <a:pt x="246" y="478"/>
                      <a:pt x="242" y="479"/>
                      <a:pt x="237" y="479"/>
                    </a:cubicBezTo>
                    <a:cubicBezTo>
                      <a:pt x="228" y="479"/>
                      <a:pt x="221" y="480"/>
                      <a:pt x="214" y="483"/>
                    </a:cubicBezTo>
                    <a:cubicBezTo>
                      <a:pt x="209" y="484"/>
                      <a:pt x="205" y="487"/>
                      <a:pt x="201" y="489"/>
                    </a:cubicBezTo>
                    <a:cubicBezTo>
                      <a:pt x="194" y="492"/>
                      <a:pt x="189" y="496"/>
                      <a:pt x="184" y="500"/>
                    </a:cubicBezTo>
                    <a:cubicBezTo>
                      <a:pt x="180" y="505"/>
                      <a:pt x="177" y="509"/>
                      <a:pt x="173" y="513"/>
                    </a:cubicBezTo>
                    <a:cubicBezTo>
                      <a:pt x="170" y="517"/>
                      <a:pt x="167" y="522"/>
                      <a:pt x="165" y="527"/>
                    </a:cubicBezTo>
                    <a:cubicBezTo>
                      <a:pt x="159" y="536"/>
                      <a:pt x="156" y="546"/>
                      <a:pt x="153" y="556"/>
                    </a:cubicBezTo>
                    <a:cubicBezTo>
                      <a:pt x="151" y="561"/>
                      <a:pt x="150" y="566"/>
                      <a:pt x="149" y="572"/>
                    </a:cubicBezTo>
                    <a:cubicBezTo>
                      <a:pt x="147" y="583"/>
                      <a:pt x="147" y="594"/>
                      <a:pt x="147" y="605"/>
                    </a:cubicBezTo>
                    <a:cubicBezTo>
                      <a:pt x="147" y="613"/>
                      <a:pt x="147" y="619"/>
                      <a:pt x="148" y="625"/>
                    </a:cubicBezTo>
                    <a:cubicBezTo>
                      <a:pt x="150" y="637"/>
                      <a:pt x="153" y="651"/>
                      <a:pt x="157" y="663"/>
                    </a:cubicBezTo>
                    <a:cubicBezTo>
                      <a:pt x="159" y="669"/>
                      <a:pt x="161" y="675"/>
                      <a:pt x="163" y="681"/>
                    </a:cubicBezTo>
                    <a:cubicBezTo>
                      <a:pt x="171" y="700"/>
                      <a:pt x="181" y="719"/>
                      <a:pt x="194" y="736"/>
                    </a:cubicBezTo>
                    <a:cubicBezTo>
                      <a:pt x="171" y="722"/>
                      <a:pt x="148" y="716"/>
                      <a:pt x="128" y="716"/>
                    </a:cubicBezTo>
                    <a:cubicBezTo>
                      <a:pt x="48" y="716"/>
                      <a:pt x="0" y="816"/>
                      <a:pt x="19" y="924"/>
                    </a:cubicBezTo>
                    <a:cubicBezTo>
                      <a:pt x="21" y="933"/>
                      <a:pt x="23" y="943"/>
                      <a:pt x="25" y="952"/>
                    </a:cubicBezTo>
                    <a:lnTo>
                      <a:pt x="901" y="1668"/>
                    </a:lnTo>
                    <a:cubicBezTo>
                      <a:pt x="910" y="1515"/>
                      <a:pt x="969" y="1381"/>
                      <a:pt x="1089" y="1343"/>
                    </a:cubicBezTo>
                    <a:cubicBezTo>
                      <a:pt x="1108" y="1337"/>
                      <a:pt x="1128" y="1334"/>
                      <a:pt x="1150" y="1334"/>
                    </a:cubicBezTo>
                    <a:cubicBezTo>
                      <a:pt x="1187" y="1334"/>
                      <a:pt x="1227" y="1342"/>
                      <a:pt x="1267" y="1357"/>
                    </a:cubicBezTo>
                    <a:lnTo>
                      <a:pt x="836" y="279"/>
                    </a:lnTo>
                    <a:lnTo>
                      <a:pt x="801" y="231"/>
                    </a:lnTo>
                    <a:cubicBezTo>
                      <a:pt x="780" y="223"/>
                      <a:pt x="759" y="219"/>
                      <a:pt x="739" y="219"/>
                    </a:cubicBezTo>
                    <a:cubicBezTo>
                      <a:pt x="705" y="219"/>
                      <a:pt x="675" y="232"/>
                      <a:pt x="658" y="260"/>
                    </a:cubicBezTo>
                    <a:cubicBezTo>
                      <a:pt x="643" y="242"/>
                      <a:pt x="626" y="225"/>
                      <a:pt x="609" y="207"/>
                    </a:cubicBezTo>
                    <a:cubicBezTo>
                      <a:pt x="603" y="201"/>
                      <a:pt x="597" y="196"/>
                      <a:pt x="590" y="190"/>
                    </a:cubicBezTo>
                    <a:cubicBezTo>
                      <a:pt x="579" y="179"/>
                      <a:pt x="568" y="167"/>
                      <a:pt x="555" y="157"/>
                    </a:cubicBezTo>
                    <a:cubicBezTo>
                      <a:pt x="548" y="150"/>
                      <a:pt x="540" y="143"/>
                      <a:pt x="532" y="135"/>
                    </a:cubicBezTo>
                    <a:cubicBezTo>
                      <a:pt x="521" y="126"/>
                      <a:pt x="511" y="118"/>
                      <a:pt x="501" y="110"/>
                    </a:cubicBezTo>
                    <a:cubicBezTo>
                      <a:pt x="493" y="103"/>
                      <a:pt x="483" y="95"/>
                      <a:pt x="474" y="88"/>
                    </a:cubicBezTo>
                    <a:cubicBezTo>
                      <a:pt x="465" y="81"/>
                      <a:pt x="456" y="75"/>
                      <a:pt x="446" y="68"/>
                    </a:cubicBezTo>
                    <a:cubicBezTo>
                      <a:pt x="437" y="61"/>
                      <a:pt x="427" y="54"/>
                      <a:pt x="418" y="49"/>
                    </a:cubicBezTo>
                    <a:cubicBezTo>
                      <a:pt x="409" y="44"/>
                      <a:pt x="401" y="39"/>
                      <a:pt x="392" y="35"/>
                    </a:cubicBezTo>
                    <a:cubicBezTo>
                      <a:pt x="375" y="25"/>
                      <a:pt x="360" y="18"/>
                      <a:pt x="345" y="13"/>
                    </a:cubicBezTo>
                    <a:cubicBezTo>
                      <a:pt x="335" y="10"/>
                      <a:pt x="326" y="6"/>
                      <a:pt x="317" y="4"/>
                    </a:cubicBezTo>
                    <a:cubicBezTo>
                      <a:pt x="309" y="2"/>
                      <a:pt x="300" y="2"/>
                      <a:pt x="293" y="2"/>
                    </a:cubicBezTo>
                    <a:cubicBezTo>
                      <a:pt x="287" y="1"/>
                      <a:pt x="282" y="0"/>
                      <a:pt x="276" y="0"/>
                    </a:cubicBezTo>
                    <a:close/>
                  </a:path>
                </a:pathLst>
              </a:custGeom>
              <a:solidFill>
                <a:srgbClr val="FFFCE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45" name="Google Shape;1845;p17"/>
              <p:cNvSpPr/>
              <p:nvPr/>
            </p:nvSpPr>
            <p:spPr>
              <a:xfrm>
                <a:off x="1067801" y="1070594"/>
                <a:ext cx="34875" cy="44406"/>
              </a:xfrm>
              <a:custGeom>
                <a:rect b="b" l="l" r="r" t="t"/>
                <a:pathLst>
                  <a:path extrusionOk="0" h="927" w="728">
                    <a:moveTo>
                      <a:pt x="250" y="0"/>
                    </a:moveTo>
                    <a:cubicBezTo>
                      <a:pt x="228" y="0"/>
                      <a:pt x="208" y="3"/>
                      <a:pt x="189" y="9"/>
                    </a:cubicBezTo>
                    <a:cubicBezTo>
                      <a:pt x="69" y="47"/>
                      <a:pt x="10" y="179"/>
                      <a:pt x="1" y="334"/>
                    </a:cubicBezTo>
                    <a:lnTo>
                      <a:pt x="727" y="926"/>
                    </a:lnTo>
                    <a:lnTo>
                      <a:pt x="367" y="23"/>
                    </a:lnTo>
                    <a:cubicBezTo>
                      <a:pt x="327" y="8"/>
                      <a:pt x="287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46" name="Google Shape;1846;p17"/>
              <p:cNvSpPr/>
              <p:nvPr/>
            </p:nvSpPr>
            <p:spPr>
              <a:xfrm>
                <a:off x="1038722" y="1006737"/>
                <a:ext cx="1150" cy="144"/>
              </a:xfrm>
              <a:custGeom>
                <a:rect b="b" l="l" r="r" t="t"/>
                <a:pathLst>
                  <a:path extrusionOk="0" h="3" w="24">
                    <a:moveTo>
                      <a:pt x="24" y="3"/>
                    </a:moveTo>
                    <a:cubicBezTo>
                      <a:pt x="16" y="1"/>
                      <a:pt x="7" y="1"/>
                      <a:pt x="0" y="1"/>
                    </a:cubicBezTo>
                    <a:cubicBezTo>
                      <a:pt x="7" y="1"/>
                      <a:pt x="16" y="1"/>
                      <a:pt x="24" y="3"/>
                    </a:cubicBezTo>
                    <a:close/>
                  </a:path>
                </a:pathLst>
              </a:custGeom>
              <a:solidFill>
                <a:srgbClr val="D9A0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47" name="Google Shape;1847;p17"/>
              <p:cNvSpPr/>
              <p:nvPr/>
            </p:nvSpPr>
            <p:spPr>
              <a:xfrm>
                <a:off x="1050124" y="1013156"/>
                <a:ext cx="1198" cy="1054"/>
              </a:xfrm>
              <a:custGeom>
                <a:rect b="b" l="l" r="r" t="t"/>
                <a:pathLst>
                  <a:path extrusionOk="0" h="22" w="25">
                    <a:moveTo>
                      <a:pt x="24" y="22"/>
                    </a:moveTo>
                    <a:cubicBezTo>
                      <a:pt x="17" y="15"/>
                      <a:pt x="9" y="8"/>
                      <a:pt x="1" y="0"/>
                    </a:cubicBezTo>
                    <a:cubicBezTo>
                      <a:pt x="9" y="8"/>
                      <a:pt x="17" y="15"/>
                      <a:pt x="24" y="22"/>
                    </a:cubicBezTo>
                    <a:close/>
                  </a:path>
                </a:pathLst>
              </a:custGeom>
              <a:solidFill>
                <a:srgbClr val="D9A0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48" name="Google Shape;1848;p17"/>
              <p:cNvSpPr/>
              <p:nvPr/>
            </p:nvSpPr>
            <p:spPr>
              <a:xfrm>
                <a:off x="1052950" y="1015743"/>
                <a:ext cx="910" cy="910"/>
              </a:xfrm>
              <a:custGeom>
                <a:rect b="b" l="l" r="r" t="t"/>
                <a:pathLst>
                  <a:path extrusionOk="0" h="19" w="19">
                    <a:moveTo>
                      <a:pt x="19" y="18"/>
                    </a:moveTo>
                    <a:cubicBezTo>
                      <a:pt x="13" y="12"/>
                      <a:pt x="7" y="7"/>
                      <a:pt x="0" y="1"/>
                    </a:cubicBezTo>
                    <a:cubicBezTo>
                      <a:pt x="7" y="7"/>
                      <a:pt x="13" y="12"/>
                      <a:pt x="19" y="18"/>
                    </a:cubicBezTo>
                    <a:close/>
                  </a:path>
                </a:pathLst>
              </a:custGeom>
              <a:solidFill>
                <a:srgbClr val="D9A0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49" name="Google Shape;1849;p17"/>
              <p:cNvSpPr/>
              <p:nvPr/>
            </p:nvSpPr>
            <p:spPr>
              <a:xfrm>
                <a:off x="1041165" y="1007312"/>
                <a:ext cx="2299" cy="1054"/>
              </a:xfrm>
              <a:custGeom>
                <a:rect b="b" l="l" r="r" t="t"/>
                <a:pathLst>
                  <a:path extrusionOk="0" h="22" w="48">
                    <a:moveTo>
                      <a:pt x="48" y="22"/>
                    </a:moveTo>
                    <a:cubicBezTo>
                      <a:pt x="31" y="12"/>
                      <a:pt x="16" y="5"/>
                      <a:pt x="1" y="0"/>
                    </a:cubicBezTo>
                    <a:cubicBezTo>
                      <a:pt x="16" y="5"/>
                      <a:pt x="31" y="12"/>
                      <a:pt x="48" y="22"/>
                    </a:cubicBezTo>
                    <a:close/>
                  </a:path>
                </a:pathLst>
              </a:custGeom>
              <a:solidFill>
                <a:srgbClr val="D9A0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50" name="Google Shape;1850;p17"/>
              <p:cNvSpPr/>
              <p:nvPr/>
            </p:nvSpPr>
            <p:spPr>
              <a:xfrm>
                <a:off x="1047393" y="1010904"/>
                <a:ext cx="1341" cy="1054"/>
              </a:xfrm>
              <a:custGeom>
                <a:rect b="b" l="l" r="r" t="t"/>
                <a:pathLst>
                  <a:path extrusionOk="0" h="22" w="28">
                    <a:moveTo>
                      <a:pt x="28" y="22"/>
                    </a:moveTo>
                    <a:cubicBezTo>
                      <a:pt x="19" y="15"/>
                      <a:pt x="9" y="7"/>
                      <a:pt x="0" y="0"/>
                    </a:cubicBezTo>
                    <a:cubicBezTo>
                      <a:pt x="9" y="7"/>
                      <a:pt x="19" y="15"/>
                      <a:pt x="28" y="22"/>
                    </a:cubicBezTo>
                    <a:close/>
                  </a:path>
                </a:pathLst>
              </a:custGeom>
              <a:solidFill>
                <a:srgbClr val="D9A0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51" name="Google Shape;1851;p17"/>
              <p:cNvSpPr/>
              <p:nvPr/>
            </p:nvSpPr>
            <p:spPr>
              <a:xfrm>
                <a:off x="1044663" y="1009036"/>
                <a:ext cx="1437" cy="910"/>
              </a:xfrm>
              <a:custGeom>
                <a:rect b="b" l="l" r="r" t="t"/>
                <a:pathLst>
                  <a:path extrusionOk="0" h="19" w="30">
                    <a:moveTo>
                      <a:pt x="1" y="0"/>
                    </a:moveTo>
                    <a:cubicBezTo>
                      <a:pt x="10" y="6"/>
                      <a:pt x="20" y="12"/>
                      <a:pt x="29" y="19"/>
                    </a:cubicBezTo>
                    <a:cubicBezTo>
                      <a:pt x="20" y="12"/>
                      <a:pt x="10" y="5"/>
                      <a:pt x="1" y="0"/>
                    </a:cubicBezTo>
                    <a:close/>
                  </a:path>
                </a:pathLst>
              </a:custGeom>
              <a:solidFill>
                <a:srgbClr val="D9A0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52" name="Google Shape;1852;p17"/>
              <p:cNvSpPr/>
              <p:nvPr/>
            </p:nvSpPr>
            <p:spPr>
              <a:xfrm>
                <a:off x="1031728" y="1034090"/>
                <a:ext cx="144" cy="1629"/>
              </a:xfrm>
              <a:custGeom>
                <a:rect b="b" l="l" r="r" t="t"/>
                <a:pathLst>
                  <a:path extrusionOk="0" h="34" w="3">
                    <a:moveTo>
                      <a:pt x="2" y="0"/>
                    </a:moveTo>
                    <a:cubicBezTo>
                      <a:pt x="0" y="11"/>
                      <a:pt x="0" y="22"/>
                      <a:pt x="0" y="33"/>
                    </a:cubicBezTo>
                    <a:cubicBezTo>
                      <a:pt x="0" y="22"/>
                      <a:pt x="0" y="11"/>
                      <a:pt x="2" y="0"/>
                    </a:cubicBezTo>
                    <a:close/>
                  </a:path>
                </a:pathLst>
              </a:custGeom>
              <a:solidFill>
                <a:srgbClr val="FFD3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53" name="Google Shape;1853;p17"/>
              <p:cNvSpPr/>
              <p:nvPr/>
            </p:nvSpPr>
            <p:spPr>
              <a:xfrm>
                <a:off x="1032015" y="1031935"/>
                <a:ext cx="575" cy="1341"/>
              </a:xfrm>
              <a:custGeom>
                <a:rect b="b" l="l" r="r" t="t"/>
                <a:pathLst>
                  <a:path extrusionOk="0" h="28" w="12">
                    <a:moveTo>
                      <a:pt x="12" y="0"/>
                    </a:moveTo>
                    <a:cubicBezTo>
                      <a:pt x="6" y="10"/>
                      <a:pt x="2" y="18"/>
                      <a:pt x="0" y="28"/>
                    </a:cubicBezTo>
                    <a:cubicBezTo>
                      <a:pt x="2" y="19"/>
                      <a:pt x="6" y="10"/>
                      <a:pt x="12" y="0"/>
                    </a:cubicBezTo>
                    <a:close/>
                  </a:path>
                </a:pathLst>
              </a:custGeom>
              <a:solidFill>
                <a:srgbClr val="FFD3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54" name="Google Shape;1854;p17"/>
              <p:cNvSpPr/>
              <p:nvPr/>
            </p:nvSpPr>
            <p:spPr>
              <a:xfrm>
                <a:off x="1031776" y="1036581"/>
                <a:ext cx="479" cy="1868"/>
              </a:xfrm>
              <a:custGeom>
                <a:rect b="b" l="l" r="r" t="t"/>
                <a:pathLst>
                  <a:path extrusionOk="0" h="39" w="10">
                    <a:moveTo>
                      <a:pt x="0" y="1"/>
                    </a:moveTo>
                    <a:cubicBezTo>
                      <a:pt x="1" y="13"/>
                      <a:pt x="5" y="26"/>
                      <a:pt x="9" y="39"/>
                    </a:cubicBezTo>
                    <a:cubicBezTo>
                      <a:pt x="5" y="26"/>
                      <a:pt x="2" y="13"/>
                      <a:pt x="0" y="1"/>
                    </a:cubicBezTo>
                    <a:close/>
                  </a:path>
                </a:pathLst>
              </a:custGeom>
              <a:solidFill>
                <a:srgbClr val="FFD3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55" name="Google Shape;1855;p17"/>
              <p:cNvSpPr/>
              <p:nvPr/>
            </p:nvSpPr>
            <p:spPr>
              <a:xfrm>
                <a:off x="1032447" y="1039264"/>
                <a:ext cx="1581" cy="2683"/>
              </a:xfrm>
              <a:custGeom>
                <a:rect b="b" l="l" r="r" t="t"/>
                <a:pathLst>
                  <a:path extrusionOk="0" h="56" w="33">
                    <a:moveTo>
                      <a:pt x="1" y="0"/>
                    </a:moveTo>
                    <a:cubicBezTo>
                      <a:pt x="9" y="20"/>
                      <a:pt x="19" y="39"/>
                      <a:pt x="32" y="56"/>
                    </a:cubicBezTo>
                    <a:cubicBezTo>
                      <a:pt x="19" y="39"/>
                      <a:pt x="9" y="20"/>
                      <a:pt x="1" y="0"/>
                    </a:cubicBezTo>
                    <a:close/>
                  </a:path>
                </a:pathLst>
              </a:custGeom>
              <a:solidFill>
                <a:srgbClr val="FFD3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56" name="Google Shape;1856;p17"/>
              <p:cNvSpPr/>
              <p:nvPr/>
            </p:nvSpPr>
            <p:spPr>
              <a:xfrm>
                <a:off x="637850" y="494300"/>
                <a:ext cx="74540" cy="75686"/>
              </a:xfrm>
              <a:custGeom>
                <a:rect b="b" l="l" r="r" t="t"/>
                <a:pathLst>
                  <a:path extrusionOk="0" h="1580" w="1556">
                    <a:moveTo>
                      <a:pt x="728" y="0"/>
                    </a:moveTo>
                    <a:cubicBezTo>
                      <a:pt x="666" y="0"/>
                      <a:pt x="600" y="22"/>
                      <a:pt x="544" y="65"/>
                    </a:cubicBezTo>
                    <a:lnTo>
                      <a:pt x="233" y="304"/>
                    </a:lnTo>
                    <a:lnTo>
                      <a:pt x="161" y="359"/>
                    </a:lnTo>
                    <a:cubicBezTo>
                      <a:pt x="34" y="457"/>
                      <a:pt x="0" y="631"/>
                      <a:pt x="85" y="747"/>
                    </a:cubicBezTo>
                    <a:lnTo>
                      <a:pt x="697" y="1580"/>
                    </a:lnTo>
                    <a:lnTo>
                      <a:pt x="1005" y="1356"/>
                    </a:lnTo>
                    <a:lnTo>
                      <a:pt x="1323" y="1124"/>
                    </a:lnTo>
                    <a:lnTo>
                      <a:pt x="1556" y="954"/>
                    </a:lnTo>
                    <a:lnTo>
                      <a:pt x="927" y="98"/>
                    </a:lnTo>
                    <a:cubicBezTo>
                      <a:pt x="880" y="33"/>
                      <a:pt x="806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57" name="Google Shape;1857;p17"/>
              <p:cNvSpPr/>
              <p:nvPr/>
            </p:nvSpPr>
            <p:spPr>
              <a:xfrm>
                <a:off x="1034267" y="1029827"/>
                <a:ext cx="671" cy="335"/>
              </a:xfrm>
              <a:custGeom>
                <a:rect b="b" l="l" r="r" t="t"/>
                <a:pathLst>
                  <a:path extrusionOk="0" h="7" w="14">
                    <a:moveTo>
                      <a:pt x="14" y="0"/>
                    </a:moveTo>
                    <a:lnTo>
                      <a:pt x="14" y="0"/>
                    </a:lnTo>
                    <a:cubicBezTo>
                      <a:pt x="9" y="1"/>
                      <a:pt x="5" y="3"/>
                      <a:pt x="1" y="6"/>
                    </a:cubicBezTo>
                    <a:cubicBezTo>
                      <a:pt x="5" y="4"/>
                      <a:pt x="9" y="1"/>
                      <a:pt x="14" y="0"/>
                    </a:cubicBezTo>
                    <a:close/>
                  </a:path>
                </a:pathLst>
              </a:custGeom>
              <a:solidFill>
                <a:srgbClr val="F2C8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58" name="Google Shape;1858;p17"/>
              <p:cNvSpPr/>
              <p:nvPr/>
            </p:nvSpPr>
            <p:spPr>
              <a:xfrm>
                <a:off x="1036902" y="1006689"/>
                <a:ext cx="671" cy="192"/>
              </a:xfrm>
              <a:custGeom>
                <a:rect b="b" l="l" r="r" t="t"/>
                <a:pathLst>
                  <a:path extrusionOk="0" h="4" w="14">
                    <a:moveTo>
                      <a:pt x="13" y="1"/>
                    </a:moveTo>
                    <a:lnTo>
                      <a:pt x="13" y="1"/>
                    </a:lnTo>
                    <a:cubicBezTo>
                      <a:pt x="9" y="2"/>
                      <a:pt x="4" y="3"/>
                      <a:pt x="0" y="4"/>
                    </a:cubicBezTo>
                    <a:cubicBezTo>
                      <a:pt x="5" y="3"/>
                      <a:pt x="9" y="2"/>
                      <a:pt x="13" y="1"/>
                    </a:cubicBezTo>
                    <a:close/>
                  </a:path>
                </a:pathLst>
              </a:custGeom>
              <a:solidFill>
                <a:srgbClr val="F2C8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59" name="Google Shape;1859;p17"/>
              <p:cNvSpPr/>
              <p:nvPr/>
            </p:nvSpPr>
            <p:spPr>
              <a:xfrm>
                <a:off x="1032926" y="1030641"/>
                <a:ext cx="623" cy="623"/>
              </a:xfrm>
              <a:custGeom>
                <a:rect b="b" l="l" r="r" t="t"/>
                <a:pathLst>
                  <a:path extrusionOk="0" h="13" w="13">
                    <a:moveTo>
                      <a:pt x="1" y="13"/>
                    </a:moveTo>
                    <a:cubicBezTo>
                      <a:pt x="5" y="9"/>
                      <a:pt x="8" y="5"/>
                      <a:pt x="12" y="0"/>
                    </a:cubicBezTo>
                    <a:cubicBezTo>
                      <a:pt x="8" y="5"/>
                      <a:pt x="5" y="9"/>
                      <a:pt x="1" y="13"/>
                    </a:cubicBezTo>
                    <a:close/>
                  </a:path>
                </a:pathLst>
              </a:custGeom>
              <a:solidFill>
                <a:srgbClr val="F2C8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60" name="Google Shape;1860;p17"/>
              <p:cNvSpPr/>
              <p:nvPr/>
            </p:nvSpPr>
            <p:spPr>
              <a:xfrm>
                <a:off x="1035992" y="1029539"/>
                <a:ext cx="671" cy="96"/>
              </a:xfrm>
              <a:custGeom>
                <a:rect b="b" l="l" r="r" t="t"/>
                <a:pathLst>
                  <a:path extrusionOk="0" h="2" w="14">
                    <a:moveTo>
                      <a:pt x="14" y="1"/>
                    </a:moveTo>
                    <a:cubicBezTo>
                      <a:pt x="9" y="1"/>
                      <a:pt x="5" y="2"/>
                      <a:pt x="1" y="2"/>
                    </a:cubicBezTo>
                    <a:cubicBezTo>
                      <a:pt x="6" y="2"/>
                      <a:pt x="9" y="1"/>
                      <a:pt x="14" y="1"/>
                    </a:cubicBezTo>
                    <a:close/>
                  </a:path>
                </a:pathLst>
              </a:custGeom>
              <a:solidFill>
                <a:srgbClr val="F2C8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61" name="Google Shape;1861;p17"/>
              <p:cNvSpPr/>
              <p:nvPr/>
            </p:nvSpPr>
            <p:spPr>
              <a:xfrm>
                <a:off x="731265" y="580912"/>
                <a:ext cx="331838" cy="438212"/>
              </a:xfrm>
              <a:custGeom>
                <a:rect b="b" l="l" r="r" t="t"/>
                <a:pathLst>
                  <a:path extrusionOk="0" h="9148" w="6927">
                    <a:moveTo>
                      <a:pt x="232" y="0"/>
                    </a:moveTo>
                    <a:lnTo>
                      <a:pt x="1" y="173"/>
                    </a:lnTo>
                    <a:lnTo>
                      <a:pt x="6399" y="8888"/>
                    </a:lnTo>
                    <a:cubicBezTo>
                      <a:pt x="6405" y="8888"/>
                      <a:pt x="6412" y="8889"/>
                      <a:pt x="6418" y="8890"/>
                    </a:cubicBezTo>
                    <a:cubicBezTo>
                      <a:pt x="6425" y="8890"/>
                      <a:pt x="6434" y="8890"/>
                      <a:pt x="6442" y="8892"/>
                    </a:cubicBezTo>
                    <a:cubicBezTo>
                      <a:pt x="6450" y="8894"/>
                      <a:pt x="6460" y="8898"/>
                      <a:pt x="6470" y="8901"/>
                    </a:cubicBezTo>
                    <a:cubicBezTo>
                      <a:pt x="6485" y="8906"/>
                      <a:pt x="6500" y="8913"/>
                      <a:pt x="6517" y="8923"/>
                    </a:cubicBezTo>
                    <a:cubicBezTo>
                      <a:pt x="6525" y="8927"/>
                      <a:pt x="6534" y="8932"/>
                      <a:pt x="6543" y="8937"/>
                    </a:cubicBezTo>
                    <a:cubicBezTo>
                      <a:pt x="6552" y="8942"/>
                      <a:pt x="6562" y="8949"/>
                      <a:pt x="6571" y="8956"/>
                    </a:cubicBezTo>
                    <a:cubicBezTo>
                      <a:pt x="6581" y="8963"/>
                      <a:pt x="6590" y="8969"/>
                      <a:pt x="6599" y="8976"/>
                    </a:cubicBezTo>
                    <a:cubicBezTo>
                      <a:pt x="6608" y="8983"/>
                      <a:pt x="6617" y="8989"/>
                      <a:pt x="6626" y="8998"/>
                    </a:cubicBezTo>
                    <a:cubicBezTo>
                      <a:pt x="6636" y="9006"/>
                      <a:pt x="6646" y="9014"/>
                      <a:pt x="6657" y="9023"/>
                    </a:cubicBezTo>
                    <a:cubicBezTo>
                      <a:pt x="6665" y="9030"/>
                      <a:pt x="6672" y="9037"/>
                      <a:pt x="6680" y="9045"/>
                    </a:cubicBezTo>
                    <a:cubicBezTo>
                      <a:pt x="6693" y="9055"/>
                      <a:pt x="6704" y="9067"/>
                      <a:pt x="6715" y="9078"/>
                    </a:cubicBezTo>
                    <a:cubicBezTo>
                      <a:pt x="6722" y="9083"/>
                      <a:pt x="6728" y="9089"/>
                      <a:pt x="6734" y="9095"/>
                    </a:cubicBezTo>
                    <a:cubicBezTo>
                      <a:pt x="6750" y="9113"/>
                      <a:pt x="6768" y="9130"/>
                      <a:pt x="6783" y="9148"/>
                    </a:cubicBezTo>
                    <a:cubicBezTo>
                      <a:pt x="6800" y="9120"/>
                      <a:pt x="6829" y="9107"/>
                      <a:pt x="6864" y="9107"/>
                    </a:cubicBezTo>
                    <a:cubicBezTo>
                      <a:pt x="6883" y="9107"/>
                      <a:pt x="6904" y="9111"/>
                      <a:pt x="6926" y="9119"/>
                    </a:cubicBezTo>
                    <a:lnTo>
                      <a:pt x="2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62" name="Google Shape;1862;p17"/>
              <p:cNvSpPr/>
              <p:nvPr/>
            </p:nvSpPr>
            <p:spPr>
              <a:xfrm>
                <a:off x="701612" y="600457"/>
                <a:ext cx="332413" cy="451816"/>
              </a:xfrm>
              <a:custGeom>
                <a:rect b="b" l="l" r="r" t="t"/>
                <a:pathLst>
                  <a:path extrusionOk="0" h="9432" w="6939">
                    <a:moveTo>
                      <a:pt x="306" y="0"/>
                    </a:moveTo>
                    <a:lnTo>
                      <a:pt x="1" y="229"/>
                    </a:lnTo>
                    <a:lnTo>
                      <a:pt x="6738" y="9407"/>
                    </a:lnTo>
                    <a:lnTo>
                      <a:pt x="6769" y="9432"/>
                    </a:lnTo>
                    <a:cubicBezTo>
                      <a:pt x="6767" y="9423"/>
                      <a:pt x="6765" y="9413"/>
                      <a:pt x="6763" y="9404"/>
                    </a:cubicBezTo>
                    <a:cubicBezTo>
                      <a:pt x="6744" y="9296"/>
                      <a:pt x="6792" y="9196"/>
                      <a:pt x="6872" y="9196"/>
                    </a:cubicBezTo>
                    <a:cubicBezTo>
                      <a:pt x="6892" y="9196"/>
                      <a:pt x="6915" y="9202"/>
                      <a:pt x="6938" y="9216"/>
                    </a:cubicBezTo>
                    <a:cubicBezTo>
                      <a:pt x="6925" y="9199"/>
                      <a:pt x="6915" y="9180"/>
                      <a:pt x="6907" y="9160"/>
                    </a:cubicBezTo>
                    <a:cubicBezTo>
                      <a:pt x="6905" y="9154"/>
                      <a:pt x="6903" y="9149"/>
                      <a:pt x="6901" y="9143"/>
                    </a:cubicBezTo>
                    <a:cubicBezTo>
                      <a:pt x="6897" y="9130"/>
                      <a:pt x="6893" y="9117"/>
                      <a:pt x="6892" y="9105"/>
                    </a:cubicBezTo>
                    <a:cubicBezTo>
                      <a:pt x="6891" y="9098"/>
                      <a:pt x="6891" y="9092"/>
                      <a:pt x="6891" y="9085"/>
                    </a:cubicBezTo>
                    <a:cubicBezTo>
                      <a:pt x="6891" y="9074"/>
                      <a:pt x="6891" y="9063"/>
                      <a:pt x="6893" y="9052"/>
                    </a:cubicBezTo>
                    <a:cubicBezTo>
                      <a:pt x="6894" y="9046"/>
                      <a:pt x="6895" y="9041"/>
                      <a:pt x="6897" y="9035"/>
                    </a:cubicBezTo>
                    <a:cubicBezTo>
                      <a:pt x="6899" y="9025"/>
                      <a:pt x="6903" y="9015"/>
                      <a:pt x="6909" y="9007"/>
                    </a:cubicBezTo>
                    <a:cubicBezTo>
                      <a:pt x="6910" y="9005"/>
                      <a:pt x="6910" y="9001"/>
                      <a:pt x="6912" y="8999"/>
                    </a:cubicBezTo>
                    <a:lnTo>
                      <a:pt x="3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63" name="Google Shape;1863;p17"/>
              <p:cNvSpPr/>
              <p:nvPr/>
            </p:nvSpPr>
            <p:spPr>
              <a:xfrm>
                <a:off x="683600" y="556289"/>
                <a:ext cx="49821" cy="42873"/>
              </a:xfrm>
              <a:custGeom>
                <a:rect b="b" l="l" r="r" t="t"/>
                <a:pathLst>
                  <a:path extrusionOk="0" h="895" w="1040">
                    <a:moveTo>
                      <a:pt x="851" y="1"/>
                    </a:moveTo>
                    <a:lnTo>
                      <a:pt x="620" y="175"/>
                    </a:lnTo>
                    <a:lnTo>
                      <a:pt x="306" y="410"/>
                    </a:lnTo>
                    <a:lnTo>
                      <a:pt x="0" y="639"/>
                    </a:lnTo>
                    <a:lnTo>
                      <a:pt x="189" y="895"/>
                    </a:lnTo>
                    <a:lnTo>
                      <a:pt x="494" y="666"/>
                    </a:lnTo>
                    <a:lnTo>
                      <a:pt x="808" y="431"/>
                    </a:lnTo>
                    <a:lnTo>
                      <a:pt x="1039" y="258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64" name="Google Shape;1864;p17"/>
              <p:cNvSpPr/>
              <p:nvPr/>
            </p:nvSpPr>
            <p:spPr>
              <a:xfrm>
                <a:off x="692606" y="568648"/>
                <a:ext cx="49821" cy="42777"/>
              </a:xfrm>
              <a:custGeom>
                <a:rect b="b" l="l" r="r" t="t"/>
                <a:pathLst>
                  <a:path extrusionOk="0" h="893" w="1040">
                    <a:moveTo>
                      <a:pt x="851" y="0"/>
                    </a:moveTo>
                    <a:lnTo>
                      <a:pt x="620" y="173"/>
                    </a:lnTo>
                    <a:lnTo>
                      <a:pt x="306" y="408"/>
                    </a:lnTo>
                    <a:lnTo>
                      <a:pt x="1" y="637"/>
                    </a:lnTo>
                    <a:lnTo>
                      <a:pt x="189" y="893"/>
                    </a:lnTo>
                    <a:lnTo>
                      <a:pt x="494" y="664"/>
                    </a:lnTo>
                    <a:lnTo>
                      <a:pt x="808" y="429"/>
                    </a:lnTo>
                    <a:lnTo>
                      <a:pt x="1039" y="256"/>
                    </a:lnTo>
                    <a:lnTo>
                      <a:pt x="8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65" name="Google Shape;1865;p17"/>
              <p:cNvSpPr/>
              <p:nvPr/>
            </p:nvSpPr>
            <p:spPr>
              <a:xfrm>
                <a:off x="716271" y="589151"/>
                <a:ext cx="322449" cy="442380"/>
              </a:xfrm>
              <a:custGeom>
                <a:rect b="b" l="l" r="r" t="t"/>
                <a:pathLst>
                  <a:path extrusionOk="0" h="9235" w="6731">
                    <a:moveTo>
                      <a:pt x="314" y="1"/>
                    </a:moveTo>
                    <a:lnTo>
                      <a:pt x="0" y="236"/>
                    </a:lnTo>
                    <a:lnTo>
                      <a:pt x="6606" y="9235"/>
                    </a:lnTo>
                    <a:cubicBezTo>
                      <a:pt x="6607" y="9233"/>
                      <a:pt x="6610" y="9231"/>
                      <a:pt x="6611" y="9229"/>
                    </a:cubicBezTo>
                    <a:cubicBezTo>
                      <a:pt x="6615" y="9225"/>
                      <a:pt x="6618" y="9221"/>
                      <a:pt x="6622" y="9216"/>
                    </a:cubicBezTo>
                    <a:cubicBezTo>
                      <a:pt x="6627" y="9212"/>
                      <a:pt x="6632" y="9208"/>
                      <a:pt x="6639" y="9205"/>
                    </a:cubicBezTo>
                    <a:cubicBezTo>
                      <a:pt x="6643" y="9202"/>
                      <a:pt x="6647" y="9200"/>
                      <a:pt x="6652" y="9198"/>
                    </a:cubicBezTo>
                    <a:cubicBezTo>
                      <a:pt x="6659" y="9196"/>
                      <a:pt x="6666" y="9195"/>
                      <a:pt x="6675" y="9195"/>
                    </a:cubicBezTo>
                    <a:cubicBezTo>
                      <a:pt x="6680" y="9195"/>
                      <a:pt x="6683" y="9194"/>
                      <a:pt x="6688" y="9194"/>
                    </a:cubicBezTo>
                    <a:cubicBezTo>
                      <a:pt x="6701" y="9196"/>
                      <a:pt x="6716" y="9199"/>
                      <a:pt x="6730" y="9207"/>
                    </a:cubicBezTo>
                    <a:cubicBezTo>
                      <a:pt x="6644" y="9035"/>
                      <a:pt x="6558" y="8811"/>
                      <a:pt x="6656" y="8735"/>
                    </a:cubicBezTo>
                    <a:cubicBezTo>
                      <a:pt x="6667" y="8727"/>
                      <a:pt x="6680" y="8723"/>
                      <a:pt x="6693" y="8720"/>
                    </a:cubicBezTo>
                    <a:cubicBezTo>
                      <a:pt x="6697" y="8719"/>
                      <a:pt x="6702" y="8718"/>
                      <a:pt x="6707" y="8717"/>
                    </a:cubicBezTo>
                    <a:cubicBezTo>
                      <a:pt x="6709" y="8717"/>
                      <a:pt x="6711" y="8716"/>
                      <a:pt x="6712" y="8716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66" name="Google Shape;1866;p17"/>
              <p:cNvSpPr/>
              <p:nvPr/>
            </p:nvSpPr>
            <p:spPr>
              <a:xfrm>
                <a:off x="671240" y="539953"/>
                <a:ext cx="53127" cy="46944"/>
              </a:xfrm>
              <a:custGeom>
                <a:rect b="b" l="l" r="r" t="t"/>
                <a:pathLst>
                  <a:path extrusionOk="0" h="980" w="1109">
                    <a:moveTo>
                      <a:pt x="859" y="1"/>
                    </a:moveTo>
                    <a:lnTo>
                      <a:pt x="626" y="171"/>
                    </a:lnTo>
                    <a:lnTo>
                      <a:pt x="308" y="403"/>
                    </a:lnTo>
                    <a:lnTo>
                      <a:pt x="0" y="627"/>
                    </a:lnTo>
                    <a:lnTo>
                      <a:pt x="258" y="980"/>
                    </a:lnTo>
                    <a:lnTo>
                      <a:pt x="564" y="751"/>
                    </a:lnTo>
                    <a:lnTo>
                      <a:pt x="878" y="516"/>
                    </a:lnTo>
                    <a:lnTo>
                      <a:pt x="1109" y="342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1867" name="Google Shape;1867;p17"/>
          <p:cNvGrpSpPr/>
          <p:nvPr/>
        </p:nvGrpSpPr>
        <p:grpSpPr>
          <a:xfrm>
            <a:off x="7495541" y="413822"/>
            <a:ext cx="840857" cy="758404"/>
            <a:chOff x="955150" y="1234854"/>
            <a:chExt cx="1188323" cy="1071797"/>
          </a:xfrm>
        </p:grpSpPr>
        <p:sp>
          <p:nvSpPr>
            <p:cNvPr id="1868" name="Google Shape;1868;p17"/>
            <p:cNvSpPr/>
            <p:nvPr/>
          </p:nvSpPr>
          <p:spPr>
            <a:xfrm>
              <a:off x="983515" y="1290410"/>
              <a:ext cx="1103077" cy="1016241"/>
            </a:xfrm>
            <a:custGeom>
              <a:rect b="b" l="l" r="r" t="t"/>
              <a:pathLst>
                <a:path extrusionOk="0" h="26835" w="29128">
                  <a:moveTo>
                    <a:pt x="15672" y="0"/>
                  </a:moveTo>
                  <a:cubicBezTo>
                    <a:pt x="12241" y="0"/>
                    <a:pt x="8805" y="2835"/>
                    <a:pt x="6318" y="6037"/>
                  </a:cubicBezTo>
                  <a:cubicBezTo>
                    <a:pt x="2511" y="9974"/>
                    <a:pt x="0" y="15551"/>
                    <a:pt x="1273" y="16993"/>
                  </a:cubicBezTo>
                  <a:cubicBezTo>
                    <a:pt x="3576" y="19602"/>
                    <a:pt x="17230" y="21134"/>
                    <a:pt x="17198" y="23588"/>
                  </a:cubicBezTo>
                  <a:cubicBezTo>
                    <a:pt x="17189" y="24333"/>
                    <a:pt x="16908" y="24892"/>
                    <a:pt x="16571" y="25316"/>
                  </a:cubicBezTo>
                  <a:cubicBezTo>
                    <a:pt x="16348" y="25493"/>
                    <a:pt x="16137" y="25651"/>
                    <a:pt x="15954" y="25789"/>
                  </a:cubicBezTo>
                  <a:cubicBezTo>
                    <a:pt x="15380" y="26220"/>
                    <a:pt x="15165" y="26381"/>
                    <a:pt x="15198" y="26582"/>
                  </a:cubicBezTo>
                  <a:cubicBezTo>
                    <a:pt x="15205" y="26622"/>
                    <a:pt x="15234" y="26721"/>
                    <a:pt x="15362" y="26764"/>
                  </a:cubicBezTo>
                  <a:cubicBezTo>
                    <a:pt x="15504" y="26811"/>
                    <a:pt x="15679" y="26835"/>
                    <a:pt x="15881" y="26835"/>
                  </a:cubicBezTo>
                  <a:cubicBezTo>
                    <a:pt x="17968" y="26835"/>
                    <a:pt x="22659" y="24462"/>
                    <a:pt x="25556" y="20600"/>
                  </a:cubicBezTo>
                  <a:cubicBezTo>
                    <a:pt x="27326" y="18238"/>
                    <a:pt x="29128" y="14365"/>
                    <a:pt x="27655" y="9324"/>
                  </a:cubicBezTo>
                  <a:cubicBezTo>
                    <a:pt x="27607" y="9164"/>
                    <a:pt x="26381" y="5346"/>
                    <a:pt x="18672" y="824"/>
                  </a:cubicBezTo>
                  <a:cubicBezTo>
                    <a:pt x="17740" y="277"/>
                    <a:pt x="16731" y="0"/>
                    <a:pt x="156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9" name="Google Shape;1869;p17"/>
            <p:cNvSpPr/>
            <p:nvPr/>
          </p:nvSpPr>
          <p:spPr>
            <a:xfrm>
              <a:off x="955150" y="1302642"/>
              <a:ext cx="1118907" cy="934745"/>
            </a:xfrm>
            <a:custGeom>
              <a:rect b="b" l="l" r="r" t="t"/>
              <a:pathLst>
                <a:path extrusionOk="0" h="24683" w="29546">
                  <a:moveTo>
                    <a:pt x="14632" y="0"/>
                  </a:moveTo>
                  <a:cubicBezTo>
                    <a:pt x="7528" y="0"/>
                    <a:pt x="0" y="12734"/>
                    <a:pt x="2022" y="15024"/>
                  </a:cubicBezTo>
                  <a:cubicBezTo>
                    <a:pt x="4325" y="17633"/>
                    <a:pt x="17979" y="19166"/>
                    <a:pt x="17948" y="21619"/>
                  </a:cubicBezTo>
                  <a:cubicBezTo>
                    <a:pt x="17915" y="24127"/>
                    <a:pt x="14811" y="24545"/>
                    <a:pt x="16820" y="24679"/>
                  </a:cubicBezTo>
                  <a:cubicBezTo>
                    <a:pt x="16849" y="24681"/>
                    <a:pt x="16880" y="24682"/>
                    <a:pt x="16912" y="24682"/>
                  </a:cubicBezTo>
                  <a:cubicBezTo>
                    <a:pt x="19330" y="24682"/>
                    <a:pt x="29546" y="19104"/>
                    <a:pt x="26444" y="9197"/>
                  </a:cubicBezTo>
                  <a:cubicBezTo>
                    <a:pt x="26444" y="9197"/>
                    <a:pt x="25278" y="5338"/>
                    <a:pt x="17541" y="799"/>
                  </a:cubicBezTo>
                  <a:cubicBezTo>
                    <a:pt x="16597" y="246"/>
                    <a:pt x="15619" y="0"/>
                    <a:pt x="14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0" name="Google Shape;1870;p17"/>
            <p:cNvSpPr/>
            <p:nvPr/>
          </p:nvSpPr>
          <p:spPr>
            <a:xfrm>
              <a:off x="1085045" y="1677936"/>
              <a:ext cx="913197" cy="552675"/>
            </a:xfrm>
            <a:custGeom>
              <a:rect b="b" l="l" r="r" t="t"/>
              <a:pathLst>
                <a:path extrusionOk="0" h="14594" w="24114">
                  <a:moveTo>
                    <a:pt x="23029" y="0"/>
                  </a:moveTo>
                  <a:lnTo>
                    <a:pt x="0" y="5877"/>
                  </a:lnTo>
                  <a:cubicBezTo>
                    <a:pt x="1625" y="6694"/>
                    <a:pt x="4279" y="7421"/>
                    <a:pt x="6869" y="8131"/>
                  </a:cubicBezTo>
                  <a:cubicBezTo>
                    <a:pt x="11079" y="9284"/>
                    <a:pt x="14715" y="10279"/>
                    <a:pt x="14697" y="11712"/>
                  </a:cubicBezTo>
                  <a:cubicBezTo>
                    <a:pt x="14679" y="13158"/>
                    <a:pt x="13697" y="13949"/>
                    <a:pt x="13170" y="14375"/>
                  </a:cubicBezTo>
                  <a:cubicBezTo>
                    <a:pt x="13102" y="14430"/>
                    <a:pt x="13025" y="14492"/>
                    <a:pt x="12967" y="14543"/>
                  </a:cubicBezTo>
                  <a:cubicBezTo>
                    <a:pt x="13048" y="14558"/>
                    <a:pt x="13180" y="14576"/>
                    <a:pt x="13401" y="14590"/>
                  </a:cubicBezTo>
                  <a:cubicBezTo>
                    <a:pt x="13427" y="14592"/>
                    <a:pt x="13454" y="14593"/>
                    <a:pt x="13482" y="14593"/>
                  </a:cubicBezTo>
                  <a:cubicBezTo>
                    <a:pt x="14809" y="14593"/>
                    <a:pt x="18744" y="12752"/>
                    <a:pt x="21223" y="9378"/>
                  </a:cubicBezTo>
                  <a:cubicBezTo>
                    <a:pt x="22672" y="7407"/>
                    <a:pt x="24113" y="4214"/>
                    <a:pt x="230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1" name="Google Shape;1871;p17"/>
            <p:cNvSpPr/>
            <p:nvPr/>
          </p:nvSpPr>
          <p:spPr>
            <a:xfrm>
              <a:off x="1022900" y="1234854"/>
              <a:ext cx="1120573" cy="1002684"/>
            </a:xfrm>
            <a:custGeom>
              <a:rect b="b" l="l" r="r" t="t"/>
              <a:pathLst>
                <a:path extrusionOk="0" h="26477" w="29590">
                  <a:moveTo>
                    <a:pt x="14632" y="1"/>
                  </a:moveTo>
                  <a:cubicBezTo>
                    <a:pt x="7529" y="1"/>
                    <a:pt x="1" y="12734"/>
                    <a:pt x="2023" y="15025"/>
                  </a:cubicBezTo>
                  <a:cubicBezTo>
                    <a:pt x="4326" y="17633"/>
                    <a:pt x="18015" y="19390"/>
                    <a:pt x="17984" y="21842"/>
                  </a:cubicBezTo>
                  <a:cubicBezTo>
                    <a:pt x="17952" y="24351"/>
                    <a:pt x="13864" y="26244"/>
                    <a:pt x="14379" y="26415"/>
                  </a:cubicBezTo>
                  <a:cubicBezTo>
                    <a:pt x="14504" y="26456"/>
                    <a:pt x="14660" y="26477"/>
                    <a:pt x="14841" y="26477"/>
                  </a:cubicBezTo>
                  <a:cubicBezTo>
                    <a:pt x="18071" y="26477"/>
                    <a:pt x="29589" y="19968"/>
                    <a:pt x="26444" y="9197"/>
                  </a:cubicBezTo>
                  <a:cubicBezTo>
                    <a:pt x="26444" y="9197"/>
                    <a:pt x="25279" y="5338"/>
                    <a:pt x="17541" y="800"/>
                  </a:cubicBezTo>
                  <a:cubicBezTo>
                    <a:pt x="16598" y="246"/>
                    <a:pt x="15619" y="1"/>
                    <a:pt x="1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2" name="Google Shape;1872;p17"/>
            <p:cNvSpPr/>
            <p:nvPr/>
          </p:nvSpPr>
          <p:spPr>
            <a:xfrm>
              <a:off x="1104586" y="1270983"/>
              <a:ext cx="936980" cy="959777"/>
            </a:xfrm>
            <a:custGeom>
              <a:rect b="b" l="l" r="r" t="t"/>
              <a:pathLst>
                <a:path extrusionOk="0" h="25344" w="24742">
                  <a:moveTo>
                    <a:pt x="15294" y="0"/>
                  </a:moveTo>
                  <a:cubicBezTo>
                    <a:pt x="15295" y="1"/>
                    <a:pt x="21502" y="4026"/>
                    <a:pt x="23492" y="8788"/>
                  </a:cubicBezTo>
                  <a:cubicBezTo>
                    <a:pt x="24623" y="11491"/>
                    <a:pt x="23981" y="18611"/>
                    <a:pt x="17878" y="18611"/>
                  </a:cubicBezTo>
                  <a:cubicBezTo>
                    <a:pt x="17799" y="18611"/>
                    <a:pt x="17719" y="18610"/>
                    <a:pt x="17639" y="18607"/>
                  </a:cubicBezTo>
                  <a:cubicBezTo>
                    <a:pt x="11313" y="18418"/>
                    <a:pt x="1" y="13952"/>
                    <a:pt x="0" y="13952"/>
                  </a:cubicBezTo>
                  <a:lnTo>
                    <a:pt x="0" y="13952"/>
                  </a:lnTo>
                  <a:cubicBezTo>
                    <a:pt x="1049" y="15141"/>
                    <a:pt x="4642" y="16175"/>
                    <a:pt x="8115" y="17176"/>
                  </a:cubicBezTo>
                  <a:cubicBezTo>
                    <a:pt x="12359" y="18400"/>
                    <a:pt x="16024" y="19455"/>
                    <a:pt x="16006" y="20890"/>
                  </a:cubicBezTo>
                  <a:cubicBezTo>
                    <a:pt x="15983" y="22681"/>
                    <a:pt x="14025" y="24151"/>
                    <a:pt x="12972" y="24941"/>
                  </a:cubicBezTo>
                  <a:cubicBezTo>
                    <a:pt x="12792" y="25077"/>
                    <a:pt x="12594" y="25225"/>
                    <a:pt x="12470" y="25332"/>
                  </a:cubicBezTo>
                  <a:cubicBezTo>
                    <a:pt x="12536" y="25339"/>
                    <a:pt x="12607" y="25343"/>
                    <a:pt x="12684" y="25343"/>
                  </a:cubicBezTo>
                  <a:cubicBezTo>
                    <a:pt x="14319" y="24940"/>
                    <a:pt x="18974" y="23562"/>
                    <a:pt x="22072" y="19252"/>
                  </a:cubicBezTo>
                  <a:cubicBezTo>
                    <a:pt x="22787" y="18259"/>
                    <a:pt x="24170" y="16282"/>
                    <a:pt x="24549" y="13331"/>
                  </a:cubicBezTo>
                  <a:cubicBezTo>
                    <a:pt x="24742" y="11824"/>
                    <a:pt x="24654" y="10140"/>
                    <a:pt x="24116" y="8294"/>
                  </a:cubicBezTo>
                  <a:cubicBezTo>
                    <a:pt x="24104" y="8256"/>
                    <a:pt x="22884" y="4451"/>
                    <a:pt x="15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"/>
          <p:cNvSpPr txBox="1"/>
          <p:nvPr>
            <p:ph idx="2" type="title"/>
          </p:nvPr>
        </p:nvSpPr>
        <p:spPr>
          <a:xfrm>
            <a:off x="713225" y="1077600"/>
            <a:ext cx="148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/>
              <a:t>I.</a:t>
            </a:r>
            <a:endParaRPr/>
          </a:p>
        </p:txBody>
      </p:sp>
      <p:sp>
        <p:nvSpPr>
          <p:cNvPr id="325" name="Google Shape;325;p3"/>
          <p:cNvSpPr txBox="1"/>
          <p:nvPr>
            <p:ph type="title"/>
          </p:nvPr>
        </p:nvSpPr>
        <p:spPr>
          <a:xfrm>
            <a:off x="312234" y="1919400"/>
            <a:ext cx="4061023" cy="14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/>
              <a:t>GIỚI THIỆU KIỂU BÀI</a:t>
            </a:r>
            <a:endParaRPr/>
          </a:p>
        </p:txBody>
      </p:sp>
      <p:grpSp>
        <p:nvGrpSpPr>
          <p:cNvPr id="326" name="Google Shape;326;p3"/>
          <p:cNvGrpSpPr/>
          <p:nvPr/>
        </p:nvGrpSpPr>
        <p:grpSpPr>
          <a:xfrm>
            <a:off x="4196558" y="1309675"/>
            <a:ext cx="4142938" cy="2899022"/>
            <a:chOff x="4196558" y="1265625"/>
            <a:chExt cx="4142938" cy="2899022"/>
          </a:xfrm>
        </p:grpSpPr>
        <p:sp>
          <p:nvSpPr>
            <p:cNvPr id="327" name="Google Shape;327;p3"/>
            <p:cNvSpPr/>
            <p:nvPr/>
          </p:nvSpPr>
          <p:spPr>
            <a:xfrm>
              <a:off x="6027559" y="3144729"/>
              <a:ext cx="153385" cy="116323"/>
            </a:xfrm>
            <a:custGeom>
              <a:rect b="b" l="l" r="r" t="t"/>
              <a:pathLst>
                <a:path extrusionOk="0" h="1676" w="2210">
                  <a:moveTo>
                    <a:pt x="1086" y="0"/>
                  </a:moveTo>
                  <a:cubicBezTo>
                    <a:pt x="988" y="0"/>
                    <a:pt x="890" y="14"/>
                    <a:pt x="794" y="43"/>
                  </a:cubicBezTo>
                  <a:cubicBezTo>
                    <a:pt x="627" y="97"/>
                    <a:pt x="473" y="192"/>
                    <a:pt x="355" y="317"/>
                  </a:cubicBezTo>
                  <a:cubicBezTo>
                    <a:pt x="239" y="444"/>
                    <a:pt x="149" y="592"/>
                    <a:pt x="103" y="751"/>
                  </a:cubicBezTo>
                  <a:cubicBezTo>
                    <a:pt x="0" y="1067"/>
                    <a:pt x="46" y="1408"/>
                    <a:pt x="191" y="1675"/>
                  </a:cubicBezTo>
                  <a:lnTo>
                    <a:pt x="208" y="1670"/>
                  </a:lnTo>
                  <a:cubicBezTo>
                    <a:pt x="125" y="1388"/>
                    <a:pt x="128" y="1078"/>
                    <a:pt x="237" y="804"/>
                  </a:cubicBezTo>
                  <a:cubicBezTo>
                    <a:pt x="343" y="532"/>
                    <a:pt x="566" y="301"/>
                    <a:pt x="848" y="218"/>
                  </a:cubicBezTo>
                  <a:cubicBezTo>
                    <a:pt x="933" y="191"/>
                    <a:pt x="1021" y="178"/>
                    <a:pt x="1110" y="178"/>
                  </a:cubicBezTo>
                  <a:cubicBezTo>
                    <a:pt x="1312" y="178"/>
                    <a:pt x="1514" y="245"/>
                    <a:pt x="1682" y="360"/>
                  </a:cubicBezTo>
                  <a:cubicBezTo>
                    <a:pt x="1926" y="525"/>
                    <a:pt x="2103" y="780"/>
                    <a:pt x="2192" y="1061"/>
                  </a:cubicBezTo>
                  <a:lnTo>
                    <a:pt x="2209" y="1055"/>
                  </a:lnTo>
                  <a:cubicBezTo>
                    <a:pt x="2198" y="902"/>
                    <a:pt x="2144" y="754"/>
                    <a:pt x="2074" y="611"/>
                  </a:cubicBezTo>
                  <a:cubicBezTo>
                    <a:pt x="1995" y="473"/>
                    <a:pt x="1890" y="347"/>
                    <a:pt x="1762" y="243"/>
                  </a:cubicBezTo>
                  <a:cubicBezTo>
                    <a:pt x="1581" y="90"/>
                    <a:pt x="1335" y="0"/>
                    <a:pt x="1086" y="0"/>
                  </a:cubicBezTo>
                  <a:close/>
                </a:path>
              </a:pathLst>
            </a:custGeom>
            <a:solidFill>
              <a:srgbClr val="2623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6279225" y="3153822"/>
              <a:ext cx="115837" cy="167544"/>
            </a:xfrm>
            <a:custGeom>
              <a:rect b="b" l="l" r="r" t="t"/>
              <a:pathLst>
                <a:path extrusionOk="0" h="2414" w="1669">
                  <a:moveTo>
                    <a:pt x="890" y="0"/>
                  </a:moveTo>
                  <a:cubicBezTo>
                    <a:pt x="558" y="0"/>
                    <a:pt x="239" y="366"/>
                    <a:pt x="129" y="914"/>
                  </a:cubicBezTo>
                  <a:cubicBezTo>
                    <a:pt x="1" y="1560"/>
                    <a:pt x="211" y="2215"/>
                    <a:pt x="600" y="2377"/>
                  </a:cubicBezTo>
                  <a:cubicBezTo>
                    <a:pt x="659" y="2402"/>
                    <a:pt x="719" y="2413"/>
                    <a:pt x="779" y="2413"/>
                  </a:cubicBezTo>
                  <a:cubicBezTo>
                    <a:pt x="1111" y="2413"/>
                    <a:pt x="1430" y="2048"/>
                    <a:pt x="1539" y="1500"/>
                  </a:cubicBezTo>
                  <a:cubicBezTo>
                    <a:pt x="1669" y="854"/>
                    <a:pt x="1458" y="199"/>
                    <a:pt x="1068" y="36"/>
                  </a:cubicBezTo>
                  <a:cubicBezTo>
                    <a:pt x="1009" y="12"/>
                    <a:pt x="949" y="0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6291094" y="3167425"/>
              <a:ext cx="84535" cy="140337"/>
            </a:xfrm>
            <a:custGeom>
              <a:rect b="b" l="l" r="r" t="t"/>
              <a:pathLst>
                <a:path extrusionOk="0" h="2022" w="1218">
                  <a:moveTo>
                    <a:pt x="606" y="1"/>
                  </a:moveTo>
                  <a:cubicBezTo>
                    <a:pt x="271" y="1"/>
                    <a:pt x="0" y="451"/>
                    <a:pt x="1" y="1008"/>
                  </a:cubicBezTo>
                  <a:cubicBezTo>
                    <a:pt x="2" y="1565"/>
                    <a:pt x="275" y="2020"/>
                    <a:pt x="610" y="2022"/>
                  </a:cubicBezTo>
                  <a:cubicBezTo>
                    <a:pt x="611" y="2022"/>
                    <a:pt x="612" y="2022"/>
                    <a:pt x="612" y="2022"/>
                  </a:cubicBezTo>
                  <a:cubicBezTo>
                    <a:pt x="948" y="2022"/>
                    <a:pt x="1218" y="1571"/>
                    <a:pt x="1217" y="1015"/>
                  </a:cubicBezTo>
                  <a:cubicBezTo>
                    <a:pt x="1216" y="456"/>
                    <a:pt x="943" y="3"/>
                    <a:pt x="608" y="1"/>
                  </a:cubicBezTo>
                  <a:cubicBezTo>
                    <a:pt x="607" y="1"/>
                    <a:pt x="607" y="1"/>
                    <a:pt x="606" y="1"/>
                  </a:cubicBezTo>
                  <a:close/>
                </a:path>
              </a:pathLst>
            </a:custGeom>
            <a:solidFill>
              <a:srgbClr val="1C0F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6287693" y="3142647"/>
              <a:ext cx="107508" cy="115421"/>
            </a:xfrm>
            <a:custGeom>
              <a:rect b="b" l="l" r="r" t="t"/>
              <a:pathLst>
                <a:path extrusionOk="0" h="1663" w="1549">
                  <a:moveTo>
                    <a:pt x="785" y="1"/>
                  </a:moveTo>
                  <a:cubicBezTo>
                    <a:pt x="606" y="1"/>
                    <a:pt x="430" y="95"/>
                    <a:pt x="303" y="253"/>
                  </a:cubicBezTo>
                  <a:cubicBezTo>
                    <a:pt x="215" y="360"/>
                    <a:pt x="143" y="487"/>
                    <a:pt x="90" y="626"/>
                  </a:cubicBezTo>
                  <a:cubicBezTo>
                    <a:pt x="43" y="770"/>
                    <a:pt x="7" y="918"/>
                    <a:pt x="1" y="1073"/>
                  </a:cubicBezTo>
                  <a:lnTo>
                    <a:pt x="13" y="1078"/>
                  </a:lnTo>
                  <a:cubicBezTo>
                    <a:pt x="72" y="795"/>
                    <a:pt x="192" y="538"/>
                    <a:pt x="361" y="369"/>
                  </a:cubicBezTo>
                  <a:cubicBezTo>
                    <a:pt x="479" y="249"/>
                    <a:pt x="623" y="179"/>
                    <a:pt x="768" y="179"/>
                  </a:cubicBezTo>
                  <a:cubicBezTo>
                    <a:pt x="827" y="179"/>
                    <a:pt x="886" y="190"/>
                    <a:pt x="943" y="215"/>
                  </a:cubicBezTo>
                  <a:cubicBezTo>
                    <a:pt x="1141" y="294"/>
                    <a:pt x="1301" y="522"/>
                    <a:pt x="1379" y="793"/>
                  </a:cubicBezTo>
                  <a:cubicBezTo>
                    <a:pt x="1459" y="1064"/>
                    <a:pt x="1466" y="1375"/>
                    <a:pt x="1411" y="1658"/>
                  </a:cubicBezTo>
                  <a:lnTo>
                    <a:pt x="1423" y="1663"/>
                  </a:lnTo>
                  <a:cubicBezTo>
                    <a:pt x="1521" y="1394"/>
                    <a:pt x="1549" y="1052"/>
                    <a:pt x="1473" y="738"/>
                  </a:cubicBezTo>
                  <a:cubicBezTo>
                    <a:pt x="1437" y="580"/>
                    <a:pt x="1373" y="433"/>
                    <a:pt x="1290" y="308"/>
                  </a:cubicBezTo>
                  <a:cubicBezTo>
                    <a:pt x="1204" y="184"/>
                    <a:pt x="1095" y="91"/>
                    <a:pt x="978" y="39"/>
                  </a:cubicBezTo>
                  <a:cubicBezTo>
                    <a:pt x="915" y="13"/>
                    <a:pt x="849" y="1"/>
                    <a:pt x="785" y="1"/>
                  </a:cubicBezTo>
                  <a:close/>
                </a:path>
              </a:pathLst>
            </a:custGeom>
            <a:solidFill>
              <a:srgbClr val="2623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027698" y="3155834"/>
              <a:ext cx="166364" cy="167266"/>
            </a:xfrm>
            <a:custGeom>
              <a:rect b="b" l="l" r="r" t="t"/>
              <a:pathLst>
                <a:path extrusionOk="0" h="2410" w="2397">
                  <a:moveTo>
                    <a:pt x="1108" y="0"/>
                  </a:moveTo>
                  <a:cubicBezTo>
                    <a:pt x="1019" y="0"/>
                    <a:pt x="929" y="13"/>
                    <a:pt x="841" y="40"/>
                  </a:cubicBezTo>
                  <a:cubicBezTo>
                    <a:pt x="287" y="210"/>
                    <a:pt x="0" y="869"/>
                    <a:pt x="198" y="1512"/>
                  </a:cubicBezTo>
                  <a:cubicBezTo>
                    <a:pt x="364" y="2053"/>
                    <a:pt x="819" y="2410"/>
                    <a:pt x="1288" y="2410"/>
                  </a:cubicBezTo>
                  <a:cubicBezTo>
                    <a:pt x="1378" y="2410"/>
                    <a:pt x="1468" y="2397"/>
                    <a:pt x="1556" y="2370"/>
                  </a:cubicBezTo>
                  <a:cubicBezTo>
                    <a:pt x="2109" y="2200"/>
                    <a:pt x="2397" y="1541"/>
                    <a:pt x="2198" y="898"/>
                  </a:cubicBezTo>
                  <a:cubicBezTo>
                    <a:pt x="2032" y="357"/>
                    <a:pt x="1577" y="0"/>
                    <a:pt x="1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6065385" y="3169369"/>
              <a:ext cx="113616" cy="140129"/>
            </a:xfrm>
            <a:custGeom>
              <a:rect b="b" l="l" r="r" t="t"/>
              <a:pathLst>
                <a:path extrusionOk="0" h="2019" w="1637">
                  <a:moveTo>
                    <a:pt x="795" y="0"/>
                  </a:moveTo>
                  <a:cubicBezTo>
                    <a:pt x="782" y="0"/>
                    <a:pt x="768" y="1"/>
                    <a:pt x="754" y="2"/>
                  </a:cubicBezTo>
                  <a:cubicBezTo>
                    <a:pt x="322" y="29"/>
                    <a:pt x="0" y="503"/>
                    <a:pt x="36" y="1060"/>
                  </a:cubicBezTo>
                  <a:cubicBezTo>
                    <a:pt x="71" y="1599"/>
                    <a:pt x="428" y="2019"/>
                    <a:pt x="844" y="2019"/>
                  </a:cubicBezTo>
                  <a:cubicBezTo>
                    <a:pt x="857" y="2019"/>
                    <a:pt x="871" y="2018"/>
                    <a:pt x="884" y="2017"/>
                  </a:cubicBezTo>
                  <a:cubicBezTo>
                    <a:pt x="1316" y="1990"/>
                    <a:pt x="1637" y="1517"/>
                    <a:pt x="1602" y="959"/>
                  </a:cubicBezTo>
                  <a:cubicBezTo>
                    <a:pt x="1567" y="420"/>
                    <a:pt x="1210" y="0"/>
                    <a:pt x="795" y="0"/>
                  </a:cubicBezTo>
                  <a:close/>
                </a:path>
              </a:pathLst>
            </a:custGeom>
            <a:solidFill>
              <a:srgbClr val="1C0F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144992" y="1265625"/>
              <a:ext cx="3194504" cy="2169600"/>
            </a:xfrm>
            <a:custGeom>
              <a:rect b="b" l="l" r="r" t="t"/>
              <a:pathLst>
                <a:path extrusionOk="0" h="31260" w="46027">
                  <a:moveTo>
                    <a:pt x="45457" y="627"/>
                  </a:moveTo>
                  <a:lnTo>
                    <a:pt x="45457" y="30634"/>
                  </a:lnTo>
                  <a:lnTo>
                    <a:pt x="570" y="30634"/>
                  </a:lnTo>
                  <a:lnTo>
                    <a:pt x="570" y="627"/>
                  </a:lnTo>
                  <a:close/>
                  <a:moveTo>
                    <a:pt x="0" y="1"/>
                  </a:moveTo>
                  <a:lnTo>
                    <a:pt x="0" y="31259"/>
                  </a:lnTo>
                  <a:lnTo>
                    <a:pt x="46027" y="31259"/>
                  </a:lnTo>
                  <a:lnTo>
                    <a:pt x="460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184484" y="1309143"/>
              <a:ext cx="3115452" cy="2082705"/>
            </a:xfrm>
            <a:custGeom>
              <a:rect b="b" l="l" r="r" t="t"/>
              <a:pathLst>
                <a:path extrusionOk="0" h="30008" w="44888">
                  <a:moveTo>
                    <a:pt x="1" y="0"/>
                  </a:moveTo>
                  <a:lnTo>
                    <a:pt x="1" y="30007"/>
                  </a:lnTo>
                  <a:lnTo>
                    <a:pt x="44888" y="30007"/>
                  </a:lnTo>
                  <a:lnTo>
                    <a:pt x="44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165952" y="2120016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1"/>
                  </a:moveTo>
                  <a:lnTo>
                    <a:pt x="45725" y="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165952" y="2080107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0"/>
                  </a:moveTo>
                  <a:lnTo>
                    <a:pt x="45725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165952" y="2040199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0"/>
                  </a:moveTo>
                  <a:lnTo>
                    <a:pt x="45725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165952" y="2000290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0"/>
                  </a:moveTo>
                  <a:lnTo>
                    <a:pt x="45725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65952" y="1960381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0"/>
                  </a:moveTo>
                  <a:lnTo>
                    <a:pt x="45725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165952" y="1920403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1"/>
                  </a:moveTo>
                  <a:lnTo>
                    <a:pt x="45725" y="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65952" y="1880495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1"/>
                  </a:moveTo>
                  <a:lnTo>
                    <a:pt x="45725" y="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165952" y="1840586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1"/>
                  </a:moveTo>
                  <a:lnTo>
                    <a:pt x="45725" y="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165952" y="1800678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1"/>
                  </a:moveTo>
                  <a:lnTo>
                    <a:pt x="45725" y="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165952" y="1760700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1"/>
                  </a:moveTo>
                  <a:lnTo>
                    <a:pt x="45725" y="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165952" y="1720861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0"/>
                  </a:moveTo>
                  <a:lnTo>
                    <a:pt x="45725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165952" y="1680952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0"/>
                  </a:moveTo>
                  <a:lnTo>
                    <a:pt x="45725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165952" y="1641043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0"/>
                  </a:moveTo>
                  <a:lnTo>
                    <a:pt x="45725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5165952" y="1601065"/>
              <a:ext cx="3173544" cy="69"/>
            </a:xfrm>
            <a:custGeom>
              <a:rect b="b" l="l" r="r" t="t"/>
              <a:pathLst>
                <a:path extrusionOk="0" fill="none" h="1" w="45725">
                  <a:moveTo>
                    <a:pt x="0" y="0"/>
                  </a:moveTo>
                  <a:lnTo>
                    <a:pt x="45725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524162" y="1297135"/>
              <a:ext cx="69" cy="822935"/>
            </a:xfrm>
            <a:custGeom>
              <a:rect b="b" l="l" r="r" t="t"/>
              <a:pathLst>
                <a:path extrusionOk="0" fill="none" h="11857" w="1">
                  <a:moveTo>
                    <a:pt x="0" y="0"/>
                  </a:moveTo>
                  <a:lnTo>
                    <a:pt x="0" y="11857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6742233" y="1297135"/>
              <a:ext cx="69" cy="822935"/>
            </a:xfrm>
            <a:custGeom>
              <a:rect b="b" l="l" r="r" t="t"/>
              <a:pathLst>
                <a:path extrusionOk="0" fill="none" h="11857" w="1">
                  <a:moveTo>
                    <a:pt x="1" y="0"/>
                  </a:moveTo>
                  <a:lnTo>
                    <a:pt x="1" y="11857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960374" y="1297135"/>
              <a:ext cx="69" cy="822935"/>
            </a:xfrm>
            <a:custGeom>
              <a:rect b="b" l="l" r="r" t="t"/>
              <a:pathLst>
                <a:path extrusionOk="0" fill="none" h="11857" w="1">
                  <a:moveTo>
                    <a:pt x="1" y="0"/>
                  </a:moveTo>
                  <a:lnTo>
                    <a:pt x="1" y="11857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70233" y="2950600"/>
              <a:ext cx="107855" cy="648937"/>
            </a:xfrm>
            <a:custGeom>
              <a:rect b="b" l="l" r="r" t="t"/>
              <a:pathLst>
                <a:path extrusionOk="0" h="9350" w="1554">
                  <a:moveTo>
                    <a:pt x="1" y="1"/>
                  </a:moveTo>
                  <a:lnTo>
                    <a:pt x="1" y="9350"/>
                  </a:lnTo>
                  <a:lnTo>
                    <a:pt x="1553" y="9350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CBEB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6309070" y="2918882"/>
              <a:ext cx="107855" cy="649076"/>
            </a:xfrm>
            <a:custGeom>
              <a:rect b="b" l="l" r="r" t="t"/>
              <a:pathLst>
                <a:path extrusionOk="0" h="9352" w="1554">
                  <a:moveTo>
                    <a:pt x="0" y="1"/>
                  </a:moveTo>
                  <a:lnTo>
                    <a:pt x="0" y="9351"/>
                  </a:lnTo>
                  <a:lnTo>
                    <a:pt x="1553" y="9351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035196" y="2603708"/>
              <a:ext cx="326481" cy="976528"/>
            </a:xfrm>
            <a:custGeom>
              <a:rect b="b" l="l" r="r" t="t"/>
              <a:pathLst>
                <a:path extrusionOk="0" h="14070" w="4704">
                  <a:moveTo>
                    <a:pt x="0" y="1"/>
                  </a:moveTo>
                  <a:lnTo>
                    <a:pt x="0" y="14069"/>
                  </a:lnTo>
                  <a:lnTo>
                    <a:pt x="4703" y="1406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279575" y="2659719"/>
              <a:ext cx="42962" cy="47265"/>
            </a:xfrm>
            <a:custGeom>
              <a:rect b="b" l="l" r="r" t="t"/>
              <a:pathLst>
                <a:path extrusionOk="0" h="681" w="619">
                  <a:moveTo>
                    <a:pt x="1" y="1"/>
                  </a:moveTo>
                  <a:lnTo>
                    <a:pt x="1" y="681"/>
                  </a:lnTo>
                  <a:lnTo>
                    <a:pt x="619" y="68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279575" y="2733775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1" y="0"/>
                  </a:moveTo>
                  <a:lnTo>
                    <a:pt x="1" y="679"/>
                  </a:lnTo>
                  <a:lnTo>
                    <a:pt x="619" y="67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279575" y="2807693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1" y="1"/>
                  </a:moveTo>
                  <a:lnTo>
                    <a:pt x="1" y="679"/>
                  </a:lnTo>
                  <a:lnTo>
                    <a:pt x="619" y="679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279575" y="2881680"/>
              <a:ext cx="42962" cy="47126"/>
            </a:xfrm>
            <a:custGeom>
              <a:rect b="b" l="l" r="r" t="t"/>
              <a:pathLst>
                <a:path extrusionOk="0" h="679" w="619">
                  <a:moveTo>
                    <a:pt x="1" y="0"/>
                  </a:moveTo>
                  <a:lnTo>
                    <a:pt x="1" y="679"/>
                  </a:lnTo>
                  <a:lnTo>
                    <a:pt x="619" y="67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279575" y="2955667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1" y="1"/>
                  </a:moveTo>
                  <a:lnTo>
                    <a:pt x="1" y="679"/>
                  </a:lnTo>
                  <a:lnTo>
                    <a:pt x="619" y="679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279575" y="3029654"/>
              <a:ext cx="42962" cy="47126"/>
            </a:xfrm>
            <a:custGeom>
              <a:rect b="b" l="l" r="r" t="t"/>
              <a:pathLst>
                <a:path extrusionOk="0" h="679" w="619">
                  <a:moveTo>
                    <a:pt x="1" y="0"/>
                  </a:moveTo>
                  <a:lnTo>
                    <a:pt x="1" y="679"/>
                  </a:lnTo>
                  <a:lnTo>
                    <a:pt x="619" y="67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279575" y="3103572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1" y="0"/>
                  </a:moveTo>
                  <a:lnTo>
                    <a:pt x="1" y="679"/>
                  </a:lnTo>
                  <a:lnTo>
                    <a:pt x="619" y="67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279575" y="3177489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1" y="1"/>
                  </a:moveTo>
                  <a:lnTo>
                    <a:pt x="1" y="680"/>
                  </a:lnTo>
                  <a:lnTo>
                    <a:pt x="619" y="68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279575" y="3251546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1" y="0"/>
                  </a:moveTo>
                  <a:lnTo>
                    <a:pt x="1" y="679"/>
                  </a:lnTo>
                  <a:lnTo>
                    <a:pt x="619" y="67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7211141" y="2659719"/>
              <a:ext cx="42962" cy="47265"/>
            </a:xfrm>
            <a:custGeom>
              <a:rect b="b" l="l" r="r" t="t"/>
              <a:pathLst>
                <a:path extrusionOk="0" h="681" w="619">
                  <a:moveTo>
                    <a:pt x="0" y="1"/>
                  </a:moveTo>
                  <a:lnTo>
                    <a:pt x="0" y="681"/>
                  </a:lnTo>
                  <a:lnTo>
                    <a:pt x="619" y="68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7211141" y="2733775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0" y="0"/>
                  </a:moveTo>
                  <a:lnTo>
                    <a:pt x="0" y="679"/>
                  </a:lnTo>
                  <a:lnTo>
                    <a:pt x="619" y="67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7211141" y="2807693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0" y="1"/>
                  </a:moveTo>
                  <a:lnTo>
                    <a:pt x="0" y="679"/>
                  </a:lnTo>
                  <a:lnTo>
                    <a:pt x="619" y="679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7211141" y="2881680"/>
              <a:ext cx="42962" cy="47126"/>
            </a:xfrm>
            <a:custGeom>
              <a:rect b="b" l="l" r="r" t="t"/>
              <a:pathLst>
                <a:path extrusionOk="0" h="679" w="619">
                  <a:moveTo>
                    <a:pt x="0" y="0"/>
                  </a:moveTo>
                  <a:lnTo>
                    <a:pt x="0" y="679"/>
                  </a:lnTo>
                  <a:lnTo>
                    <a:pt x="619" y="67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7211141" y="2955667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0" y="1"/>
                  </a:moveTo>
                  <a:lnTo>
                    <a:pt x="0" y="679"/>
                  </a:lnTo>
                  <a:lnTo>
                    <a:pt x="619" y="679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7211141" y="3029654"/>
              <a:ext cx="42962" cy="47126"/>
            </a:xfrm>
            <a:custGeom>
              <a:rect b="b" l="l" r="r" t="t"/>
              <a:pathLst>
                <a:path extrusionOk="0" h="679" w="619">
                  <a:moveTo>
                    <a:pt x="0" y="0"/>
                  </a:moveTo>
                  <a:lnTo>
                    <a:pt x="0" y="679"/>
                  </a:lnTo>
                  <a:lnTo>
                    <a:pt x="619" y="67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7211141" y="3103572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0" y="0"/>
                  </a:moveTo>
                  <a:lnTo>
                    <a:pt x="0" y="679"/>
                  </a:lnTo>
                  <a:lnTo>
                    <a:pt x="619" y="67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7211141" y="3177489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0" y="1"/>
                  </a:moveTo>
                  <a:lnTo>
                    <a:pt x="0" y="680"/>
                  </a:lnTo>
                  <a:lnTo>
                    <a:pt x="619" y="68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7211141" y="3251546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0" y="0"/>
                  </a:moveTo>
                  <a:lnTo>
                    <a:pt x="0" y="679"/>
                  </a:lnTo>
                  <a:lnTo>
                    <a:pt x="619" y="67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7142706" y="2659719"/>
              <a:ext cx="42962" cy="47265"/>
            </a:xfrm>
            <a:custGeom>
              <a:rect b="b" l="l" r="r" t="t"/>
              <a:pathLst>
                <a:path extrusionOk="0" h="681" w="619">
                  <a:moveTo>
                    <a:pt x="0" y="1"/>
                  </a:moveTo>
                  <a:lnTo>
                    <a:pt x="0" y="681"/>
                  </a:lnTo>
                  <a:lnTo>
                    <a:pt x="618" y="681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7142706" y="2733775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0" y="0"/>
                  </a:moveTo>
                  <a:lnTo>
                    <a:pt x="0" y="679"/>
                  </a:lnTo>
                  <a:lnTo>
                    <a:pt x="618" y="679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7142706" y="2807693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0" y="1"/>
                  </a:moveTo>
                  <a:lnTo>
                    <a:pt x="0" y="679"/>
                  </a:lnTo>
                  <a:lnTo>
                    <a:pt x="618" y="679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7142706" y="2881680"/>
              <a:ext cx="42962" cy="47126"/>
            </a:xfrm>
            <a:custGeom>
              <a:rect b="b" l="l" r="r" t="t"/>
              <a:pathLst>
                <a:path extrusionOk="0" h="679" w="619">
                  <a:moveTo>
                    <a:pt x="0" y="0"/>
                  </a:moveTo>
                  <a:lnTo>
                    <a:pt x="0" y="679"/>
                  </a:lnTo>
                  <a:lnTo>
                    <a:pt x="618" y="679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7142706" y="2955667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0" y="1"/>
                  </a:moveTo>
                  <a:lnTo>
                    <a:pt x="0" y="679"/>
                  </a:lnTo>
                  <a:lnTo>
                    <a:pt x="618" y="679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7142706" y="3029654"/>
              <a:ext cx="42962" cy="47126"/>
            </a:xfrm>
            <a:custGeom>
              <a:rect b="b" l="l" r="r" t="t"/>
              <a:pathLst>
                <a:path extrusionOk="0" h="679" w="619">
                  <a:moveTo>
                    <a:pt x="0" y="0"/>
                  </a:moveTo>
                  <a:lnTo>
                    <a:pt x="0" y="679"/>
                  </a:lnTo>
                  <a:lnTo>
                    <a:pt x="618" y="679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7142706" y="3103572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0" y="0"/>
                  </a:moveTo>
                  <a:lnTo>
                    <a:pt x="0" y="679"/>
                  </a:lnTo>
                  <a:lnTo>
                    <a:pt x="618" y="679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142706" y="3177489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0" y="1"/>
                  </a:moveTo>
                  <a:lnTo>
                    <a:pt x="0" y="680"/>
                  </a:lnTo>
                  <a:lnTo>
                    <a:pt x="618" y="68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142706" y="3251546"/>
              <a:ext cx="42962" cy="47195"/>
            </a:xfrm>
            <a:custGeom>
              <a:rect b="b" l="l" r="r" t="t"/>
              <a:pathLst>
                <a:path extrusionOk="0" h="680" w="619">
                  <a:moveTo>
                    <a:pt x="0" y="0"/>
                  </a:moveTo>
                  <a:lnTo>
                    <a:pt x="0" y="679"/>
                  </a:lnTo>
                  <a:lnTo>
                    <a:pt x="618" y="679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074202" y="2659719"/>
              <a:ext cx="43101" cy="47265"/>
            </a:xfrm>
            <a:custGeom>
              <a:rect b="b" l="l" r="r" t="t"/>
              <a:pathLst>
                <a:path extrusionOk="0" h="681" w="621">
                  <a:moveTo>
                    <a:pt x="1" y="1"/>
                  </a:moveTo>
                  <a:lnTo>
                    <a:pt x="1" y="681"/>
                  </a:lnTo>
                  <a:lnTo>
                    <a:pt x="620" y="681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074202" y="2733775"/>
              <a:ext cx="43101" cy="47195"/>
            </a:xfrm>
            <a:custGeom>
              <a:rect b="b" l="l" r="r" t="t"/>
              <a:pathLst>
                <a:path extrusionOk="0" h="680" w="621">
                  <a:moveTo>
                    <a:pt x="1" y="0"/>
                  </a:moveTo>
                  <a:lnTo>
                    <a:pt x="1" y="679"/>
                  </a:lnTo>
                  <a:lnTo>
                    <a:pt x="620" y="67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074202" y="2807693"/>
              <a:ext cx="43101" cy="47195"/>
            </a:xfrm>
            <a:custGeom>
              <a:rect b="b" l="l" r="r" t="t"/>
              <a:pathLst>
                <a:path extrusionOk="0" h="680" w="621">
                  <a:moveTo>
                    <a:pt x="1" y="1"/>
                  </a:moveTo>
                  <a:lnTo>
                    <a:pt x="1" y="679"/>
                  </a:lnTo>
                  <a:lnTo>
                    <a:pt x="620" y="679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7074202" y="2881680"/>
              <a:ext cx="43101" cy="47126"/>
            </a:xfrm>
            <a:custGeom>
              <a:rect b="b" l="l" r="r" t="t"/>
              <a:pathLst>
                <a:path extrusionOk="0" h="679" w="621">
                  <a:moveTo>
                    <a:pt x="1" y="0"/>
                  </a:moveTo>
                  <a:lnTo>
                    <a:pt x="1" y="679"/>
                  </a:lnTo>
                  <a:lnTo>
                    <a:pt x="620" y="67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7074202" y="2955667"/>
              <a:ext cx="43101" cy="47195"/>
            </a:xfrm>
            <a:custGeom>
              <a:rect b="b" l="l" r="r" t="t"/>
              <a:pathLst>
                <a:path extrusionOk="0" h="680" w="621">
                  <a:moveTo>
                    <a:pt x="1" y="1"/>
                  </a:moveTo>
                  <a:lnTo>
                    <a:pt x="1" y="679"/>
                  </a:lnTo>
                  <a:lnTo>
                    <a:pt x="620" y="679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7074202" y="3029654"/>
              <a:ext cx="43101" cy="47126"/>
            </a:xfrm>
            <a:custGeom>
              <a:rect b="b" l="l" r="r" t="t"/>
              <a:pathLst>
                <a:path extrusionOk="0" h="679" w="621">
                  <a:moveTo>
                    <a:pt x="1" y="0"/>
                  </a:moveTo>
                  <a:lnTo>
                    <a:pt x="1" y="679"/>
                  </a:lnTo>
                  <a:lnTo>
                    <a:pt x="620" y="67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7074202" y="3103572"/>
              <a:ext cx="43101" cy="47195"/>
            </a:xfrm>
            <a:custGeom>
              <a:rect b="b" l="l" r="r" t="t"/>
              <a:pathLst>
                <a:path extrusionOk="0" h="680" w="621">
                  <a:moveTo>
                    <a:pt x="1" y="0"/>
                  </a:moveTo>
                  <a:lnTo>
                    <a:pt x="1" y="679"/>
                  </a:lnTo>
                  <a:lnTo>
                    <a:pt x="620" y="67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7074202" y="3177489"/>
              <a:ext cx="43101" cy="47195"/>
            </a:xfrm>
            <a:custGeom>
              <a:rect b="b" l="l" r="r" t="t"/>
              <a:pathLst>
                <a:path extrusionOk="0" h="680" w="621">
                  <a:moveTo>
                    <a:pt x="1" y="1"/>
                  </a:moveTo>
                  <a:lnTo>
                    <a:pt x="1" y="680"/>
                  </a:lnTo>
                  <a:lnTo>
                    <a:pt x="620" y="680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074202" y="3251546"/>
              <a:ext cx="43101" cy="47195"/>
            </a:xfrm>
            <a:custGeom>
              <a:rect b="b" l="l" r="r" t="t"/>
              <a:pathLst>
                <a:path extrusionOk="0" h="680" w="621">
                  <a:moveTo>
                    <a:pt x="1" y="0"/>
                  </a:moveTo>
                  <a:lnTo>
                    <a:pt x="1" y="679"/>
                  </a:lnTo>
                  <a:lnTo>
                    <a:pt x="620" y="67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716203" y="2958443"/>
              <a:ext cx="279425" cy="564957"/>
            </a:xfrm>
            <a:custGeom>
              <a:rect b="b" l="l" r="r" t="t"/>
              <a:pathLst>
                <a:path extrusionOk="0" h="8140" w="4026">
                  <a:moveTo>
                    <a:pt x="0" y="1"/>
                  </a:moveTo>
                  <a:lnTo>
                    <a:pt x="0" y="8140"/>
                  </a:lnTo>
                  <a:lnTo>
                    <a:pt x="4026" y="8140"/>
                  </a:lnTo>
                  <a:lnTo>
                    <a:pt x="40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743341" y="2982597"/>
              <a:ext cx="226816" cy="540804"/>
            </a:xfrm>
            <a:custGeom>
              <a:rect b="b" l="l" r="r" t="t"/>
              <a:pathLst>
                <a:path extrusionOk="0" h="7792" w="3268">
                  <a:moveTo>
                    <a:pt x="0" y="0"/>
                  </a:moveTo>
                  <a:lnTo>
                    <a:pt x="0" y="7792"/>
                  </a:lnTo>
                  <a:lnTo>
                    <a:pt x="3267" y="7792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929766" y="2982597"/>
              <a:ext cx="486" cy="540804"/>
            </a:xfrm>
            <a:custGeom>
              <a:rect b="b" l="l" r="r" t="t"/>
              <a:pathLst>
                <a:path extrusionOk="0" h="7792" w="7">
                  <a:moveTo>
                    <a:pt x="4" y="0"/>
                  </a:moveTo>
                  <a:cubicBezTo>
                    <a:pt x="0" y="1942"/>
                    <a:pt x="0" y="5850"/>
                    <a:pt x="4" y="7792"/>
                  </a:cubicBezTo>
                  <a:cubicBezTo>
                    <a:pt x="7" y="5850"/>
                    <a:pt x="7" y="1943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893119" y="2982597"/>
              <a:ext cx="555" cy="540804"/>
            </a:xfrm>
            <a:custGeom>
              <a:rect b="b" l="l" r="r" t="t"/>
              <a:pathLst>
                <a:path extrusionOk="0" h="7792" w="8">
                  <a:moveTo>
                    <a:pt x="4" y="0"/>
                  </a:moveTo>
                  <a:cubicBezTo>
                    <a:pt x="1" y="1942"/>
                    <a:pt x="1" y="5850"/>
                    <a:pt x="4" y="7792"/>
                  </a:cubicBezTo>
                  <a:cubicBezTo>
                    <a:pt x="7" y="5850"/>
                    <a:pt x="7" y="1943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856473" y="2982597"/>
              <a:ext cx="555" cy="540804"/>
            </a:xfrm>
            <a:custGeom>
              <a:rect b="b" l="l" r="r" t="t"/>
              <a:pathLst>
                <a:path extrusionOk="0" h="7792" w="8">
                  <a:moveTo>
                    <a:pt x="3" y="0"/>
                  </a:moveTo>
                  <a:cubicBezTo>
                    <a:pt x="0" y="1942"/>
                    <a:pt x="0" y="5850"/>
                    <a:pt x="3" y="7792"/>
                  </a:cubicBezTo>
                  <a:cubicBezTo>
                    <a:pt x="7" y="5850"/>
                    <a:pt x="7" y="1943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819827" y="2982597"/>
              <a:ext cx="486" cy="540804"/>
            </a:xfrm>
            <a:custGeom>
              <a:rect b="b" l="l" r="r" t="t"/>
              <a:pathLst>
                <a:path extrusionOk="0" h="7792" w="7">
                  <a:moveTo>
                    <a:pt x="4" y="0"/>
                  </a:moveTo>
                  <a:cubicBezTo>
                    <a:pt x="1" y="1942"/>
                    <a:pt x="1" y="5850"/>
                    <a:pt x="4" y="7792"/>
                  </a:cubicBezTo>
                  <a:cubicBezTo>
                    <a:pt x="7" y="5850"/>
                    <a:pt x="7" y="1943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783250" y="2982597"/>
              <a:ext cx="486" cy="540804"/>
            </a:xfrm>
            <a:custGeom>
              <a:rect b="b" l="l" r="r" t="t"/>
              <a:pathLst>
                <a:path extrusionOk="0" h="7792" w="7">
                  <a:moveTo>
                    <a:pt x="3" y="0"/>
                  </a:moveTo>
                  <a:cubicBezTo>
                    <a:pt x="0" y="1942"/>
                    <a:pt x="0" y="5850"/>
                    <a:pt x="3" y="7792"/>
                  </a:cubicBezTo>
                  <a:cubicBezTo>
                    <a:pt x="6" y="5850"/>
                    <a:pt x="6" y="1943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7670331" y="2967535"/>
              <a:ext cx="107855" cy="649006"/>
            </a:xfrm>
            <a:custGeom>
              <a:rect b="b" l="l" r="r" t="t"/>
              <a:pathLst>
                <a:path extrusionOk="0" h="9351" w="1554">
                  <a:moveTo>
                    <a:pt x="0" y="0"/>
                  </a:moveTo>
                  <a:lnTo>
                    <a:pt x="0" y="9351"/>
                  </a:lnTo>
                  <a:lnTo>
                    <a:pt x="1553" y="9351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CBEB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7830451" y="2686995"/>
              <a:ext cx="311906" cy="1182939"/>
            </a:xfrm>
            <a:custGeom>
              <a:rect b="b" l="l" r="r" t="t"/>
              <a:pathLst>
                <a:path extrusionOk="0" h="17044" w="4494">
                  <a:moveTo>
                    <a:pt x="2247" y="1"/>
                  </a:moveTo>
                  <a:lnTo>
                    <a:pt x="2247" y="2975"/>
                  </a:lnTo>
                  <a:lnTo>
                    <a:pt x="1" y="2975"/>
                  </a:lnTo>
                  <a:lnTo>
                    <a:pt x="1" y="17043"/>
                  </a:lnTo>
                  <a:lnTo>
                    <a:pt x="2247" y="17043"/>
                  </a:lnTo>
                  <a:lnTo>
                    <a:pt x="2247" y="14069"/>
                  </a:lnTo>
                  <a:lnTo>
                    <a:pt x="4493" y="14069"/>
                  </a:lnTo>
                  <a:lnTo>
                    <a:pt x="44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8106062" y="2686995"/>
              <a:ext cx="416" cy="1116865"/>
            </a:xfrm>
            <a:custGeom>
              <a:rect b="b" l="l" r="r" t="t"/>
              <a:pathLst>
                <a:path extrusionOk="0" h="16092" w="6">
                  <a:moveTo>
                    <a:pt x="4" y="1"/>
                  </a:moveTo>
                  <a:cubicBezTo>
                    <a:pt x="1" y="4010"/>
                    <a:pt x="1" y="12080"/>
                    <a:pt x="4" y="16091"/>
                  </a:cubicBezTo>
                  <a:cubicBezTo>
                    <a:pt x="6" y="12081"/>
                    <a:pt x="6" y="401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8064072" y="2686995"/>
              <a:ext cx="486" cy="1116865"/>
            </a:xfrm>
            <a:custGeom>
              <a:rect b="b" l="l" r="r" t="t"/>
              <a:pathLst>
                <a:path extrusionOk="0" h="16092" w="7">
                  <a:moveTo>
                    <a:pt x="4" y="1"/>
                  </a:moveTo>
                  <a:cubicBezTo>
                    <a:pt x="1" y="4010"/>
                    <a:pt x="1" y="12080"/>
                    <a:pt x="4" y="16091"/>
                  </a:cubicBezTo>
                  <a:cubicBezTo>
                    <a:pt x="6" y="12081"/>
                    <a:pt x="6" y="401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8025135" y="2686995"/>
              <a:ext cx="416" cy="1116865"/>
            </a:xfrm>
            <a:custGeom>
              <a:rect b="b" l="l" r="r" t="t"/>
              <a:pathLst>
                <a:path extrusionOk="0" h="16092" w="6">
                  <a:moveTo>
                    <a:pt x="4" y="1"/>
                  </a:moveTo>
                  <a:cubicBezTo>
                    <a:pt x="0" y="4010"/>
                    <a:pt x="0" y="12080"/>
                    <a:pt x="4" y="16091"/>
                  </a:cubicBezTo>
                  <a:cubicBezTo>
                    <a:pt x="6" y="12081"/>
                    <a:pt x="6" y="401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7986129" y="2686995"/>
              <a:ext cx="486" cy="1116865"/>
            </a:xfrm>
            <a:custGeom>
              <a:rect b="b" l="l" r="r" t="t"/>
              <a:pathLst>
                <a:path extrusionOk="0" h="16092" w="7">
                  <a:moveTo>
                    <a:pt x="4" y="1"/>
                  </a:moveTo>
                  <a:cubicBezTo>
                    <a:pt x="1" y="4010"/>
                    <a:pt x="1" y="12080"/>
                    <a:pt x="4" y="16091"/>
                  </a:cubicBezTo>
                  <a:cubicBezTo>
                    <a:pt x="6" y="12081"/>
                    <a:pt x="6" y="401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947192" y="2686995"/>
              <a:ext cx="416" cy="1116865"/>
            </a:xfrm>
            <a:custGeom>
              <a:rect b="b" l="l" r="r" t="t"/>
              <a:pathLst>
                <a:path extrusionOk="0" h="16092" w="6">
                  <a:moveTo>
                    <a:pt x="4" y="1"/>
                  </a:moveTo>
                  <a:cubicBezTo>
                    <a:pt x="0" y="4010"/>
                    <a:pt x="0" y="12080"/>
                    <a:pt x="4" y="16091"/>
                  </a:cubicBezTo>
                  <a:cubicBezTo>
                    <a:pt x="6" y="12081"/>
                    <a:pt x="6" y="401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7908186" y="2686995"/>
              <a:ext cx="486" cy="1116865"/>
            </a:xfrm>
            <a:custGeom>
              <a:rect b="b" l="l" r="r" t="t"/>
              <a:pathLst>
                <a:path extrusionOk="0" h="16092" w="7">
                  <a:moveTo>
                    <a:pt x="4" y="1"/>
                  </a:moveTo>
                  <a:cubicBezTo>
                    <a:pt x="1" y="4010"/>
                    <a:pt x="1" y="12080"/>
                    <a:pt x="4" y="16091"/>
                  </a:cubicBezTo>
                  <a:cubicBezTo>
                    <a:pt x="6" y="12081"/>
                    <a:pt x="6" y="401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7869249" y="2686995"/>
              <a:ext cx="416" cy="1116865"/>
            </a:xfrm>
            <a:custGeom>
              <a:rect b="b" l="l" r="r" t="t"/>
              <a:pathLst>
                <a:path extrusionOk="0" h="16092" w="6">
                  <a:moveTo>
                    <a:pt x="3" y="1"/>
                  </a:moveTo>
                  <a:cubicBezTo>
                    <a:pt x="0" y="4010"/>
                    <a:pt x="0" y="12080"/>
                    <a:pt x="3" y="16091"/>
                  </a:cubicBezTo>
                  <a:cubicBezTo>
                    <a:pt x="6" y="12081"/>
                    <a:pt x="6" y="4011"/>
                    <a:pt x="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351544" y="2796865"/>
              <a:ext cx="256174" cy="971531"/>
            </a:xfrm>
            <a:custGeom>
              <a:rect b="b" l="l" r="r" t="t"/>
              <a:pathLst>
                <a:path extrusionOk="0" h="13998" w="3691">
                  <a:moveTo>
                    <a:pt x="1845" y="0"/>
                  </a:moveTo>
                  <a:lnTo>
                    <a:pt x="1845" y="2443"/>
                  </a:lnTo>
                  <a:lnTo>
                    <a:pt x="0" y="2443"/>
                  </a:lnTo>
                  <a:lnTo>
                    <a:pt x="0" y="13997"/>
                  </a:lnTo>
                  <a:lnTo>
                    <a:pt x="1845" y="13997"/>
                  </a:lnTo>
                  <a:lnTo>
                    <a:pt x="1845" y="11555"/>
                  </a:lnTo>
                  <a:lnTo>
                    <a:pt x="3690" y="11555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577947" y="2796865"/>
              <a:ext cx="347" cy="917187"/>
            </a:xfrm>
            <a:custGeom>
              <a:rect b="b" l="l" r="r" t="t"/>
              <a:pathLst>
                <a:path extrusionOk="0" h="13215" w="5">
                  <a:moveTo>
                    <a:pt x="2" y="0"/>
                  </a:moveTo>
                  <a:cubicBezTo>
                    <a:pt x="0" y="3292"/>
                    <a:pt x="0" y="9920"/>
                    <a:pt x="2" y="13214"/>
                  </a:cubicBezTo>
                  <a:cubicBezTo>
                    <a:pt x="5" y="9921"/>
                    <a:pt x="5" y="3293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543452" y="2796865"/>
              <a:ext cx="347" cy="917187"/>
            </a:xfrm>
            <a:custGeom>
              <a:rect b="b" l="l" r="r" t="t"/>
              <a:pathLst>
                <a:path extrusionOk="0" h="13215" w="5">
                  <a:moveTo>
                    <a:pt x="3" y="0"/>
                  </a:moveTo>
                  <a:cubicBezTo>
                    <a:pt x="1" y="3292"/>
                    <a:pt x="1" y="9920"/>
                    <a:pt x="3" y="13214"/>
                  </a:cubicBezTo>
                  <a:cubicBezTo>
                    <a:pt x="5" y="9921"/>
                    <a:pt x="5" y="3293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511386" y="2796865"/>
              <a:ext cx="416" cy="917187"/>
            </a:xfrm>
            <a:custGeom>
              <a:rect b="b" l="l" r="r" t="t"/>
              <a:pathLst>
                <a:path extrusionOk="0" h="13215" w="6">
                  <a:moveTo>
                    <a:pt x="3" y="0"/>
                  </a:moveTo>
                  <a:cubicBezTo>
                    <a:pt x="1" y="3292"/>
                    <a:pt x="1" y="9920"/>
                    <a:pt x="3" y="13214"/>
                  </a:cubicBezTo>
                  <a:cubicBezTo>
                    <a:pt x="5" y="9921"/>
                    <a:pt x="5" y="3293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479459" y="2796865"/>
              <a:ext cx="347" cy="917187"/>
            </a:xfrm>
            <a:custGeom>
              <a:rect b="b" l="l" r="r" t="t"/>
              <a:pathLst>
                <a:path extrusionOk="0" h="13215" w="5">
                  <a:moveTo>
                    <a:pt x="2" y="0"/>
                  </a:moveTo>
                  <a:cubicBezTo>
                    <a:pt x="0" y="3292"/>
                    <a:pt x="0" y="9920"/>
                    <a:pt x="2" y="13214"/>
                  </a:cubicBezTo>
                  <a:cubicBezTo>
                    <a:pt x="4" y="9921"/>
                    <a:pt x="4" y="3293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447463" y="2796865"/>
              <a:ext cx="347" cy="917187"/>
            </a:xfrm>
            <a:custGeom>
              <a:rect b="b" l="l" r="r" t="t"/>
              <a:pathLst>
                <a:path extrusionOk="0" h="13215" w="5">
                  <a:moveTo>
                    <a:pt x="3" y="0"/>
                  </a:moveTo>
                  <a:cubicBezTo>
                    <a:pt x="0" y="3292"/>
                    <a:pt x="0" y="9920"/>
                    <a:pt x="3" y="13214"/>
                  </a:cubicBezTo>
                  <a:cubicBezTo>
                    <a:pt x="5" y="9921"/>
                    <a:pt x="5" y="3293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415398" y="2796865"/>
              <a:ext cx="347" cy="917187"/>
            </a:xfrm>
            <a:custGeom>
              <a:rect b="b" l="l" r="r" t="t"/>
              <a:pathLst>
                <a:path extrusionOk="0" h="13215" w="5">
                  <a:moveTo>
                    <a:pt x="3" y="0"/>
                  </a:moveTo>
                  <a:cubicBezTo>
                    <a:pt x="1" y="3292"/>
                    <a:pt x="1" y="9920"/>
                    <a:pt x="3" y="13214"/>
                  </a:cubicBezTo>
                  <a:cubicBezTo>
                    <a:pt x="5" y="9921"/>
                    <a:pt x="5" y="3293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383401" y="2796865"/>
              <a:ext cx="416" cy="917187"/>
            </a:xfrm>
            <a:custGeom>
              <a:rect b="b" l="l" r="r" t="t"/>
              <a:pathLst>
                <a:path extrusionOk="0" h="13215" w="6">
                  <a:moveTo>
                    <a:pt x="3" y="0"/>
                  </a:moveTo>
                  <a:cubicBezTo>
                    <a:pt x="1" y="3292"/>
                    <a:pt x="1" y="9920"/>
                    <a:pt x="3" y="13214"/>
                  </a:cubicBezTo>
                  <a:cubicBezTo>
                    <a:pt x="5" y="9921"/>
                    <a:pt x="5" y="3293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603491" y="2876405"/>
              <a:ext cx="123055" cy="740343"/>
            </a:xfrm>
            <a:custGeom>
              <a:rect b="b" l="l" r="r" t="t"/>
              <a:pathLst>
                <a:path extrusionOk="0" h="10667" w="1773">
                  <a:moveTo>
                    <a:pt x="1" y="0"/>
                  </a:moveTo>
                  <a:lnTo>
                    <a:pt x="1" y="10667"/>
                  </a:lnTo>
                  <a:lnTo>
                    <a:pt x="1773" y="10667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6541997" y="3001197"/>
              <a:ext cx="123055" cy="740413"/>
            </a:xfrm>
            <a:custGeom>
              <a:rect b="b" l="l" r="r" t="t"/>
              <a:pathLst>
                <a:path extrusionOk="0" h="10668" w="1773">
                  <a:moveTo>
                    <a:pt x="0" y="1"/>
                  </a:moveTo>
                  <a:lnTo>
                    <a:pt x="0" y="10667"/>
                  </a:lnTo>
                  <a:lnTo>
                    <a:pt x="1772" y="10667"/>
                  </a:lnTo>
                  <a:lnTo>
                    <a:pt x="1772" y="1"/>
                  </a:ln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6844746" y="3089621"/>
              <a:ext cx="341958" cy="691274"/>
            </a:xfrm>
            <a:custGeom>
              <a:rect b="b" l="l" r="r" t="t"/>
              <a:pathLst>
                <a:path extrusionOk="0" h="9960" w="4927">
                  <a:moveTo>
                    <a:pt x="1" y="1"/>
                  </a:moveTo>
                  <a:lnTo>
                    <a:pt x="1" y="9959"/>
                  </a:lnTo>
                  <a:lnTo>
                    <a:pt x="4927" y="9959"/>
                  </a:lnTo>
                  <a:lnTo>
                    <a:pt x="4927" y="1"/>
                  </a:lnTo>
                  <a:close/>
                </a:path>
              </a:pathLst>
            </a:custGeom>
            <a:solidFill>
              <a:srgbClr val="D9EB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6877922" y="3119188"/>
              <a:ext cx="277551" cy="661707"/>
            </a:xfrm>
            <a:custGeom>
              <a:rect b="b" l="l" r="r" t="t"/>
              <a:pathLst>
                <a:path extrusionOk="0" h="9534" w="3999">
                  <a:moveTo>
                    <a:pt x="1" y="1"/>
                  </a:moveTo>
                  <a:lnTo>
                    <a:pt x="1" y="9533"/>
                  </a:lnTo>
                  <a:lnTo>
                    <a:pt x="3998" y="9533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rgbClr val="E4F7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7106060" y="3119188"/>
              <a:ext cx="625" cy="661707"/>
            </a:xfrm>
            <a:custGeom>
              <a:rect b="b" l="l" r="r" t="t"/>
              <a:pathLst>
                <a:path extrusionOk="0" h="9534" w="9">
                  <a:moveTo>
                    <a:pt x="5" y="1"/>
                  </a:moveTo>
                  <a:cubicBezTo>
                    <a:pt x="1" y="2376"/>
                    <a:pt x="1" y="7157"/>
                    <a:pt x="5" y="9533"/>
                  </a:cubicBezTo>
                  <a:cubicBezTo>
                    <a:pt x="9" y="7157"/>
                    <a:pt x="9" y="2376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7061224" y="3119188"/>
              <a:ext cx="694" cy="661707"/>
            </a:xfrm>
            <a:custGeom>
              <a:rect b="b" l="l" r="r" t="t"/>
              <a:pathLst>
                <a:path extrusionOk="0" h="9534" w="10">
                  <a:moveTo>
                    <a:pt x="5" y="1"/>
                  </a:moveTo>
                  <a:cubicBezTo>
                    <a:pt x="1" y="2376"/>
                    <a:pt x="1" y="7157"/>
                    <a:pt x="5" y="9533"/>
                  </a:cubicBezTo>
                  <a:cubicBezTo>
                    <a:pt x="9" y="7157"/>
                    <a:pt x="9" y="2376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7016387" y="3119188"/>
              <a:ext cx="625" cy="661707"/>
            </a:xfrm>
            <a:custGeom>
              <a:rect b="b" l="l" r="r" t="t"/>
              <a:pathLst>
                <a:path extrusionOk="0" h="9534" w="9">
                  <a:moveTo>
                    <a:pt x="5" y="1"/>
                  </a:moveTo>
                  <a:cubicBezTo>
                    <a:pt x="1" y="2376"/>
                    <a:pt x="1" y="7157"/>
                    <a:pt x="5" y="9533"/>
                  </a:cubicBezTo>
                  <a:cubicBezTo>
                    <a:pt x="8" y="7157"/>
                    <a:pt x="8" y="2376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6971620" y="3119188"/>
              <a:ext cx="555" cy="661707"/>
            </a:xfrm>
            <a:custGeom>
              <a:rect b="b" l="l" r="r" t="t"/>
              <a:pathLst>
                <a:path extrusionOk="0" h="9534" w="8">
                  <a:moveTo>
                    <a:pt x="4" y="1"/>
                  </a:moveTo>
                  <a:cubicBezTo>
                    <a:pt x="0" y="2376"/>
                    <a:pt x="0" y="7157"/>
                    <a:pt x="4" y="9533"/>
                  </a:cubicBezTo>
                  <a:cubicBezTo>
                    <a:pt x="7" y="7157"/>
                    <a:pt x="7" y="237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926784" y="3119188"/>
              <a:ext cx="555" cy="661707"/>
            </a:xfrm>
            <a:custGeom>
              <a:rect b="b" l="l" r="r" t="t"/>
              <a:pathLst>
                <a:path extrusionOk="0" h="9534" w="8">
                  <a:moveTo>
                    <a:pt x="3" y="1"/>
                  </a:moveTo>
                  <a:cubicBezTo>
                    <a:pt x="0" y="2376"/>
                    <a:pt x="0" y="7157"/>
                    <a:pt x="3" y="9533"/>
                  </a:cubicBezTo>
                  <a:cubicBezTo>
                    <a:pt x="7" y="7157"/>
                    <a:pt x="7" y="2376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7257504" y="3089621"/>
              <a:ext cx="341889" cy="691274"/>
            </a:xfrm>
            <a:custGeom>
              <a:rect b="b" l="l" r="r" t="t"/>
              <a:pathLst>
                <a:path extrusionOk="0" h="9960" w="4926">
                  <a:moveTo>
                    <a:pt x="1" y="1"/>
                  </a:moveTo>
                  <a:lnTo>
                    <a:pt x="1" y="9959"/>
                  </a:lnTo>
                  <a:lnTo>
                    <a:pt x="4926" y="9959"/>
                  </a:lnTo>
                  <a:lnTo>
                    <a:pt x="49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7290749" y="3119188"/>
              <a:ext cx="277481" cy="661707"/>
            </a:xfrm>
            <a:custGeom>
              <a:rect b="b" l="l" r="r" t="t"/>
              <a:pathLst>
                <a:path extrusionOk="0" h="9534" w="3998">
                  <a:moveTo>
                    <a:pt x="0" y="1"/>
                  </a:moveTo>
                  <a:lnTo>
                    <a:pt x="0" y="9533"/>
                  </a:lnTo>
                  <a:lnTo>
                    <a:pt x="3998" y="9533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7518818" y="3119188"/>
              <a:ext cx="625" cy="661707"/>
            </a:xfrm>
            <a:custGeom>
              <a:rect b="b" l="l" r="r" t="t"/>
              <a:pathLst>
                <a:path extrusionOk="0" h="9534" w="9">
                  <a:moveTo>
                    <a:pt x="4" y="1"/>
                  </a:moveTo>
                  <a:cubicBezTo>
                    <a:pt x="1" y="2376"/>
                    <a:pt x="1" y="7157"/>
                    <a:pt x="4" y="9533"/>
                  </a:cubicBezTo>
                  <a:cubicBezTo>
                    <a:pt x="8" y="7157"/>
                    <a:pt x="8" y="237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7474051" y="3119188"/>
              <a:ext cx="555" cy="661707"/>
            </a:xfrm>
            <a:custGeom>
              <a:rect b="b" l="l" r="r" t="t"/>
              <a:pathLst>
                <a:path extrusionOk="0" h="9534" w="8">
                  <a:moveTo>
                    <a:pt x="4" y="1"/>
                  </a:moveTo>
                  <a:cubicBezTo>
                    <a:pt x="0" y="2376"/>
                    <a:pt x="0" y="7157"/>
                    <a:pt x="4" y="9533"/>
                  </a:cubicBezTo>
                  <a:cubicBezTo>
                    <a:pt x="7" y="7157"/>
                    <a:pt x="7" y="237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7429214" y="3119188"/>
              <a:ext cx="555" cy="661707"/>
            </a:xfrm>
            <a:custGeom>
              <a:rect b="b" l="l" r="r" t="t"/>
              <a:pathLst>
                <a:path extrusionOk="0" h="9534" w="8">
                  <a:moveTo>
                    <a:pt x="3" y="1"/>
                  </a:moveTo>
                  <a:cubicBezTo>
                    <a:pt x="0" y="2376"/>
                    <a:pt x="0" y="7157"/>
                    <a:pt x="3" y="9533"/>
                  </a:cubicBezTo>
                  <a:cubicBezTo>
                    <a:pt x="7" y="7157"/>
                    <a:pt x="7" y="2376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7384378" y="3119188"/>
              <a:ext cx="555" cy="661707"/>
            </a:xfrm>
            <a:custGeom>
              <a:rect b="b" l="l" r="r" t="t"/>
              <a:pathLst>
                <a:path extrusionOk="0" h="9534" w="8">
                  <a:moveTo>
                    <a:pt x="3" y="1"/>
                  </a:moveTo>
                  <a:cubicBezTo>
                    <a:pt x="0" y="2376"/>
                    <a:pt x="0" y="7157"/>
                    <a:pt x="3" y="9533"/>
                  </a:cubicBezTo>
                  <a:cubicBezTo>
                    <a:pt x="8" y="7157"/>
                    <a:pt x="8" y="2376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7339472" y="3119188"/>
              <a:ext cx="625" cy="661707"/>
            </a:xfrm>
            <a:custGeom>
              <a:rect b="b" l="l" r="r" t="t"/>
              <a:pathLst>
                <a:path extrusionOk="0" h="9534" w="9">
                  <a:moveTo>
                    <a:pt x="5" y="1"/>
                  </a:moveTo>
                  <a:cubicBezTo>
                    <a:pt x="1" y="2376"/>
                    <a:pt x="1" y="7157"/>
                    <a:pt x="5" y="9533"/>
                  </a:cubicBezTo>
                  <a:cubicBezTo>
                    <a:pt x="9" y="7157"/>
                    <a:pt x="9" y="2376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6045049" y="2602042"/>
              <a:ext cx="155953" cy="976528"/>
            </a:xfrm>
            <a:custGeom>
              <a:rect b="b" l="l" r="r" t="t"/>
              <a:pathLst>
                <a:path extrusionOk="0" h="14070" w="2247">
                  <a:moveTo>
                    <a:pt x="0" y="1"/>
                  </a:moveTo>
                  <a:lnTo>
                    <a:pt x="0" y="14070"/>
                  </a:lnTo>
                  <a:lnTo>
                    <a:pt x="2246" y="14070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839677" y="2739119"/>
              <a:ext cx="227857" cy="976598"/>
            </a:xfrm>
            <a:custGeom>
              <a:rect b="b" l="l" r="r" t="t"/>
              <a:pathLst>
                <a:path extrusionOk="0" h="14071" w="3283">
                  <a:moveTo>
                    <a:pt x="1" y="0"/>
                  </a:moveTo>
                  <a:lnTo>
                    <a:pt x="1" y="14070"/>
                  </a:lnTo>
                  <a:lnTo>
                    <a:pt x="3282" y="14070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118828" y="2783539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0"/>
                  </a:moveTo>
                  <a:cubicBezTo>
                    <a:pt x="105" y="0"/>
                    <a:pt x="1" y="113"/>
                    <a:pt x="1" y="253"/>
                  </a:cubicBezTo>
                  <a:cubicBezTo>
                    <a:pt x="1" y="392"/>
                    <a:pt x="105" y="505"/>
                    <a:pt x="231" y="505"/>
                  </a:cubicBezTo>
                  <a:cubicBezTo>
                    <a:pt x="359" y="505"/>
                    <a:pt x="461" y="392"/>
                    <a:pt x="461" y="253"/>
                  </a:cubicBezTo>
                  <a:cubicBezTo>
                    <a:pt x="461" y="113"/>
                    <a:pt x="35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047964" y="2783539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0"/>
                  </a:moveTo>
                  <a:cubicBezTo>
                    <a:pt x="103" y="0"/>
                    <a:pt x="0" y="113"/>
                    <a:pt x="0" y="253"/>
                  </a:cubicBezTo>
                  <a:cubicBezTo>
                    <a:pt x="0" y="392"/>
                    <a:pt x="104" y="505"/>
                    <a:pt x="231" y="505"/>
                  </a:cubicBezTo>
                  <a:cubicBezTo>
                    <a:pt x="358" y="505"/>
                    <a:pt x="461" y="392"/>
                    <a:pt x="461" y="253"/>
                  </a:cubicBezTo>
                  <a:cubicBezTo>
                    <a:pt x="461" y="113"/>
                    <a:pt x="358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977101" y="2783539"/>
              <a:ext cx="31996" cy="35119"/>
            </a:xfrm>
            <a:custGeom>
              <a:rect b="b" l="l" r="r" t="t"/>
              <a:pathLst>
                <a:path extrusionOk="0" h="506" w="461">
                  <a:moveTo>
                    <a:pt x="231" y="0"/>
                  </a:moveTo>
                  <a:cubicBezTo>
                    <a:pt x="103" y="0"/>
                    <a:pt x="0" y="113"/>
                    <a:pt x="0" y="253"/>
                  </a:cubicBezTo>
                  <a:cubicBezTo>
                    <a:pt x="0" y="392"/>
                    <a:pt x="103" y="505"/>
                    <a:pt x="231" y="505"/>
                  </a:cubicBezTo>
                  <a:cubicBezTo>
                    <a:pt x="357" y="505"/>
                    <a:pt x="461" y="392"/>
                    <a:pt x="461" y="253"/>
                  </a:cubicBezTo>
                  <a:cubicBezTo>
                    <a:pt x="461" y="113"/>
                    <a:pt x="357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906237" y="2783539"/>
              <a:ext cx="31996" cy="35119"/>
            </a:xfrm>
            <a:custGeom>
              <a:rect b="b" l="l" r="r" t="t"/>
              <a:pathLst>
                <a:path extrusionOk="0" h="506" w="461">
                  <a:moveTo>
                    <a:pt x="230" y="0"/>
                  </a:moveTo>
                  <a:cubicBezTo>
                    <a:pt x="103" y="0"/>
                    <a:pt x="0" y="113"/>
                    <a:pt x="0" y="253"/>
                  </a:cubicBezTo>
                  <a:cubicBezTo>
                    <a:pt x="0" y="392"/>
                    <a:pt x="103" y="505"/>
                    <a:pt x="230" y="505"/>
                  </a:cubicBezTo>
                  <a:cubicBezTo>
                    <a:pt x="357" y="505"/>
                    <a:pt x="461" y="392"/>
                    <a:pt x="461" y="253"/>
                  </a:cubicBezTo>
                  <a:cubicBezTo>
                    <a:pt x="461" y="113"/>
                    <a:pt x="35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6118828" y="2854820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0"/>
                  </a:moveTo>
                  <a:cubicBezTo>
                    <a:pt x="105" y="0"/>
                    <a:pt x="1" y="114"/>
                    <a:pt x="1" y="252"/>
                  </a:cubicBezTo>
                  <a:cubicBezTo>
                    <a:pt x="1" y="392"/>
                    <a:pt x="105" y="505"/>
                    <a:pt x="231" y="505"/>
                  </a:cubicBezTo>
                  <a:cubicBezTo>
                    <a:pt x="359" y="505"/>
                    <a:pt x="461" y="392"/>
                    <a:pt x="461" y="252"/>
                  </a:cubicBezTo>
                  <a:cubicBezTo>
                    <a:pt x="461" y="114"/>
                    <a:pt x="35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6047964" y="2854820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0"/>
                  </a:moveTo>
                  <a:cubicBezTo>
                    <a:pt x="103" y="0"/>
                    <a:pt x="0" y="114"/>
                    <a:pt x="0" y="252"/>
                  </a:cubicBezTo>
                  <a:cubicBezTo>
                    <a:pt x="0" y="392"/>
                    <a:pt x="104" y="505"/>
                    <a:pt x="231" y="505"/>
                  </a:cubicBezTo>
                  <a:cubicBezTo>
                    <a:pt x="358" y="505"/>
                    <a:pt x="461" y="392"/>
                    <a:pt x="461" y="252"/>
                  </a:cubicBezTo>
                  <a:cubicBezTo>
                    <a:pt x="461" y="114"/>
                    <a:pt x="358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977101" y="2854820"/>
              <a:ext cx="31996" cy="35119"/>
            </a:xfrm>
            <a:custGeom>
              <a:rect b="b" l="l" r="r" t="t"/>
              <a:pathLst>
                <a:path extrusionOk="0" h="506" w="461">
                  <a:moveTo>
                    <a:pt x="231" y="0"/>
                  </a:moveTo>
                  <a:cubicBezTo>
                    <a:pt x="103" y="0"/>
                    <a:pt x="0" y="114"/>
                    <a:pt x="0" y="252"/>
                  </a:cubicBezTo>
                  <a:cubicBezTo>
                    <a:pt x="0" y="392"/>
                    <a:pt x="103" y="505"/>
                    <a:pt x="231" y="505"/>
                  </a:cubicBezTo>
                  <a:cubicBezTo>
                    <a:pt x="357" y="505"/>
                    <a:pt x="461" y="392"/>
                    <a:pt x="461" y="252"/>
                  </a:cubicBezTo>
                  <a:cubicBezTo>
                    <a:pt x="461" y="114"/>
                    <a:pt x="357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906237" y="2854820"/>
              <a:ext cx="31996" cy="35119"/>
            </a:xfrm>
            <a:custGeom>
              <a:rect b="b" l="l" r="r" t="t"/>
              <a:pathLst>
                <a:path extrusionOk="0" h="506" w="461">
                  <a:moveTo>
                    <a:pt x="230" y="0"/>
                  </a:moveTo>
                  <a:cubicBezTo>
                    <a:pt x="103" y="0"/>
                    <a:pt x="0" y="114"/>
                    <a:pt x="0" y="252"/>
                  </a:cubicBezTo>
                  <a:cubicBezTo>
                    <a:pt x="0" y="392"/>
                    <a:pt x="103" y="505"/>
                    <a:pt x="230" y="505"/>
                  </a:cubicBezTo>
                  <a:cubicBezTo>
                    <a:pt x="357" y="505"/>
                    <a:pt x="461" y="392"/>
                    <a:pt x="461" y="252"/>
                  </a:cubicBezTo>
                  <a:cubicBezTo>
                    <a:pt x="461" y="114"/>
                    <a:pt x="35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6118828" y="2926100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1"/>
                  </a:moveTo>
                  <a:cubicBezTo>
                    <a:pt x="105" y="1"/>
                    <a:pt x="1" y="114"/>
                    <a:pt x="1" y="253"/>
                  </a:cubicBezTo>
                  <a:cubicBezTo>
                    <a:pt x="1" y="393"/>
                    <a:pt x="105" y="506"/>
                    <a:pt x="231" y="506"/>
                  </a:cubicBezTo>
                  <a:cubicBezTo>
                    <a:pt x="359" y="506"/>
                    <a:pt x="461" y="393"/>
                    <a:pt x="461" y="253"/>
                  </a:cubicBezTo>
                  <a:cubicBezTo>
                    <a:pt x="461" y="114"/>
                    <a:pt x="35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047964" y="2926100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1"/>
                  </a:moveTo>
                  <a:cubicBezTo>
                    <a:pt x="103" y="1"/>
                    <a:pt x="0" y="114"/>
                    <a:pt x="0" y="253"/>
                  </a:cubicBezTo>
                  <a:cubicBezTo>
                    <a:pt x="0" y="393"/>
                    <a:pt x="104" y="506"/>
                    <a:pt x="231" y="506"/>
                  </a:cubicBezTo>
                  <a:cubicBezTo>
                    <a:pt x="358" y="506"/>
                    <a:pt x="461" y="393"/>
                    <a:pt x="461" y="253"/>
                  </a:cubicBezTo>
                  <a:cubicBezTo>
                    <a:pt x="461" y="114"/>
                    <a:pt x="358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977101" y="2926100"/>
              <a:ext cx="31996" cy="35119"/>
            </a:xfrm>
            <a:custGeom>
              <a:rect b="b" l="l" r="r" t="t"/>
              <a:pathLst>
                <a:path extrusionOk="0" h="506" w="461">
                  <a:moveTo>
                    <a:pt x="231" y="1"/>
                  </a:moveTo>
                  <a:cubicBezTo>
                    <a:pt x="103" y="1"/>
                    <a:pt x="0" y="114"/>
                    <a:pt x="0" y="253"/>
                  </a:cubicBezTo>
                  <a:cubicBezTo>
                    <a:pt x="0" y="393"/>
                    <a:pt x="103" y="506"/>
                    <a:pt x="231" y="506"/>
                  </a:cubicBezTo>
                  <a:cubicBezTo>
                    <a:pt x="357" y="506"/>
                    <a:pt x="461" y="393"/>
                    <a:pt x="461" y="253"/>
                  </a:cubicBezTo>
                  <a:cubicBezTo>
                    <a:pt x="461" y="114"/>
                    <a:pt x="357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906237" y="2926100"/>
              <a:ext cx="31996" cy="35119"/>
            </a:xfrm>
            <a:custGeom>
              <a:rect b="b" l="l" r="r" t="t"/>
              <a:pathLst>
                <a:path extrusionOk="0" h="506" w="461">
                  <a:moveTo>
                    <a:pt x="230" y="1"/>
                  </a:moveTo>
                  <a:cubicBezTo>
                    <a:pt x="103" y="1"/>
                    <a:pt x="0" y="114"/>
                    <a:pt x="0" y="253"/>
                  </a:cubicBezTo>
                  <a:cubicBezTo>
                    <a:pt x="0" y="393"/>
                    <a:pt x="103" y="506"/>
                    <a:pt x="230" y="506"/>
                  </a:cubicBezTo>
                  <a:cubicBezTo>
                    <a:pt x="357" y="506"/>
                    <a:pt x="461" y="393"/>
                    <a:pt x="461" y="253"/>
                  </a:cubicBezTo>
                  <a:cubicBezTo>
                    <a:pt x="461" y="114"/>
                    <a:pt x="35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118828" y="2997380"/>
              <a:ext cx="32065" cy="35188"/>
            </a:xfrm>
            <a:custGeom>
              <a:rect b="b" l="l" r="r" t="t"/>
              <a:pathLst>
                <a:path extrusionOk="0" h="507" w="462">
                  <a:moveTo>
                    <a:pt x="231" y="0"/>
                  </a:moveTo>
                  <a:cubicBezTo>
                    <a:pt x="105" y="0"/>
                    <a:pt x="1" y="113"/>
                    <a:pt x="1" y="253"/>
                  </a:cubicBezTo>
                  <a:cubicBezTo>
                    <a:pt x="1" y="393"/>
                    <a:pt x="105" y="506"/>
                    <a:pt x="231" y="506"/>
                  </a:cubicBezTo>
                  <a:cubicBezTo>
                    <a:pt x="359" y="506"/>
                    <a:pt x="461" y="393"/>
                    <a:pt x="461" y="253"/>
                  </a:cubicBezTo>
                  <a:cubicBezTo>
                    <a:pt x="461" y="113"/>
                    <a:pt x="359" y="0"/>
                    <a:pt x="231" y="0"/>
                  </a:cubicBez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6047964" y="2997380"/>
              <a:ext cx="32065" cy="35188"/>
            </a:xfrm>
            <a:custGeom>
              <a:rect b="b" l="l" r="r" t="t"/>
              <a:pathLst>
                <a:path extrusionOk="0" h="507" w="462">
                  <a:moveTo>
                    <a:pt x="231" y="0"/>
                  </a:moveTo>
                  <a:cubicBezTo>
                    <a:pt x="103" y="0"/>
                    <a:pt x="0" y="113"/>
                    <a:pt x="0" y="253"/>
                  </a:cubicBezTo>
                  <a:cubicBezTo>
                    <a:pt x="0" y="393"/>
                    <a:pt x="104" y="506"/>
                    <a:pt x="231" y="506"/>
                  </a:cubicBezTo>
                  <a:cubicBezTo>
                    <a:pt x="358" y="506"/>
                    <a:pt x="461" y="393"/>
                    <a:pt x="461" y="253"/>
                  </a:cubicBezTo>
                  <a:cubicBezTo>
                    <a:pt x="461" y="113"/>
                    <a:pt x="358" y="0"/>
                    <a:pt x="231" y="0"/>
                  </a:cubicBez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977101" y="2997380"/>
              <a:ext cx="31996" cy="35188"/>
            </a:xfrm>
            <a:custGeom>
              <a:rect b="b" l="l" r="r" t="t"/>
              <a:pathLst>
                <a:path extrusionOk="0" h="507" w="461">
                  <a:moveTo>
                    <a:pt x="231" y="0"/>
                  </a:moveTo>
                  <a:cubicBezTo>
                    <a:pt x="103" y="0"/>
                    <a:pt x="0" y="113"/>
                    <a:pt x="0" y="253"/>
                  </a:cubicBezTo>
                  <a:cubicBezTo>
                    <a:pt x="0" y="393"/>
                    <a:pt x="103" y="506"/>
                    <a:pt x="231" y="506"/>
                  </a:cubicBezTo>
                  <a:cubicBezTo>
                    <a:pt x="357" y="506"/>
                    <a:pt x="461" y="393"/>
                    <a:pt x="461" y="253"/>
                  </a:cubicBezTo>
                  <a:cubicBezTo>
                    <a:pt x="461" y="113"/>
                    <a:pt x="357" y="0"/>
                    <a:pt x="231" y="0"/>
                  </a:cubicBez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906237" y="2997380"/>
              <a:ext cx="31996" cy="35188"/>
            </a:xfrm>
            <a:custGeom>
              <a:rect b="b" l="l" r="r" t="t"/>
              <a:pathLst>
                <a:path extrusionOk="0" h="507" w="461">
                  <a:moveTo>
                    <a:pt x="230" y="0"/>
                  </a:moveTo>
                  <a:cubicBezTo>
                    <a:pt x="103" y="0"/>
                    <a:pt x="0" y="113"/>
                    <a:pt x="0" y="253"/>
                  </a:cubicBezTo>
                  <a:cubicBezTo>
                    <a:pt x="0" y="393"/>
                    <a:pt x="103" y="506"/>
                    <a:pt x="230" y="506"/>
                  </a:cubicBezTo>
                  <a:cubicBezTo>
                    <a:pt x="357" y="506"/>
                    <a:pt x="461" y="393"/>
                    <a:pt x="461" y="253"/>
                  </a:cubicBezTo>
                  <a:cubicBezTo>
                    <a:pt x="461" y="113"/>
                    <a:pt x="357" y="0"/>
                    <a:pt x="230" y="0"/>
                  </a:cubicBez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6118828" y="3068660"/>
              <a:ext cx="32065" cy="35188"/>
            </a:xfrm>
            <a:custGeom>
              <a:rect b="b" l="l" r="r" t="t"/>
              <a:pathLst>
                <a:path extrusionOk="0" h="507" w="462">
                  <a:moveTo>
                    <a:pt x="231" y="1"/>
                  </a:moveTo>
                  <a:cubicBezTo>
                    <a:pt x="105" y="1"/>
                    <a:pt x="1" y="114"/>
                    <a:pt x="1" y="254"/>
                  </a:cubicBezTo>
                  <a:cubicBezTo>
                    <a:pt x="1" y="393"/>
                    <a:pt x="105" y="507"/>
                    <a:pt x="231" y="507"/>
                  </a:cubicBezTo>
                  <a:cubicBezTo>
                    <a:pt x="359" y="507"/>
                    <a:pt x="461" y="393"/>
                    <a:pt x="461" y="254"/>
                  </a:cubicBezTo>
                  <a:cubicBezTo>
                    <a:pt x="461" y="114"/>
                    <a:pt x="359" y="1"/>
                    <a:pt x="231" y="1"/>
                  </a:cubicBez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047964" y="3068660"/>
              <a:ext cx="32065" cy="35188"/>
            </a:xfrm>
            <a:custGeom>
              <a:rect b="b" l="l" r="r" t="t"/>
              <a:pathLst>
                <a:path extrusionOk="0" h="507" w="462">
                  <a:moveTo>
                    <a:pt x="231" y="1"/>
                  </a:moveTo>
                  <a:cubicBezTo>
                    <a:pt x="103" y="1"/>
                    <a:pt x="0" y="114"/>
                    <a:pt x="0" y="254"/>
                  </a:cubicBezTo>
                  <a:cubicBezTo>
                    <a:pt x="0" y="393"/>
                    <a:pt x="104" y="507"/>
                    <a:pt x="231" y="507"/>
                  </a:cubicBezTo>
                  <a:cubicBezTo>
                    <a:pt x="358" y="507"/>
                    <a:pt x="461" y="393"/>
                    <a:pt x="461" y="254"/>
                  </a:cubicBezTo>
                  <a:cubicBezTo>
                    <a:pt x="461" y="114"/>
                    <a:pt x="358" y="1"/>
                    <a:pt x="231" y="1"/>
                  </a:cubicBez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977101" y="3068660"/>
              <a:ext cx="31996" cy="35188"/>
            </a:xfrm>
            <a:custGeom>
              <a:rect b="b" l="l" r="r" t="t"/>
              <a:pathLst>
                <a:path extrusionOk="0" h="507" w="461">
                  <a:moveTo>
                    <a:pt x="231" y="1"/>
                  </a:moveTo>
                  <a:cubicBezTo>
                    <a:pt x="103" y="1"/>
                    <a:pt x="0" y="114"/>
                    <a:pt x="0" y="254"/>
                  </a:cubicBezTo>
                  <a:cubicBezTo>
                    <a:pt x="0" y="393"/>
                    <a:pt x="103" y="507"/>
                    <a:pt x="231" y="507"/>
                  </a:cubicBezTo>
                  <a:cubicBezTo>
                    <a:pt x="357" y="507"/>
                    <a:pt x="461" y="393"/>
                    <a:pt x="461" y="254"/>
                  </a:cubicBezTo>
                  <a:cubicBezTo>
                    <a:pt x="461" y="114"/>
                    <a:pt x="357" y="1"/>
                    <a:pt x="231" y="1"/>
                  </a:cubicBez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906237" y="3068660"/>
              <a:ext cx="31996" cy="35188"/>
            </a:xfrm>
            <a:custGeom>
              <a:rect b="b" l="l" r="r" t="t"/>
              <a:pathLst>
                <a:path extrusionOk="0" h="507" w="461">
                  <a:moveTo>
                    <a:pt x="230" y="1"/>
                  </a:moveTo>
                  <a:cubicBezTo>
                    <a:pt x="103" y="1"/>
                    <a:pt x="0" y="114"/>
                    <a:pt x="0" y="254"/>
                  </a:cubicBezTo>
                  <a:cubicBezTo>
                    <a:pt x="0" y="393"/>
                    <a:pt x="103" y="507"/>
                    <a:pt x="230" y="507"/>
                  </a:cubicBezTo>
                  <a:cubicBezTo>
                    <a:pt x="357" y="507"/>
                    <a:pt x="461" y="393"/>
                    <a:pt x="461" y="254"/>
                  </a:cubicBezTo>
                  <a:cubicBezTo>
                    <a:pt x="461" y="114"/>
                    <a:pt x="357" y="1"/>
                    <a:pt x="230" y="1"/>
                  </a:cubicBez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6118828" y="3139940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1"/>
                  </a:moveTo>
                  <a:cubicBezTo>
                    <a:pt x="105" y="1"/>
                    <a:pt x="1" y="114"/>
                    <a:pt x="1" y="254"/>
                  </a:cubicBezTo>
                  <a:cubicBezTo>
                    <a:pt x="1" y="393"/>
                    <a:pt x="105" y="506"/>
                    <a:pt x="231" y="506"/>
                  </a:cubicBezTo>
                  <a:cubicBezTo>
                    <a:pt x="359" y="506"/>
                    <a:pt x="461" y="393"/>
                    <a:pt x="461" y="254"/>
                  </a:cubicBezTo>
                  <a:cubicBezTo>
                    <a:pt x="461" y="114"/>
                    <a:pt x="359" y="1"/>
                    <a:pt x="231" y="1"/>
                  </a:cubicBez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047964" y="3139940"/>
              <a:ext cx="32065" cy="35188"/>
            </a:xfrm>
            <a:custGeom>
              <a:rect b="b" l="l" r="r" t="t"/>
              <a:pathLst>
                <a:path extrusionOk="0" h="507" w="462">
                  <a:moveTo>
                    <a:pt x="231" y="1"/>
                  </a:moveTo>
                  <a:cubicBezTo>
                    <a:pt x="103" y="1"/>
                    <a:pt x="0" y="114"/>
                    <a:pt x="0" y="254"/>
                  </a:cubicBezTo>
                  <a:cubicBezTo>
                    <a:pt x="0" y="393"/>
                    <a:pt x="104" y="507"/>
                    <a:pt x="231" y="507"/>
                  </a:cubicBezTo>
                  <a:cubicBezTo>
                    <a:pt x="358" y="507"/>
                    <a:pt x="461" y="393"/>
                    <a:pt x="461" y="254"/>
                  </a:cubicBezTo>
                  <a:cubicBezTo>
                    <a:pt x="461" y="114"/>
                    <a:pt x="358" y="1"/>
                    <a:pt x="231" y="1"/>
                  </a:cubicBez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977101" y="3139940"/>
              <a:ext cx="31996" cy="35188"/>
            </a:xfrm>
            <a:custGeom>
              <a:rect b="b" l="l" r="r" t="t"/>
              <a:pathLst>
                <a:path extrusionOk="0" h="507" w="461">
                  <a:moveTo>
                    <a:pt x="231" y="1"/>
                  </a:moveTo>
                  <a:cubicBezTo>
                    <a:pt x="103" y="1"/>
                    <a:pt x="0" y="114"/>
                    <a:pt x="0" y="254"/>
                  </a:cubicBezTo>
                  <a:cubicBezTo>
                    <a:pt x="0" y="393"/>
                    <a:pt x="103" y="507"/>
                    <a:pt x="231" y="507"/>
                  </a:cubicBezTo>
                  <a:cubicBezTo>
                    <a:pt x="357" y="507"/>
                    <a:pt x="461" y="393"/>
                    <a:pt x="461" y="254"/>
                  </a:cubicBezTo>
                  <a:cubicBezTo>
                    <a:pt x="461" y="114"/>
                    <a:pt x="357" y="1"/>
                    <a:pt x="231" y="1"/>
                  </a:cubicBez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906237" y="3139940"/>
              <a:ext cx="31996" cy="35188"/>
            </a:xfrm>
            <a:custGeom>
              <a:rect b="b" l="l" r="r" t="t"/>
              <a:pathLst>
                <a:path extrusionOk="0" h="507" w="461">
                  <a:moveTo>
                    <a:pt x="230" y="1"/>
                  </a:moveTo>
                  <a:cubicBezTo>
                    <a:pt x="103" y="1"/>
                    <a:pt x="0" y="114"/>
                    <a:pt x="0" y="254"/>
                  </a:cubicBezTo>
                  <a:cubicBezTo>
                    <a:pt x="0" y="393"/>
                    <a:pt x="103" y="507"/>
                    <a:pt x="230" y="507"/>
                  </a:cubicBezTo>
                  <a:cubicBezTo>
                    <a:pt x="357" y="507"/>
                    <a:pt x="461" y="393"/>
                    <a:pt x="461" y="254"/>
                  </a:cubicBezTo>
                  <a:cubicBezTo>
                    <a:pt x="461" y="114"/>
                    <a:pt x="357" y="1"/>
                    <a:pt x="230" y="1"/>
                  </a:cubicBezTo>
                  <a:close/>
                </a:path>
              </a:pathLst>
            </a:custGeom>
            <a:solidFill>
              <a:srgbClr val="C2D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6118828" y="3211290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0"/>
                  </a:moveTo>
                  <a:cubicBezTo>
                    <a:pt x="105" y="0"/>
                    <a:pt x="1" y="113"/>
                    <a:pt x="1" y="253"/>
                  </a:cubicBezTo>
                  <a:cubicBezTo>
                    <a:pt x="1" y="392"/>
                    <a:pt x="105" y="505"/>
                    <a:pt x="231" y="505"/>
                  </a:cubicBezTo>
                  <a:cubicBezTo>
                    <a:pt x="359" y="505"/>
                    <a:pt x="461" y="392"/>
                    <a:pt x="461" y="253"/>
                  </a:cubicBezTo>
                  <a:cubicBezTo>
                    <a:pt x="461" y="113"/>
                    <a:pt x="35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6047964" y="3211290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0"/>
                  </a:moveTo>
                  <a:cubicBezTo>
                    <a:pt x="103" y="0"/>
                    <a:pt x="0" y="113"/>
                    <a:pt x="0" y="253"/>
                  </a:cubicBezTo>
                  <a:cubicBezTo>
                    <a:pt x="0" y="392"/>
                    <a:pt x="104" y="505"/>
                    <a:pt x="231" y="505"/>
                  </a:cubicBezTo>
                  <a:cubicBezTo>
                    <a:pt x="358" y="505"/>
                    <a:pt x="461" y="392"/>
                    <a:pt x="461" y="253"/>
                  </a:cubicBezTo>
                  <a:cubicBezTo>
                    <a:pt x="461" y="113"/>
                    <a:pt x="358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977101" y="3211290"/>
              <a:ext cx="31996" cy="35119"/>
            </a:xfrm>
            <a:custGeom>
              <a:rect b="b" l="l" r="r" t="t"/>
              <a:pathLst>
                <a:path extrusionOk="0" h="506" w="461">
                  <a:moveTo>
                    <a:pt x="231" y="0"/>
                  </a:moveTo>
                  <a:cubicBezTo>
                    <a:pt x="103" y="0"/>
                    <a:pt x="0" y="113"/>
                    <a:pt x="0" y="253"/>
                  </a:cubicBezTo>
                  <a:cubicBezTo>
                    <a:pt x="0" y="392"/>
                    <a:pt x="103" y="505"/>
                    <a:pt x="231" y="505"/>
                  </a:cubicBezTo>
                  <a:cubicBezTo>
                    <a:pt x="357" y="505"/>
                    <a:pt x="461" y="392"/>
                    <a:pt x="461" y="253"/>
                  </a:cubicBezTo>
                  <a:cubicBezTo>
                    <a:pt x="461" y="113"/>
                    <a:pt x="357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906237" y="3211290"/>
              <a:ext cx="31996" cy="35119"/>
            </a:xfrm>
            <a:custGeom>
              <a:rect b="b" l="l" r="r" t="t"/>
              <a:pathLst>
                <a:path extrusionOk="0" h="506" w="461">
                  <a:moveTo>
                    <a:pt x="230" y="0"/>
                  </a:moveTo>
                  <a:cubicBezTo>
                    <a:pt x="103" y="0"/>
                    <a:pt x="0" y="113"/>
                    <a:pt x="0" y="253"/>
                  </a:cubicBezTo>
                  <a:cubicBezTo>
                    <a:pt x="0" y="392"/>
                    <a:pt x="103" y="505"/>
                    <a:pt x="230" y="505"/>
                  </a:cubicBezTo>
                  <a:cubicBezTo>
                    <a:pt x="357" y="505"/>
                    <a:pt x="461" y="392"/>
                    <a:pt x="461" y="253"/>
                  </a:cubicBezTo>
                  <a:cubicBezTo>
                    <a:pt x="461" y="113"/>
                    <a:pt x="35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6118828" y="3282570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1"/>
                  </a:moveTo>
                  <a:cubicBezTo>
                    <a:pt x="105" y="1"/>
                    <a:pt x="1" y="114"/>
                    <a:pt x="1" y="253"/>
                  </a:cubicBezTo>
                  <a:cubicBezTo>
                    <a:pt x="1" y="393"/>
                    <a:pt x="105" y="506"/>
                    <a:pt x="231" y="506"/>
                  </a:cubicBezTo>
                  <a:cubicBezTo>
                    <a:pt x="359" y="506"/>
                    <a:pt x="461" y="393"/>
                    <a:pt x="461" y="253"/>
                  </a:cubicBezTo>
                  <a:cubicBezTo>
                    <a:pt x="461" y="114"/>
                    <a:pt x="35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047964" y="3282570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1"/>
                  </a:moveTo>
                  <a:cubicBezTo>
                    <a:pt x="103" y="1"/>
                    <a:pt x="0" y="114"/>
                    <a:pt x="0" y="253"/>
                  </a:cubicBezTo>
                  <a:cubicBezTo>
                    <a:pt x="0" y="393"/>
                    <a:pt x="104" y="506"/>
                    <a:pt x="231" y="506"/>
                  </a:cubicBezTo>
                  <a:cubicBezTo>
                    <a:pt x="358" y="506"/>
                    <a:pt x="461" y="393"/>
                    <a:pt x="461" y="253"/>
                  </a:cubicBezTo>
                  <a:cubicBezTo>
                    <a:pt x="461" y="114"/>
                    <a:pt x="358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977101" y="3282570"/>
              <a:ext cx="31996" cy="35119"/>
            </a:xfrm>
            <a:custGeom>
              <a:rect b="b" l="l" r="r" t="t"/>
              <a:pathLst>
                <a:path extrusionOk="0" h="506" w="461">
                  <a:moveTo>
                    <a:pt x="231" y="1"/>
                  </a:moveTo>
                  <a:cubicBezTo>
                    <a:pt x="103" y="1"/>
                    <a:pt x="0" y="114"/>
                    <a:pt x="0" y="253"/>
                  </a:cubicBezTo>
                  <a:cubicBezTo>
                    <a:pt x="0" y="393"/>
                    <a:pt x="103" y="506"/>
                    <a:pt x="231" y="506"/>
                  </a:cubicBezTo>
                  <a:cubicBezTo>
                    <a:pt x="357" y="506"/>
                    <a:pt x="461" y="393"/>
                    <a:pt x="461" y="253"/>
                  </a:cubicBezTo>
                  <a:cubicBezTo>
                    <a:pt x="461" y="114"/>
                    <a:pt x="357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906237" y="3282570"/>
              <a:ext cx="31996" cy="35119"/>
            </a:xfrm>
            <a:custGeom>
              <a:rect b="b" l="l" r="r" t="t"/>
              <a:pathLst>
                <a:path extrusionOk="0" h="506" w="461">
                  <a:moveTo>
                    <a:pt x="230" y="1"/>
                  </a:moveTo>
                  <a:cubicBezTo>
                    <a:pt x="103" y="1"/>
                    <a:pt x="0" y="114"/>
                    <a:pt x="0" y="253"/>
                  </a:cubicBezTo>
                  <a:cubicBezTo>
                    <a:pt x="0" y="393"/>
                    <a:pt x="103" y="506"/>
                    <a:pt x="230" y="506"/>
                  </a:cubicBezTo>
                  <a:cubicBezTo>
                    <a:pt x="357" y="506"/>
                    <a:pt x="461" y="393"/>
                    <a:pt x="461" y="253"/>
                  </a:cubicBezTo>
                  <a:cubicBezTo>
                    <a:pt x="461" y="114"/>
                    <a:pt x="35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6118828" y="3353920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0"/>
                  </a:moveTo>
                  <a:cubicBezTo>
                    <a:pt x="105" y="0"/>
                    <a:pt x="1" y="113"/>
                    <a:pt x="1" y="252"/>
                  </a:cubicBezTo>
                  <a:cubicBezTo>
                    <a:pt x="1" y="392"/>
                    <a:pt x="105" y="505"/>
                    <a:pt x="231" y="505"/>
                  </a:cubicBezTo>
                  <a:cubicBezTo>
                    <a:pt x="359" y="505"/>
                    <a:pt x="461" y="392"/>
                    <a:pt x="461" y="252"/>
                  </a:cubicBezTo>
                  <a:cubicBezTo>
                    <a:pt x="461" y="113"/>
                    <a:pt x="35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6047964" y="3353920"/>
              <a:ext cx="32065" cy="35119"/>
            </a:xfrm>
            <a:custGeom>
              <a:rect b="b" l="l" r="r" t="t"/>
              <a:pathLst>
                <a:path extrusionOk="0" h="506" w="462">
                  <a:moveTo>
                    <a:pt x="231" y="0"/>
                  </a:moveTo>
                  <a:cubicBezTo>
                    <a:pt x="103" y="0"/>
                    <a:pt x="0" y="113"/>
                    <a:pt x="0" y="252"/>
                  </a:cubicBezTo>
                  <a:cubicBezTo>
                    <a:pt x="0" y="392"/>
                    <a:pt x="104" y="505"/>
                    <a:pt x="231" y="505"/>
                  </a:cubicBezTo>
                  <a:cubicBezTo>
                    <a:pt x="358" y="505"/>
                    <a:pt x="461" y="392"/>
                    <a:pt x="461" y="252"/>
                  </a:cubicBezTo>
                  <a:cubicBezTo>
                    <a:pt x="461" y="113"/>
                    <a:pt x="358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5977101" y="3353920"/>
              <a:ext cx="31996" cy="35119"/>
            </a:xfrm>
            <a:custGeom>
              <a:rect b="b" l="l" r="r" t="t"/>
              <a:pathLst>
                <a:path extrusionOk="0" h="506" w="461">
                  <a:moveTo>
                    <a:pt x="231" y="0"/>
                  </a:moveTo>
                  <a:cubicBezTo>
                    <a:pt x="103" y="0"/>
                    <a:pt x="0" y="113"/>
                    <a:pt x="0" y="252"/>
                  </a:cubicBezTo>
                  <a:cubicBezTo>
                    <a:pt x="0" y="392"/>
                    <a:pt x="103" y="505"/>
                    <a:pt x="231" y="505"/>
                  </a:cubicBezTo>
                  <a:cubicBezTo>
                    <a:pt x="357" y="505"/>
                    <a:pt x="461" y="392"/>
                    <a:pt x="461" y="252"/>
                  </a:cubicBezTo>
                  <a:cubicBezTo>
                    <a:pt x="461" y="113"/>
                    <a:pt x="357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906237" y="3353920"/>
              <a:ext cx="31996" cy="35119"/>
            </a:xfrm>
            <a:custGeom>
              <a:rect b="b" l="l" r="r" t="t"/>
              <a:pathLst>
                <a:path extrusionOk="0" h="506" w="461">
                  <a:moveTo>
                    <a:pt x="230" y="0"/>
                  </a:moveTo>
                  <a:cubicBezTo>
                    <a:pt x="103" y="0"/>
                    <a:pt x="0" y="113"/>
                    <a:pt x="0" y="252"/>
                  </a:cubicBezTo>
                  <a:cubicBezTo>
                    <a:pt x="0" y="392"/>
                    <a:pt x="103" y="505"/>
                    <a:pt x="230" y="505"/>
                  </a:cubicBezTo>
                  <a:cubicBezTo>
                    <a:pt x="357" y="505"/>
                    <a:pt x="461" y="392"/>
                    <a:pt x="461" y="252"/>
                  </a:cubicBezTo>
                  <a:cubicBezTo>
                    <a:pt x="461" y="113"/>
                    <a:pt x="35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6118828" y="3425131"/>
              <a:ext cx="32065" cy="35188"/>
            </a:xfrm>
            <a:custGeom>
              <a:rect b="b" l="l" r="r" t="t"/>
              <a:pathLst>
                <a:path extrusionOk="0" h="507" w="462">
                  <a:moveTo>
                    <a:pt x="231" y="0"/>
                  </a:moveTo>
                  <a:cubicBezTo>
                    <a:pt x="105" y="0"/>
                    <a:pt x="1" y="114"/>
                    <a:pt x="1" y="253"/>
                  </a:cubicBezTo>
                  <a:cubicBezTo>
                    <a:pt x="1" y="393"/>
                    <a:pt x="105" y="506"/>
                    <a:pt x="231" y="506"/>
                  </a:cubicBezTo>
                  <a:cubicBezTo>
                    <a:pt x="359" y="506"/>
                    <a:pt x="461" y="393"/>
                    <a:pt x="461" y="253"/>
                  </a:cubicBezTo>
                  <a:cubicBezTo>
                    <a:pt x="461" y="114"/>
                    <a:pt x="35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6047964" y="3425131"/>
              <a:ext cx="32065" cy="35188"/>
            </a:xfrm>
            <a:custGeom>
              <a:rect b="b" l="l" r="r" t="t"/>
              <a:pathLst>
                <a:path extrusionOk="0" h="507" w="462">
                  <a:moveTo>
                    <a:pt x="231" y="0"/>
                  </a:moveTo>
                  <a:cubicBezTo>
                    <a:pt x="103" y="0"/>
                    <a:pt x="0" y="114"/>
                    <a:pt x="0" y="253"/>
                  </a:cubicBezTo>
                  <a:cubicBezTo>
                    <a:pt x="0" y="393"/>
                    <a:pt x="104" y="506"/>
                    <a:pt x="231" y="506"/>
                  </a:cubicBezTo>
                  <a:cubicBezTo>
                    <a:pt x="358" y="506"/>
                    <a:pt x="461" y="393"/>
                    <a:pt x="461" y="253"/>
                  </a:cubicBezTo>
                  <a:cubicBezTo>
                    <a:pt x="461" y="114"/>
                    <a:pt x="358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977101" y="3425131"/>
              <a:ext cx="31996" cy="35188"/>
            </a:xfrm>
            <a:custGeom>
              <a:rect b="b" l="l" r="r" t="t"/>
              <a:pathLst>
                <a:path extrusionOk="0" h="507" w="461">
                  <a:moveTo>
                    <a:pt x="231" y="0"/>
                  </a:moveTo>
                  <a:cubicBezTo>
                    <a:pt x="103" y="0"/>
                    <a:pt x="0" y="114"/>
                    <a:pt x="0" y="253"/>
                  </a:cubicBezTo>
                  <a:cubicBezTo>
                    <a:pt x="0" y="393"/>
                    <a:pt x="103" y="506"/>
                    <a:pt x="231" y="506"/>
                  </a:cubicBezTo>
                  <a:cubicBezTo>
                    <a:pt x="357" y="506"/>
                    <a:pt x="461" y="393"/>
                    <a:pt x="461" y="253"/>
                  </a:cubicBezTo>
                  <a:cubicBezTo>
                    <a:pt x="461" y="114"/>
                    <a:pt x="357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5906237" y="3425131"/>
              <a:ext cx="31996" cy="35188"/>
            </a:xfrm>
            <a:custGeom>
              <a:rect b="b" l="l" r="r" t="t"/>
              <a:pathLst>
                <a:path extrusionOk="0" h="507" w="461">
                  <a:moveTo>
                    <a:pt x="230" y="0"/>
                  </a:moveTo>
                  <a:cubicBezTo>
                    <a:pt x="103" y="0"/>
                    <a:pt x="0" y="114"/>
                    <a:pt x="0" y="253"/>
                  </a:cubicBezTo>
                  <a:cubicBezTo>
                    <a:pt x="0" y="393"/>
                    <a:pt x="103" y="506"/>
                    <a:pt x="230" y="506"/>
                  </a:cubicBezTo>
                  <a:cubicBezTo>
                    <a:pt x="357" y="506"/>
                    <a:pt x="461" y="393"/>
                    <a:pt x="461" y="253"/>
                  </a:cubicBezTo>
                  <a:cubicBezTo>
                    <a:pt x="461" y="114"/>
                    <a:pt x="35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5165998" y="3435200"/>
              <a:ext cx="3173481" cy="729447"/>
            </a:xfrm>
            <a:custGeom>
              <a:rect b="b" l="l" r="r" t="t"/>
              <a:pathLst>
                <a:path extrusionOk="0" h="10510" w="74473">
                  <a:moveTo>
                    <a:pt x="0" y="0"/>
                  </a:moveTo>
                  <a:lnTo>
                    <a:pt x="0" y="10510"/>
                  </a:lnTo>
                  <a:lnTo>
                    <a:pt x="74473" y="10510"/>
                  </a:lnTo>
                  <a:lnTo>
                    <a:pt x="74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" name="Google Shape;474;p3"/>
            <p:cNvGrpSpPr/>
            <p:nvPr/>
          </p:nvGrpSpPr>
          <p:grpSpPr>
            <a:xfrm>
              <a:off x="4460355" y="1272183"/>
              <a:ext cx="513525" cy="462665"/>
              <a:chOff x="6189978" y="809405"/>
              <a:chExt cx="305670" cy="275380"/>
            </a:xfrm>
          </p:grpSpPr>
          <p:sp>
            <p:nvSpPr>
              <p:cNvPr id="475" name="Google Shape;475;p3"/>
              <p:cNvSpPr/>
              <p:nvPr/>
            </p:nvSpPr>
            <p:spPr>
              <a:xfrm>
                <a:off x="6189978" y="809405"/>
                <a:ext cx="305670" cy="275380"/>
              </a:xfrm>
              <a:custGeom>
                <a:rect b="b" l="l" r="r" t="t"/>
                <a:pathLst>
                  <a:path extrusionOk="0" h="5373" w="5964">
                    <a:moveTo>
                      <a:pt x="2982" y="877"/>
                    </a:moveTo>
                    <a:cubicBezTo>
                      <a:pt x="3139" y="877"/>
                      <a:pt x="3298" y="897"/>
                      <a:pt x="3457" y="940"/>
                    </a:cubicBezTo>
                    <a:cubicBezTo>
                      <a:pt x="4419" y="1203"/>
                      <a:pt x="4989" y="2199"/>
                      <a:pt x="4727" y="3162"/>
                    </a:cubicBezTo>
                    <a:cubicBezTo>
                      <a:pt x="4508" y="3966"/>
                      <a:pt x="3777" y="4496"/>
                      <a:pt x="2982" y="4496"/>
                    </a:cubicBezTo>
                    <a:cubicBezTo>
                      <a:pt x="2825" y="4496"/>
                      <a:pt x="2665" y="4475"/>
                      <a:pt x="2507" y="4432"/>
                    </a:cubicBezTo>
                    <a:cubicBezTo>
                      <a:pt x="1544" y="4170"/>
                      <a:pt x="973" y="3173"/>
                      <a:pt x="1235" y="2211"/>
                    </a:cubicBezTo>
                    <a:cubicBezTo>
                      <a:pt x="1454" y="1407"/>
                      <a:pt x="2186" y="877"/>
                      <a:pt x="2982" y="877"/>
                    </a:cubicBezTo>
                    <a:close/>
                    <a:moveTo>
                      <a:pt x="2980" y="0"/>
                    </a:moveTo>
                    <a:cubicBezTo>
                      <a:pt x="1798" y="0"/>
                      <a:pt x="716" y="786"/>
                      <a:pt x="390" y="1981"/>
                    </a:cubicBezTo>
                    <a:cubicBezTo>
                      <a:pt x="0" y="3412"/>
                      <a:pt x="845" y="4889"/>
                      <a:pt x="2276" y="5278"/>
                    </a:cubicBezTo>
                    <a:cubicBezTo>
                      <a:pt x="2512" y="5342"/>
                      <a:pt x="2749" y="5373"/>
                      <a:pt x="2982" y="5373"/>
                    </a:cubicBezTo>
                    <a:cubicBezTo>
                      <a:pt x="4164" y="5373"/>
                      <a:pt x="5248" y="4587"/>
                      <a:pt x="5573" y="3392"/>
                    </a:cubicBezTo>
                    <a:cubicBezTo>
                      <a:pt x="5963" y="1961"/>
                      <a:pt x="5118" y="484"/>
                      <a:pt x="3687" y="95"/>
                    </a:cubicBezTo>
                    <a:cubicBezTo>
                      <a:pt x="3451" y="31"/>
                      <a:pt x="3213" y="0"/>
                      <a:pt x="29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6286744" y="892384"/>
                <a:ext cx="74726" cy="70882"/>
              </a:xfrm>
              <a:custGeom>
                <a:rect b="b" l="l" r="r" t="t"/>
                <a:pathLst>
                  <a:path extrusionOk="0" h="1383" w="1458">
                    <a:moveTo>
                      <a:pt x="1336" y="0"/>
                    </a:moveTo>
                    <a:cubicBezTo>
                      <a:pt x="1288" y="0"/>
                      <a:pt x="1244" y="33"/>
                      <a:pt x="1230" y="81"/>
                    </a:cubicBezTo>
                    <a:lnTo>
                      <a:pt x="966" y="1052"/>
                    </a:lnTo>
                    <a:lnTo>
                      <a:pt x="203" y="217"/>
                    </a:lnTo>
                    <a:cubicBezTo>
                      <a:pt x="181" y="193"/>
                      <a:pt x="152" y="181"/>
                      <a:pt x="122" y="181"/>
                    </a:cubicBezTo>
                    <a:cubicBezTo>
                      <a:pt x="96" y="181"/>
                      <a:pt x="69" y="191"/>
                      <a:pt x="48" y="210"/>
                    </a:cubicBezTo>
                    <a:cubicBezTo>
                      <a:pt x="4" y="251"/>
                      <a:pt x="0" y="320"/>
                      <a:pt x="41" y="365"/>
                    </a:cubicBezTo>
                    <a:lnTo>
                      <a:pt x="939" y="1347"/>
                    </a:lnTo>
                    <a:cubicBezTo>
                      <a:pt x="960" y="1370"/>
                      <a:pt x="990" y="1382"/>
                      <a:pt x="1020" y="1382"/>
                    </a:cubicBezTo>
                    <a:cubicBezTo>
                      <a:pt x="1028" y="1382"/>
                      <a:pt x="1037" y="1381"/>
                      <a:pt x="1045" y="1379"/>
                    </a:cubicBezTo>
                    <a:cubicBezTo>
                      <a:pt x="1084" y="1370"/>
                      <a:pt x="1115" y="1340"/>
                      <a:pt x="1126" y="1302"/>
                    </a:cubicBezTo>
                    <a:lnTo>
                      <a:pt x="1442" y="139"/>
                    </a:lnTo>
                    <a:cubicBezTo>
                      <a:pt x="1458" y="80"/>
                      <a:pt x="1424" y="20"/>
                      <a:pt x="1365" y="4"/>
                    </a:cubicBezTo>
                    <a:cubicBezTo>
                      <a:pt x="1355" y="2"/>
                      <a:pt x="1346" y="0"/>
                      <a:pt x="13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7" name="Google Shape;477;p3"/>
            <p:cNvSpPr/>
            <p:nvPr/>
          </p:nvSpPr>
          <p:spPr>
            <a:xfrm>
              <a:off x="4196558" y="3852743"/>
              <a:ext cx="3340810" cy="78150"/>
            </a:xfrm>
            <a:custGeom>
              <a:rect b="b" l="l" r="r" t="t"/>
              <a:pathLst>
                <a:path extrusionOk="0" h="1126" w="48135">
                  <a:moveTo>
                    <a:pt x="24067" y="1"/>
                  </a:moveTo>
                  <a:cubicBezTo>
                    <a:pt x="10775" y="1"/>
                    <a:pt x="1" y="253"/>
                    <a:pt x="1" y="563"/>
                  </a:cubicBezTo>
                  <a:cubicBezTo>
                    <a:pt x="1" y="874"/>
                    <a:pt x="10776" y="1126"/>
                    <a:pt x="24067" y="1126"/>
                  </a:cubicBezTo>
                  <a:cubicBezTo>
                    <a:pt x="37359" y="1126"/>
                    <a:pt x="48134" y="874"/>
                    <a:pt x="48134" y="563"/>
                  </a:cubicBezTo>
                  <a:cubicBezTo>
                    <a:pt x="48134" y="253"/>
                    <a:pt x="37359" y="1"/>
                    <a:pt x="24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4506872" y="3435056"/>
              <a:ext cx="278800" cy="388946"/>
            </a:xfrm>
            <a:custGeom>
              <a:rect b="b" l="l" r="r" t="t"/>
              <a:pathLst>
                <a:path extrusionOk="0" h="5604" w="4017">
                  <a:moveTo>
                    <a:pt x="3577" y="0"/>
                  </a:moveTo>
                  <a:lnTo>
                    <a:pt x="3577" y="2387"/>
                  </a:lnTo>
                  <a:cubicBezTo>
                    <a:pt x="2881" y="2659"/>
                    <a:pt x="0" y="3884"/>
                    <a:pt x="0" y="5603"/>
                  </a:cubicBezTo>
                  <a:lnTo>
                    <a:pt x="438" y="5603"/>
                  </a:lnTo>
                  <a:cubicBezTo>
                    <a:pt x="438" y="4269"/>
                    <a:pt x="2916" y="3088"/>
                    <a:pt x="3870" y="2745"/>
                  </a:cubicBezTo>
                  <a:lnTo>
                    <a:pt x="4016" y="2693"/>
                  </a:lnTo>
                  <a:lnTo>
                    <a:pt x="40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750904" y="3435056"/>
              <a:ext cx="278730" cy="388946"/>
            </a:xfrm>
            <a:custGeom>
              <a:rect b="b" l="l" r="r" t="t"/>
              <a:pathLst>
                <a:path extrusionOk="0" h="5604" w="4016">
                  <a:moveTo>
                    <a:pt x="0" y="0"/>
                  </a:moveTo>
                  <a:lnTo>
                    <a:pt x="0" y="2694"/>
                  </a:lnTo>
                  <a:lnTo>
                    <a:pt x="145" y="2745"/>
                  </a:lnTo>
                  <a:cubicBezTo>
                    <a:pt x="1100" y="3088"/>
                    <a:pt x="3577" y="4269"/>
                    <a:pt x="3577" y="5603"/>
                  </a:cubicBezTo>
                  <a:lnTo>
                    <a:pt x="4015" y="5603"/>
                  </a:lnTo>
                  <a:cubicBezTo>
                    <a:pt x="4015" y="3884"/>
                    <a:pt x="1135" y="2659"/>
                    <a:pt x="438" y="2387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4750904" y="3533196"/>
              <a:ext cx="30469" cy="290807"/>
            </a:xfrm>
            <a:custGeom>
              <a:rect b="b" l="l" r="r" t="t"/>
              <a:pathLst>
                <a:path extrusionOk="0" h="4190" w="439">
                  <a:moveTo>
                    <a:pt x="0" y="0"/>
                  </a:moveTo>
                  <a:lnTo>
                    <a:pt x="0" y="4189"/>
                  </a:lnTo>
                  <a:lnTo>
                    <a:pt x="438" y="4189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0B28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4478763" y="3806587"/>
              <a:ext cx="86687" cy="86617"/>
            </a:xfrm>
            <a:custGeom>
              <a:rect b="b" l="l" r="r" t="t"/>
              <a:pathLst>
                <a:path extrusionOk="0" h="1248" w="1249">
                  <a:moveTo>
                    <a:pt x="624" y="0"/>
                  </a:moveTo>
                  <a:cubicBezTo>
                    <a:pt x="280" y="0"/>
                    <a:pt x="1" y="280"/>
                    <a:pt x="1" y="624"/>
                  </a:cubicBezTo>
                  <a:cubicBezTo>
                    <a:pt x="1" y="968"/>
                    <a:pt x="280" y="1248"/>
                    <a:pt x="624" y="1248"/>
                  </a:cubicBezTo>
                  <a:cubicBezTo>
                    <a:pt x="969" y="1248"/>
                    <a:pt x="1248" y="968"/>
                    <a:pt x="1248" y="624"/>
                  </a:cubicBezTo>
                  <a:cubicBezTo>
                    <a:pt x="1248" y="280"/>
                    <a:pt x="969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4722864" y="3806587"/>
              <a:ext cx="86548" cy="86617"/>
            </a:xfrm>
            <a:custGeom>
              <a:rect b="b" l="l" r="r" t="t"/>
              <a:pathLst>
                <a:path extrusionOk="0" h="1248" w="1247"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8"/>
                    <a:pt x="623" y="1248"/>
                  </a:cubicBezTo>
                  <a:cubicBezTo>
                    <a:pt x="968" y="1248"/>
                    <a:pt x="1246" y="968"/>
                    <a:pt x="1246" y="624"/>
                  </a:cubicBezTo>
                  <a:cubicBezTo>
                    <a:pt x="1246" y="280"/>
                    <a:pt x="968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4976543" y="3806587"/>
              <a:ext cx="86548" cy="86617"/>
            </a:xfrm>
            <a:custGeom>
              <a:rect b="b" l="l" r="r" t="t"/>
              <a:pathLst>
                <a:path extrusionOk="0" h="1248" w="1247"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8"/>
                    <a:pt x="623" y="1248"/>
                  </a:cubicBezTo>
                  <a:cubicBezTo>
                    <a:pt x="968" y="1248"/>
                    <a:pt x="1246" y="968"/>
                    <a:pt x="1246" y="624"/>
                  </a:cubicBezTo>
                  <a:cubicBezTo>
                    <a:pt x="1246" y="280"/>
                    <a:pt x="968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4559274" y="2997172"/>
              <a:ext cx="219320" cy="431283"/>
            </a:xfrm>
            <a:custGeom>
              <a:rect b="b" l="l" r="r" t="t"/>
              <a:pathLst>
                <a:path extrusionOk="0" h="6214" w="3160">
                  <a:moveTo>
                    <a:pt x="304" y="1"/>
                  </a:moveTo>
                  <a:cubicBezTo>
                    <a:pt x="273" y="1"/>
                    <a:pt x="243" y="5"/>
                    <a:pt x="215" y="15"/>
                  </a:cubicBezTo>
                  <a:cubicBezTo>
                    <a:pt x="50" y="69"/>
                    <a:pt x="1" y="234"/>
                    <a:pt x="35" y="387"/>
                  </a:cubicBezTo>
                  <a:cubicBezTo>
                    <a:pt x="286" y="1522"/>
                    <a:pt x="606" y="2642"/>
                    <a:pt x="998" y="3737"/>
                  </a:cubicBezTo>
                  <a:cubicBezTo>
                    <a:pt x="1324" y="4650"/>
                    <a:pt x="1617" y="5781"/>
                    <a:pt x="2593" y="6188"/>
                  </a:cubicBezTo>
                  <a:cubicBezTo>
                    <a:pt x="2634" y="6205"/>
                    <a:pt x="2674" y="6213"/>
                    <a:pt x="2712" y="6213"/>
                  </a:cubicBezTo>
                  <a:cubicBezTo>
                    <a:pt x="2992" y="6213"/>
                    <a:pt x="3160" y="5793"/>
                    <a:pt x="2854" y="5666"/>
                  </a:cubicBezTo>
                  <a:cubicBezTo>
                    <a:pt x="2435" y="5491"/>
                    <a:pt x="2211" y="5194"/>
                    <a:pt x="2030" y="4785"/>
                  </a:cubicBezTo>
                  <a:cubicBezTo>
                    <a:pt x="1820" y="4310"/>
                    <a:pt x="1643" y="3817"/>
                    <a:pt x="1473" y="3326"/>
                  </a:cubicBezTo>
                  <a:cubicBezTo>
                    <a:pt x="1115" y="2301"/>
                    <a:pt x="821" y="1255"/>
                    <a:pt x="586" y="194"/>
                  </a:cubicBezTo>
                  <a:cubicBezTo>
                    <a:pt x="559" y="71"/>
                    <a:pt x="426" y="1"/>
                    <a:pt x="304" y="1"/>
                  </a:cubicBezTo>
                  <a:close/>
                </a:path>
              </a:pathLst>
            </a:custGeom>
            <a:solidFill>
              <a:srgbClr val="506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4296572" y="2699488"/>
              <a:ext cx="580087" cy="433157"/>
            </a:xfrm>
            <a:custGeom>
              <a:rect b="b" l="l" r="r" t="t"/>
              <a:pathLst>
                <a:path extrusionOk="0" h="6241" w="8358">
                  <a:moveTo>
                    <a:pt x="6755" y="1"/>
                  </a:moveTo>
                  <a:cubicBezTo>
                    <a:pt x="6752" y="1"/>
                    <a:pt x="6750" y="1"/>
                    <a:pt x="6747" y="2"/>
                  </a:cubicBezTo>
                  <a:cubicBezTo>
                    <a:pt x="6330" y="73"/>
                    <a:pt x="5221" y="534"/>
                    <a:pt x="3703" y="719"/>
                  </a:cubicBezTo>
                  <a:cubicBezTo>
                    <a:pt x="3576" y="735"/>
                    <a:pt x="3438" y="741"/>
                    <a:pt x="3292" y="741"/>
                  </a:cubicBezTo>
                  <a:cubicBezTo>
                    <a:pt x="2486" y="741"/>
                    <a:pt x="1438" y="542"/>
                    <a:pt x="790" y="542"/>
                  </a:cubicBezTo>
                  <a:cubicBezTo>
                    <a:pt x="482" y="542"/>
                    <a:pt x="265" y="587"/>
                    <a:pt x="206" y="719"/>
                  </a:cubicBezTo>
                  <a:cubicBezTo>
                    <a:pt x="0" y="1181"/>
                    <a:pt x="1182" y="5663"/>
                    <a:pt x="1954" y="6079"/>
                  </a:cubicBezTo>
                  <a:cubicBezTo>
                    <a:pt x="2167" y="6193"/>
                    <a:pt x="2636" y="6241"/>
                    <a:pt x="3220" y="6241"/>
                  </a:cubicBezTo>
                  <a:cubicBezTo>
                    <a:pt x="4757" y="6241"/>
                    <a:pt x="7088" y="5912"/>
                    <a:pt x="7623" y="5614"/>
                  </a:cubicBezTo>
                  <a:cubicBezTo>
                    <a:pt x="8357" y="5204"/>
                    <a:pt x="7179" y="1"/>
                    <a:pt x="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4712731" y="3422493"/>
              <a:ext cx="108827" cy="129093"/>
            </a:xfrm>
            <a:custGeom>
              <a:rect b="b" l="l" r="r" t="t"/>
              <a:pathLst>
                <a:path extrusionOk="0" h="1860" w="1568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lnTo>
                    <a:pt x="0" y="1830"/>
                  </a:lnTo>
                  <a:cubicBezTo>
                    <a:pt x="0" y="1846"/>
                    <a:pt x="13" y="1860"/>
                    <a:pt x="30" y="1860"/>
                  </a:cubicBezTo>
                  <a:lnTo>
                    <a:pt x="1537" y="1860"/>
                  </a:lnTo>
                  <a:cubicBezTo>
                    <a:pt x="1554" y="1860"/>
                    <a:pt x="1567" y="1846"/>
                    <a:pt x="1567" y="1830"/>
                  </a:cubicBezTo>
                  <a:lnTo>
                    <a:pt x="1567" y="30"/>
                  </a:lnTo>
                  <a:cubicBezTo>
                    <a:pt x="1567" y="14"/>
                    <a:pt x="1554" y="0"/>
                    <a:pt x="1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946490" y="2581012"/>
              <a:ext cx="222651" cy="418235"/>
            </a:xfrm>
            <a:custGeom>
              <a:rect b="b" l="l" r="r" t="t"/>
              <a:pathLst>
                <a:path extrusionOk="0" h="6026" w="3208">
                  <a:moveTo>
                    <a:pt x="1218" y="0"/>
                  </a:moveTo>
                  <a:cubicBezTo>
                    <a:pt x="1077" y="0"/>
                    <a:pt x="928" y="46"/>
                    <a:pt x="802" y="140"/>
                  </a:cubicBezTo>
                  <a:cubicBezTo>
                    <a:pt x="603" y="289"/>
                    <a:pt x="491" y="527"/>
                    <a:pt x="410" y="753"/>
                  </a:cubicBezTo>
                  <a:cubicBezTo>
                    <a:pt x="0" y="1908"/>
                    <a:pt x="143" y="3066"/>
                    <a:pt x="296" y="4166"/>
                  </a:cubicBezTo>
                  <a:cubicBezTo>
                    <a:pt x="353" y="4579"/>
                    <a:pt x="423" y="5015"/>
                    <a:pt x="707" y="5280"/>
                  </a:cubicBezTo>
                  <a:cubicBezTo>
                    <a:pt x="911" y="5471"/>
                    <a:pt x="1202" y="5548"/>
                    <a:pt x="1448" y="5687"/>
                  </a:cubicBezTo>
                  <a:cubicBezTo>
                    <a:pt x="1636" y="5791"/>
                    <a:pt x="1803" y="5934"/>
                    <a:pt x="2016" y="5996"/>
                  </a:cubicBezTo>
                  <a:cubicBezTo>
                    <a:pt x="2085" y="6016"/>
                    <a:pt x="2159" y="6025"/>
                    <a:pt x="2235" y="6025"/>
                  </a:cubicBezTo>
                  <a:cubicBezTo>
                    <a:pt x="2584" y="6025"/>
                    <a:pt x="2975" y="5825"/>
                    <a:pt x="3208" y="5507"/>
                  </a:cubicBezTo>
                  <a:cubicBezTo>
                    <a:pt x="2983" y="5095"/>
                    <a:pt x="2543" y="4851"/>
                    <a:pt x="2355" y="4416"/>
                  </a:cubicBezTo>
                  <a:cubicBezTo>
                    <a:pt x="2241" y="4154"/>
                    <a:pt x="2230" y="3842"/>
                    <a:pt x="2213" y="3537"/>
                  </a:cubicBezTo>
                  <a:cubicBezTo>
                    <a:pt x="2166" y="2643"/>
                    <a:pt x="2070" y="1763"/>
                    <a:pt x="1927" y="900"/>
                  </a:cubicBezTo>
                  <a:cubicBezTo>
                    <a:pt x="1900" y="731"/>
                    <a:pt x="1853" y="549"/>
                    <a:pt x="1775" y="399"/>
                  </a:cubicBezTo>
                  <a:cubicBezTo>
                    <a:pt x="1718" y="256"/>
                    <a:pt x="1621" y="133"/>
                    <a:pt x="1486" y="63"/>
                  </a:cubicBezTo>
                  <a:cubicBezTo>
                    <a:pt x="1407" y="22"/>
                    <a:pt x="1314" y="0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5068645" y="2782012"/>
              <a:ext cx="488542" cy="207105"/>
            </a:xfrm>
            <a:custGeom>
              <a:rect b="b" l="l" r="r" t="t"/>
              <a:pathLst>
                <a:path extrusionOk="0" h="2984" w="7039">
                  <a:moveTo>
                    <a:pt x="5592" y="1"/>
                  </a:moveTo>
                  <a:cubicBezTo>
                    <a:pt x="5524" y="1"/>
                    <a:pt x="5471" y="12"/>
                    <a:pt x="5442" y="41"/>
                  </a:cubicBezTo>
                  <a:cubicBezTo>
                    <a:pt x="5306" y="174"/>
                    <a:pt x="4648" y="1691"/>
                    <a:pt x="4411" y="1777"/>
                  </a:cubicBezTo>
                  <a:cubicBezTo>
                    <a:pt x="4395" y="1782"/>
                    <a:pt x="4366" y="1785"/>
                    <a:pt x="4326" y="1785"/>
                  </a:cubicBezTo>
                  <a:cubicBezTo>
                    <a:pt x="3802" y="1785"/>
                    <a:pt x="1358" y="1329"/>
                    <a:pt x="828" y="1329"/>
                  </a:cubicBezTo>
                  <a:cubicBezTo>
                    <a:pt x="793" y="1329"/>
                    <a:pt x="767" y="1331"/>
                    <a:pt x="749" y="1335"/>
                  </a:cubicBezTo>
                  <a:lnTo>
                    <a:pt x="100" y="1890"/>
                  </a:lnTo>
                  <a:cubicBezTo>
                    <a:pt x="100" y="1890"/>
                    <a:pt x="1" y="2871"/>
                    <a:pt x="82" y="2967"/>
                  </a:cubicBezTo>
                  <a:cubicBezTo>
                    <a:pt x="91" y="2979"/>
                    <a:pt x="149" y="2984"/>
                    <a:pt x="246" y="2984"/>
                  </a:cubicBezTo>
                  <a:cubicBezTo>
                    <a:pt x="996" y="2984"/>
                    <a:pt x="4070" y="2682"/>
                    <a:pt x="4673" y="2616"/>
                  </a:cubicBezTo>
                  <a:cubicBezTo>
                    <a:pt x="5355" y="2541"/>
                    <a:pt x="5417" y="2018"/>
                    <a:pt x="5457" y="1659"/>
                  </a:cubicBezTo>
                  <a:cubicBezTo>
                    <a:pt x="5478" y="1480"/>
                    <a:pt x="5755" y="1100"/>
                    <a:pt x="5802" y="993"/>
                  </a:cubicBezTo>
                  <a:cubicBezTo>
                    <a:pt x="5813" y="967"/>
                    <a:pt x="5845" y="958"/>
                    <a:pt x="5887" y="958"/>
                  </a:cubicBezTo>
                  <a:cubicBezTo>
                    <a:pt x="6023" y="958"/>
                    <a:pt x="6271" y="1058"/>
                    <a:pt x="6325" y="1074"/>
                  </a:cubicBezTo>
                  <a:cubicBezTo>
                    <a:pt x="6396" y="1096"/>
                    <a:pt x="6540" y="1297"/>
                    <a:pt x="6626" y="1396"/>
                  </a:cubicBezTo>
                  <a:cubicBezTo>
                    <a:pt x="6659" y="1434"/>
                    <a:pt x="6682" y="1450"/>
                    <a:pt x="6698" y="1450"/>
                  </a:cubicBezTo>
                  <a:cubicBezTo>
                    <a:pt x="6725" y="1450"/>
                    <a:pt x="6737" y="1411"/>
                    <a:pt x="6752" y="1360"/>
                  </a:cubicBezTo>
                  <a:cubicBezTo>
                    <a:pt x="6777" y="1276"/>
                    <a:pt x="6517" y="1028"/>
                    <a:pt x="6413" y="897"/>
                  </a:cubicBezTo>
                  <a:cubicBezTo>
                    <a:pt x="6308" y="766"/>
                    <a:pt x="6072" y="794"/>
                    <a:pt x="6058" y="716"/>
                  </a:cubicBezTo>
                  <a:cubicBezTo>
                    <a:pt x="6053" y="690"/>
                    <a:pt x="6078" y="679"/>
                    <a:pt x="6116" y="679"/>
                  </a:cubicBezTo>
                  <a:cubicBezTo>
                    <a:pt x="6191" y="679"/>
                    <a:pt x="6317" y="719"/>
                    <a:pt x="6387" y="760"/>
                  </a:cubicBezTo>
                  <a:cubicBezTo>
                    <a:pt x="6492" y="824"/>
                    <a:pt x="6640" y="1041"/>
                    <a:pt x="6773" y="1180"/>
                  </a:cubicBezTo>
                  <a:cubicBezTo>
                    <a:pt x="6808" y="1217"/>
                    <a:pt x="6838" y="1233"/>
                    <a:pt x="6863" y="1233"/>
                  </a:cubicBezTo>
                  <a:cubicBezTo>
                    <a:pt x="6931" y="1233"/>
                    <a:pt x="6966" y="1116"/>
                    <a:pt x="6996" y="1018"/>
                  </a:cubicBezTo>
                  <a:cubicBezTo>
                    <a:pt x="7038" y="883"/>
                    <a:pt x="6566" y="284"/>
                    <a:pt x="6406" y="213"/>
                  </a:cubicBezTo>
                  <a:cubicBezTo>
                    <a:pt x="6279" y="158"/>
                    <a:pt x="5840" y="1"/>
                    <a:pt x="5592" y="1"/>
                  </a:cubicBezTo>
                  <a:close/>
                </a:path>
              </a:pathLst>
            </a:custGeom>
            <a:solidFill>
              <a:srgbClr val="AB7C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5487996" y="2807346"/>
              <a:ext cx="78913" cy="76831"/>
            </a:xfrm>
            <a:custGeom>
              <a:rect b="b" l="l" r="r" t="t"/>
              <a:pathLst>
                <a:path extrusionOk="0" h="1107" w="1137">
                  <a:moveTo>
                    <a:pt x="46" y="1"/>
                  </a:moveTo>
                  <a:cubicBezTo>
                    <a:pt x="17" y="1"/>
                    <a:pt x="1" y="38"/>
                    <a:pt x="32" y="45"/>
                  </a:cubicBezTo>
                  <a:cubicBezTo>
                    <a:pt x="603" y="153"/>
                    <a:pt x="848" y="685"/>
                    <a:pt x="1056" y="1090"/>
                  </a:cubicBezTo>
                  <a:cubicBezTo>
                    <a:pt x="1062" y="1102"/>
                    <a:pt x="1073" y="1106"/>
                    <a:pt x="1086" y="1106"/>
                  </a:cubicBezTo>
                  <a:cubicBezTo>
                    <a:pt x="1110" y="1106"/>
                    <a:pt x="1137" y="1086"/>
                    <a:pt x="1124" y="1062"/>
                  </a:cubicBezTo>
                  <a:cubicBezTo>
                    <a:pt x="906" y="651"/>
                    <a:pt x="639" y="106"/>
                    <a:pt x="53" y="2"/>
                  </a:cubicBezTo>
                  <a:cubicBezTo>
                    <a:pt x="51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5006249" y="2836913"/>
              <a:ext cx="121598" cy="154218"/>
            </a:xfrm>
            <a:custGeom>
              <a:rect b="b" l="l" r="r" t="t"/>
              <a:pathLst>
                <a:path extrusionOk="0" h="2222" w="1752">
                  <a:moveTo>
                    <a:pt x="996" y="1"/>
                  </a:moveTo>
                  <a:cubicBezTo>
                    <a:pt x="955" y="1"/>
                    <a:pt x="914" y="11"/>
                    <a:pt x="878" y="29"/>
                  </a:cubicBezTo>
                  <a:cubicBezTo>
                    <a:pt x="794" y="72"/>
                    <a:pt x="731" y="150"/>
                    <a:pt x="671" y="227"/>
                  </a:cubicBezTo>
                  <a:cubicBezTo>
                    <a:pt x="398" y="576"/>
                    <a:pt x="115" y="946"/>
                    <a:pt x="36" y="1402"/>
                  </a:cubicBezTo>
                  <a:cubicBezTo>
                    <a:pt x="1" y="1598"/>
                    <a:pt x="13" y="1823"/>
                    <a:pt x="137" y="1982"/>
                  </a:cubicBezTo>
                  <a:cubicBezTo>
                    <a:pt x="292" y="2182"/>
                    <a:pt x="560" y="2209"/>
                    <a:pt x="796" y="2221"/>
                  </a:cubicBezTo>
                  <a:cubicBezTo>
                    <a:pt x="809" y="2221"/>
                    <a:pt x="823" y="2222"/>
                    <a:pt x="837" y="2222"/>
                  </a:cubicBezTo>
                  <a:cubicBezTo>
                    <a:pt x="891" y="2222"/>
                    <a:pt x="945" y="2214"/>
                    <a:pt x="982" y="2176"/>
                  </a:cubicBezTo>
                  <a:cubicBezTo>
                    <a:pt x="1017" y="2141"/>
                    <a:pt x="1028" y="2087"/>
                    <a:pt x="1039" y="2036"/>
                  </a:cubicBezTo>
                  <a:cubicBezTo>
                    <a:pt x="1153" y="1496"/>
                    <a:pt x="1377" y="990"/>
                    <a:pt x="1691" y="560"/>
                  </a:cubicBezTo>
                  <a:lnTo>
                    <a:pt x="1751" y="528"/>
                  </a:lnTo>
                  <a:cubicBezTo>
                    <a:pt x="1661" y="375"/>
                    <a:pt x="1420" y="452"/>
                    <a:pt x="1297" y="325"/>
                  </a:cubicBezTo>
                  <a:cubicBezTo>
                    <a:pt x="1227" y="253"/>
                    <a:pt x="1216" y="133"/>
                    <a:pt x="1147" y="61"/>
                  </a:cubicBezTo>
                  <a:cubicBezTo>
                    <a:pt x="1106" y="19"/>
                    <a:pt x="1052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584815" y="3352254"/>
              <a:ext cx="429617" cy="112991"/>
            </a:xfrm>
            <a:custGeom>
              <a:rect b="b" l="l" r="r" t="t"/>
              <a:pathLst>
                <a:path extrusionOk="0" h="1628" w="6190">
                  <a:moveTo>
                    <a:pt x="6189" y="0"/>
                  </a:moveTo>
                  <a:lnTo>
                    <a:pt x="0" y="492"/>
                  </a:lnTo>
                  <a:cubicBezTo>
                    <a:pt x="0" y="492"/>
                    <a:pt x="362" y="1300"/>
                    <a:pt x="881" y="1358"/>
                  </a:cubicBezTo>
                  <a:cubicBezTo>
                    <a:pt x="1219" y="1395"/>
                    <a:pt x="2969" y="1628"/>
                    <a:pt x="4264" y="1628"/>
                  </a:cubicBezTo>
                  <a:cubicBezTo>
                    <a:pt x="4962" y="1628"/>
                    <a:pt x="5528" y="1560"/>
                    <a:pt x="5670" y="1358"/>
                  </a:cubicBezTo>
                  <a:cubicBezTo>
                    <a:pt x="6074" y="781"/>
                    <a:pt x="6189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799280" y="3154585"/>
              <a:ext cx="416222" cy="213559"/>
            </a:xfrm>
            <a:custGeom>
              <a:rect b="b" l="l" r="r" t="t"/>
              <a:pathLst>
                <a:path extrusionOk="0" h="3077" w="5997">
                  <a:moveTo>
                    <a:pt x="4013" y="205"/>
                  </a:moveTo>
                  <a:cubicBezTo>
                    <a:pt x="4251" y="205"/>
                    <a:pt x="4483" y="239"/>
                    <a:pt x="4700" y="324"/>
                  </a:cubicBezTo>
                  <a:cubicBezTo>
                    <a:pt x="4702" y="324"/>
                    <a:pt x="4705" y="325"/>
                    <a:pt x="4707" y="326"/>
                  </a:cubicBezTo>
                  <a:lnTo>
                    <a:pt x="4707" y="326"/>
                  </a:lnTo>
                  <a:cubicBezTo>
                    <a:pt x="5187" y="579"/>
                    <a:pt x="5421" y="1088"/>
                    <a:pt x="5072" y="1563"/>
                  </a:cubicBezTo>
                  <a:cubicBezTo>
                    <a:pt x="4715" y="2046"/>
                    <a:pt x="4033" y="2384"/>
                    <a:pt x="3479" y="2567"/>
                  </a:cubicBezTo>
                  <a:cubicBezTo>
                    <a:pt x="3013" y="2721"/>
                    <a:pt x="2550" y="2706"/>
                    <a:pt x="2076" y="2780"/>
                  </a:cubicBezTo>
                  <a:cubicBezTo>
                    <a:pt x="1933" y="2802"/>
                    <a:pt x="1790" y="2831"/>
                    <a:pt x="1647" y="2857"/>
                  </a:cubicBezTo>
                  <a:cubicBezTo>
                    <a:pt x="1595" y="2867"/>
                    <a:pt x="1543" y="2874"/>
                    <a:pt x="1491" y="2884"/>
                  </a:cubicBezTo>
                  <a:lnTo>
                    <a:pt x="1491" y="2884"/>
                  </a:lnTo>
                  <a:cubicBezTo>
                    <a:pt x="1500" y="2880"/>
                    <a:pt x="1506" y="2877"/>
                    <a:pt x="1506" y="2873"/>
                  </a:cubicBezTo>
                  <a:cubicBezTo>
                    <a:pt x="1509" y="2852"/>
                    <a:pt x="1212" y="2581"/>
                    <a:pt x="1197" y="2563"/>
                  </a:cubicBezTo>
                  <a:cubicBezTo>
                    <a:pt x="1085" y="2430"/>
                    <a:pt x="982" y="2291"/>
                    <a:pt x="885" y="2147"/>
                  </a:cubicBezTo>
                  <a:cubicBezTo>
                    <a:pt x="671" y="1828"/>
                    <a:pt x="497" y="1623"/>
                    <a:pt x="863" y="1335"/>
                  </a:cubicBezTo>
                  <a:cubicBezTo>
                    <a:pt x="1330" y="966"/>
                    <a:pt x="1973" y="710"/>
                    <a:pt x="2529" y="517"/>
                  </a:cubicBezTo>
                  <a:cubicBezTo>
                    <a:pt x="2980" y="360"/>
                    <a:pt x="3508" y="205"/>
                    <a:pt x="4013" y="205"/>
                  </a:cubicBezTo>
                  <a:close/>
                  <a:moveTo>
                    <a:pt x="4331" y="0"/>
                  </a:moveTo>
                  <a:cubicBezTo>
                    <a:pt x="3529" y="0"/>
                    <a:pt x="2664" y="288"/>
                    <a:pt x="1984" y="552"/>
                  </a:cubicBezTo>
                  <a:cubicBezTo>
                    <a:pt x="1442" y="763"/>
                    <a:pt x="886" y="1018"/>
                    <a:pt x="406" y="1348"/>
                  </a:cubicBezTo>
                  <a:cubicBezTo>
                    <a:pt x="53" y="1590"/>
                    <a:pt x="0" y="1763"/>
                    <a:pt x="207" y="2112"/>
                  </a:cubicBezTo>
                  <a:cubicBezTo>
                    <a:pt x="384" y="2410"/>
                    <a:pt x="605" y="2728"/>
                    <a:pt x="867" y="2958"/>
                  </a:cubicBezTo>
                  <a:cubicBezTo>
                    <a:pt x="970" y="3049"/>
                    <a:pt x="1065" y="3077"/>
                    <a:pt x="1169" y="3077"/>
                  </a:cubicBezTo>
                  <a:cubicBezTo>
                    <a:pt x="1256" y="3077"/>
                    <a:pt x="1348" y="3057"/>
                    <a:pt x="1456" y="3038"/>
                  </a:cubicBezTo>
                  <a:cubicBezTo>
                    <a:pt x="2357" y="2874"/>
                    <a:pt x="3243" y="2860"/>
                    <a:pt x="4110" y="2496"/>
                  </a:cubicBezTo>
                  <a:cubicBezTo>
                    <a:pt x="4645" y="2270"/>
                    <a:pt x="5273" y="1943"/>
                    <a:pt x="5628" y="1467"/>
                  </a:cubicBezTo>
                  <a:cubicBezTo>
                    <a:pt x="5996" y="975"/>
                    <a:pt x="5751" y="425"/>
                    <a:pt x="5247" y="159"/>
                  </a:cubicBezTo>
                  <a:lnTo>
                    <a:pt x="5247" y="159"/>
                  </a:lnTo>
                  <a:cubicBezTo>
                    <a:pt x="5245" y="158"/>
                    <a:pt x="5242" y="156"/>
                    <a:pt x="5239" y="155"/>
                  </a:cubicBezTo>
                  <a:lnTo>
                    <a:pt x="5239" y="155"/>
                  </a:lnTo>
                  <a:cubicBezTo>
                    <a:pt x="5239" y="155"/>
                    <a:pt x="5239" y="155"/>
                    <a:pt x="5239" y="155"/>
                  </a:cubicBezTo>
                  <a:cubicBezTo>
                    <a:pt x="5233" y="152"/>
                    <a:pt x="5226" y="149"/>
                    <a:pt x="5218" y="147"/>
                  </a:cubicBezTo>
                  <a:lnTo>
                    <a:pt x="5218" y="147"/>
                  </a:lnTo>
                  <a:cubicBezTo>
                    <a:pt x="4941" y="43"/>
                    <a:pt x="4640" y="0"/>
                    <a:pt x="4331" y="0"/>
                  </a:cubicBezTo>
                  <a:close/>
                </a:path>
              </a:pathLst>
            </a:custGeom>
            <a:solidFill>
              <a:srgbClr val="0A2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622850" y="2555887"/>
              <a:ext cx="462446" cy="696340"/>
            </a:xfrm>
            <a:custGeom>
              <a:rect b="b" l="l" r="r" t="t"/>
              <a:pathLst>
                <a:path extrusionOk="0" h="10033" w="6663">
                  <a:moveTo>
                    <a:pt x="4382" y="1"/>
                  </a:moveTo>
                  <a:cubicBezTo>
                    <a:pt x="3729" y="1"/>
                    <a:pt x="3020" y="206"/>
                    <a:pt x="2628" y="961"/>
                  </a:cubicBezTo>
                  <a:cubicBezTo>
                    <a:pt x="2372" y="1454"/>
                    <a:pt x="1898" y="2812"/>
                    <a:pt x="1815" y="3870"/>
                  </a:cubicBezTo>
                  <a:cubicBezTo>
                    <a:pt x="1791" y="4186"/>
                    <a:pt x="1762" y="4504"/>
                    <a:pt x="1657" y="4810"/>
                  </a:cubicBezTo>
                  <a:cubicBezTo>
                    <a:pt x="1556" y="5100"/>
                    <a:pt x="1390" y="5373"/>
                    <a:pt x="1206" y="5635"/>
                  </a:cubicBezTo>
                  <a:cubicBezTo>
                    <a:pt x="530" y="6601"/>
                    <a:pt x="506" y="8220"/>
                    <a:pt x="0" y="9252"/>
                  </a:cubicBezTo>
                  <a:cubicBezTo>
                    <a:pt x="1289" y="10033"/>
                    <a:pt x="2607" y="9591"/>
                    <a:pt x="4153" y="9941"/>
                  </a:cubicBezTo>
                  <a:cubicBezTo>
                    <a:pt x="4725" y="8680"/>
                    <a:pt x="4670" y="7456"/>
                    <a:pt x="4989" y="6140"/>
                  </a:cubicBezTo>
                  <a:cubicBezTo>
                    <a:pt x="5033" y="5955"/>
                    <a:pt x="5078" y="5762"/>
                    <a:pt x="5211" y="5607"/>
                  </a:cubicBezTo>
                  <a:cubicBezTo>
                    <a:pt x="5329" y="5471"/>
                    <a:pt x="5506" y="5379"/>
                    <a:pt x="5669" y="5279"/>
                  </a:cubicBezTo>
                  <a:cubicBezTo>
                    <a:pt x="6089" y="5021"/>
                    <a:pt x="6450" y="4667"/>
                    <a:pt x="6574" y="4247"/>
                  </a:cubicBezTo>
                  <a:cubicBezTo>
                    <a:pt x="6662" y="3942"/>
                    <a:pt x="6621" y="3627"/>
                    <a:pt x="6575" y="3320"/>
                  </a:cubicBezTo>
                  <a:cubicBezTo>
                    <a:pt x="6420" y="2294"/>
                    <a:pt x="6208" y="1274"/>
                    <a:pt x="5853" y="288"/>
                  </a:cubicBezTo>
                  <a:cubicBezTo>
                    <a:pt x="5853" y="288"/>
                    <a:pt x="5157" y="1"/>
                    <a:pt x="4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443088" y="3304641"/>
              <a:ext cx="715496" cy="95224"/>
            </a:xfrm>
            <a:custGeom>
              <a:rect b="b" l="l" r="r" t="t"/>
              <a:pathLst>
                <a:path extrusionOk="0" h="1372" w="10309">
                  <a:moveTo>
                    <a:pt x="10033" y="1"/>
                  </a:moveTo>
                  <a:cubicBezTo>
                    <a:pt x="9529" y="1"/>
                    <a:pt x="7436" y="698"/>
                    <a:pt x="5866" y="698"/>
                  </a:cubicBezTo>
                  <a:cubicBezTo>
                    <a:pt x="4565" y="698"/>
                    <a:pt x="2221" y="57"/>
                    <a:pt x="1014" y="57"/>
                  </a:cubicBezTo>
                  <a:cubicBezTo>
                    <a:pt x="616" y="57"/>
                    <a:pt x="341" y="127"/>
                    <a:pt x="269" y="313"/>
                  </a:cubicBezTo>
                  <a:cubicBezTo>
                    <a:pt x="1" y="1013"/>
                    <a:pt x="2231" y="1371"/>
                    <a:pt x="5693" y="1371"/>
                  </a:cubicBezTo>
                  <a:cubicBezTo>
                    <a:pt x="9155" y="1371"/>
                    <a:pt x="10308" y="198"/>
                    <a:pt x="10136" y="24"/>
                  </a:cubicBezTo>
                  <a:cubicBezTo>
                    <a:pt x="10120" y="8"/>
                    <a:pt x="10085" y="1"/>
                    <a:pt x="10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612231" y="3123769"/>
              <a:ext cx="723825" cy="256104"/>
            </a:xfrm>
            <a:custGeom>
              <a:rect b="b" l="l" r="r" t="t"/>
              <a:pathLst>
                <a:path extrusionOk="0" h="3690" w="10429">
                  <a:moveTo>
                    <a:pt x="2196" y="0"/>
                  </a:moveTo>
                  <a:cubicBezTo>
                    <a:pt x="1623" y="0"/>
                    <a:pt x="1173" y="744"/>
                    <a:pt x="591" y="845"/>
                  </a:cubicBezTo>
                  <a:cubicBezTo>
                    <a:pt x="517" y="857"/>
                    <a:pt x="441" y="872"/>
                    <a:pt x="378" y="912"/>
                  </a:cubicBezTo>
                  <a:cubicBezTo>
                    <a:pt x="262" y="985"/>
                    <a:pt x="209" y="1125"/>
                    <a:pt x="182" y="1257"/>
                  </a:cubicBezTo>
                  <a:cubicBezTo>
                    <a:pt x="0" y="2152"/>
                    <a:pt x="706" y="3031"/>
                    <a:pt x="1549" y="3382"/>
                  </a:cubicBezTo>
                  <a:cubicBezTo>
                    <a:pt x="2191" y="3649"/>
                    <a:pt x="2893" y="3689"/>
                    <a:pt x="3594" y="3689"/>
                  </a:cubicBezTo>
                  <a:cubicBezTo>
                    <a:pt x="3814" y="3689"/>
                    <a:pt x="4033" y="3685"/>
                    <a:pt x="4250" y="3683"/>
                  </a:cubicBezTo>
                  <a:cubicBezTo>
                    <a:pt x="5504" y="3672"/>
                    <a:pt x="6926" y="3272"/>
                    <a:pt x="8182" y="3272"/>
                  </a:cubicBezTo>
                  <a:cubicBezTo>
                    <a:pt x="8190" y="3272"/>
                    <a:pt x="8198" y="3272"/>
                    <a:pt x="8206" y="3272"/>
                  </a:cubicBezTo>
                  <a:cubicBezTo>
                    <a:pt x="8345" y="3278"/>
                    <a:pt x="8473" y="3281"/>
                    <a:pt x="8590" y="3281"/>
                  </a:cubicBezTo>
                  <a:cubicBezTo>
                    <a:pt x="10429" y="3281"/>
                    <a:pt x="9626" y="2509"/>
                    <a:pt x="9311" y="1697"/>
                  </a:cubicBezTo>
                  <a:cubicBezTo>
                    <a:pt x="6871" y="657"/>
                    <a:pt x="5594" y="528"/>
                    <a:pt x="4355" y="429"/>
                  </a:cubicBezTo>
                  <a:cubicBezTo>
                    <a:pt x="4320" y="486"/>
                    <a:pt x="4266" y="508"/>
                    <a:pt x="4199" y="508"/>
                  </a:cubicBezTo>
                  <a:cubicBezTo>
                    <a:pt x="3923" y="508"/>
                    <a:pt x="3429" y="127"/>
                    <a:pt x="3146" y="127"/>
                  </a:cubicBezTo>
                  <a:cubicBezTo>
                    <a:pt x="3138" y="127"/>
                    <a:pt x="3131" y="127"/>
                    <a:pt x="3123" y="128"/>
                  </a:cubicBezTo>
                  <a:cubicBezTo>
                    <a:pt x="3086" y="131"/>
                    <a:pt x="3051" y="132"/>
                    <a:pt x="3018" y="132"/>
                  </a:cubicBezTo>
                  <a:cubicBezTo>
                    <a:pt x="2742" y="132"/>
                    <a:pt x="2584" y="45"/>
                    <a:pt x="2278" y="6"/>
                  </a:cubicBezTo>
                  <a:cubicBezTo>
                    <a:pt x="2250" y="2"/>
                    <a:pt x="2223" y="0"/>
                    <a:pt x="2196" y="0"/>
                  </a:cubicBezTo>
                  <a:close/>
                </a:path>
              </a:pathLst>
            </a:custGeom>
            <a:solidFill>
              <a:srgbClr val="5C2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5016104" y="2581012"/>
              <a:ext cx="56079" cy="118613"/>
            </a:xfrm>
            <a:custGeom>
              <a:rect b="b" l="l" r="r" t="t"/>
              <a:pathLst>
                <a:path extrusionOk="0" h="1709" w="808">
                  <a:moveTo>
                    <a:pt x="290" y="0"/>
                  </a:moveTo>
                  <a:lnTo>
                    <a:pt x="1" y="383"/>
                  </a:lnTo>
                  <a:lnTo>
                    <a:pt x="193" y="1673"/>
                  </a:lnTo>
                  <a:lnTo>
                    <a:pt x="409" y="1367"/>
                  </a:lnTo>
                  <a:lnTo>
                    <a:pt x="409" y="1709"/>
                  </a:lnTo>
                  <a:lnTo>
                    <a:pt x="807" y="1198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769435" y="2581012"/>
              <a:ext cx="290807" cy="380201"/>
            </a:xfrm>
            <a:custGeom>
              <a:rect b="b" l="l" r="r" t="t"/>
              <a:pathLst>
                <a:path extrusionOk="0" h="5478" w="4190">
                  <a:moveTo>
                    <a:pt x="1222" y="1"/>
                  </a:moveTo>
                  <a:cubicBezTo>
                    <a:pt x="1071" y="1"/>
                    <a:pt x="918" y="41"/>
                    <a:pt x="790" y="125"/>
                  </a:cubicBezTo>
                  <a:cubicBezTo>
                    <a:pt x="573" y="268"/>
                    <a:pt x="462" y="505"/>
                    <a:pt x="386" y="733"/>
                  </a:cubicBezTo>
                  <a:cubicBezTo>
                    <a:pt x="1" y="1897"/>
                    <a:pt x="960" y="4356"/>
                    <a:pt x="1305" y="4641"/>
                  </a:cubicBezTo>
                  <a:cubicBezTo>
                    <a:pt x="1552" y="4845"/>
                    <a:pt x="1893" y="4939"/>
                    <a:pt x="2185" y="5092"/>
                  </a:cubicBezTo>
                  <a:cubicBezTo>
                    <a:pt x="2408" y="5209"/>
                    <a:pt x="2609" y="5364"/>
                    <a:pt x="2859" y="5436"/>
                  </a:cubicBezTo>
                  <a:cubicBezTo>
                    <a:pt x="2956" y="5464"/>
                    <a:pt x="3059" y="5478"/>
                    <a:pt x="3163" y="5478"/>
                  </a:cubicBezTo>
                  <a:cubicBezTo>
                    <a:pt x="3548" y="5478"/>
                    <a:pt x="3956" y="5294"/>
                    <a:pt x="4189" y="4992"/>
                  </a:cubicBezTo>
                  <a:cubicBezTo>
                    <a:pt x="3902" y="4560"/>
                    <a:pt x="3380" y="4290"/>
                    <a:pt x="3132" y="3836"/>
                  </a:cubicBezTo>
                  <a:cubicBezTo>
                    <a:pt x="2982" y="3561"/>
                    <a:pt x="2364" y="1847"/>
                    <a:pt x="2138" y="956"/>
                  </a:cubicBezTo>
                  <a:cubicBezTo>
                    <a:pt x="2092" y="781"/>
                    <a:pt x="2026" y="593"/>
                    <a:pt x="1926" y="437"/>
                  </a:cubicBezTo>
                  <a:cubicBezTo>
                    <a:pt x="1849" y="286"/>
                    <a:pt x="1730" y="157"/>
                    <a:pt x="1570" y="79"/>
                  </a:cubicBezTo>
                  <a:cubicBezTo>
                    <a:pt x="1466" y="28"/>
                    <a:pt x="1345" y="1"/>
                    <a:pt x="1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915743" y="2826918"/>
              <a:ext cx="595564" cy="165670"/>
            </a:xfrm>
            <a:custGeom>
              <a:rect b="b" l="l" r="r" t="t"/>
              <a:pathLst>
                <a:path extrusionOk="0" h="2387" w="8581">
                  <a:moveTo>
                    <a:pt x="7128" y="1"/>
                  </a:moveTo>
                  <a:cubicBezTo>
                    <a:pt x="7092" y="1"/>
                    <a:pt x="7061" y="6"/>
                    <a:pt x="7037" y="19"/>
                  </a:cubicBezTo>
                  <a:cubicBezTo>
                    <a:pt x="6843" y="121"/>
                    <a:pt x="5625" y="1470"/>
                    <a:pt x="5330" y="1505"/>
                  </a:cubicBezTo>
                  <a:cubicBezTo>
                    <a:pt x="5326" y="1505"/>
                    <a:pt x="5321" y="1506"/>
                    <a:pt x="5316" y="1506"/>
                  </a:cubicBezTo>
                  <a:cubicBezTo>
                    <a:pt x="4942" y="1506"/>
                    <a:pt x="1708" y="323"/>
                    <a:pt x="1329" y="323"/>
                  </a:cubicBezTo>
                  <a:cubicBezTo>
                    <a:pt x="1328" y="323"/>
                    <a:pt x="1327" y="323"/>
                    <a:pt x="1325" y="323"/>
                  </a:cubicBezTo>
                  <a:lnTo>
                    <a:pt x="419" y="733"/>
                  </a:lnTo>
                  <a:cubicBezTo>
                    <a:pt x="419" y="733"/>
                    <a:pt x="1" y="1672"/>
                    <a:pt x="62" y="1784"/>
                  </a:cubicBezTo>
                  <a:cubicBezTo>
                    <a:pt x="123" y="1896"/>
                    <a:pt x="4571" y="2314"/>
                    <a:pt x="5365" y="2380"/>
                  </a:cubicBezTo>
                  <a:cubicBezTo>
                    <a:pt x="5413" y="2384"/>
                    <a:pt x="5459" y="2386"/>
                    <a:pt x="5504" y="2386"/>
                  </a:cubicBezTo>
                  <a:cubicBezTo>
                    <a:pt x="6187" y="2386"/>
                    <a:pt x="6403" y="1927"/>
                    <a:pt x="6551" y="1606"/>
                  </a:cubicBezTo>
                  <a:cubicBezTo>
                    <a:pt x="6630" y="1435"/>
                    <a:pt x="7062" y="1119"/>
                    <a:pt x="7148" y="1024"/>
                  </a:cubicBezTo>
                  <a:cubicBezTo>
                    <a:pt x="7162" y="1008"/>
                    <a:pt x="7184" y="1002"/>
                    <a:pt x="7212" y="1002"/>
                  </a:cubicBezTo>
                  <a:cubicBezTo>
                    <a:pt x="7356" y="1002"/>
                    <a:pt x="7653" y="1181"/>
                    <a:pt x="7715" y="1211"/>
                  </a:cubicBezTo>
                  <a:cubicBezTo>
                    <a:pt x="7788" y="1246"/>
                    <a:pt x="7889" y="1472"/>
                    <a:pt x="7955" y="1586"/>
                  </a:cubicBezTo>
                  <a:cubicBezTo>
                    <a:pt x="7982" y="1635"/>
                    <a:pt x="8005" y="1655"/>
                    <a:pt x="8026" y="1655"/>
                  </a:cubicBezTo>
                  <a:cubicBezTo>
                    <a:pt x="8054" y="1655"/>
                    <a:pt x="8078" y="1621"/>
                    <a:pt x="8109" y="1577"/>
                  </a:cubicBezTo>
                  <a:cubicBezTo>
                    <a:pt x="8163" y="1500"/>
                    <a:pt x="7946" y="1205"/>
                    <a:pt x="7869" y="1054"/>
                  </a:cubicBezTo>
                  <a:cubicBezTo>
                    <a:pt x="7791" y="904"/>
                    <a:pt x="7516" y="884"/>
                    <a:pt x="7524" y="806"/>
                  </a:cubicBezTo>
                  <a:cubicBezTo>
                    <a:pt x="7526" y="786"/>
                    <a:pt x="7543" y="778"/>
                    <a:pt x="7569" y="778"/>
                  </a:cubicBezTo>
                  <a:cubicBezTo>
                    <a:pt x="7647" y="778"/>
                    <a:pt x="7808" y="853"/>
                    <a:pt x="7883" y="916"/>
                  </a:cubicBezTo>
                  <a:cubicBezTo>
                    <a:pt x="7982" y="1000"/>
                    <a:pt x="8081" y="1243"/>
                    <a:pt x="8188" y="1405"/>
                  </a:cubicBezTo>
                  <a:cubicBezTo>
                    <a:pt x="8221" y="1456"/>
                    <a:pt x="8254" y="1476"/>
                    <a:pt x="8287" y="1476"/>
                  </a:cubicBezTo>
                  <a:cubicBezTo>
                    <a:pt x="8360" y="1476"/>
                    <a:pt x="8430" y="1376"/>
                    <a:pt x="8491" y="1292"/>
                  </a:cubicBezTo>
                  <a:cubicBezTo>
                    <a:pt x="8581" y="1169"/>
                    <a:pt x="8233" y="487"/>
                    <a:pt x="8074" y="384"/>
                  </a:cubicBezTo>
                  <a:cubicBezTo>
                    <a:pt x="7935" y="294"/>
                    <a:pt x="7390" y="1"/>
                    <a:pt x="7128" y="1"/>
                  </a:cubicBezTo>
                  <a:close/>
                </a:path>
              </a:pathLst>
            </a:custGeom>
            <a:solidFill>
              <a:srgbClr val="CF9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444409" y="2859123"/>
              <a:ext cx="65449" cy="90365"/>
            </a:xfrm>
            <a:custGeom>
              <a:rect b="b" l="l" r="r" t="t"/>
              <a:pathLst>
                <a:path extrusionOk="0" h="1302" w="943">
                  <a:moveTo>
                    <a:pt x="38" y="0"/>
                  </a:moveTo>
                  <a:cubicBezTo>
                    <a:pt x="12" y="0"/>
                    <a:pt x="0" y="38"/>
                    <a:pt x="30" y="48"/>
                  </a:cubicBezTo>
                  <a:cubicBezTo>
                    <a:pt x="601" y="257"/>
                    <a:pt x="741" y="811"/>
                    <a:pt x="857" y="1276"/>
                  </a:cubicBezTo>
                  <a:cubicBezTo>
                    <a:pt x="861" y="1294"/>
                    <a:pt x="878" y="1302"/>
                    <a:pt x="895" y="1302"/>
                  </a:cubicBezTo>
                  <a:cubicBezTo>
                    <a:pt x="918" y="1302"/>
                    <a:pt x="943" y="1287"/>
                    <a:pt x="936" y="1262"/>
                  </a:cubicBezTo>
                  <a:cubicBezTo>
                    <a:pt x="808" y="777"/>
                    <a:pt x="647" y="212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851682" y="2802696"/>
              <a:ext cx="164490" cy="149568"/>
            </a:xfrm>
            <a:custGeom>
              <a:rect b="b" l="l" r="r" t="t"/>
              <a:pathLst>
                <a:path extrusionOk="0" h="2155" w="2370">
                  <a:moveTo>
                    <a:pt x="1619" y="1"/>
                  </a:moveTo>
                  <a:cubicBezTo>
                    <a:pt x="1592" y="1"/>
                    <a:pt x="1564" y="4"/>
                    <a:pt x="1538" y="10"/>
                  </a:cubicBezTo>
                  <a:cubicBezTo>
                    <a:pt x="1429" y="35"/>
                    <a:pt x="1334" y="99"/>
                    <a:pt x="1243" y="161"/>
                  </a:cubicBezTo>
                  <a:cubicBezTo>
                    <a:pt x="824" y="447"/>
                    <a:pt x="389" y="751"/>
                    <a:pt x="157" y="1180"/>
                  </a:cubicBezTo>
                  <a:cubicBezTo>
                    <a:pt x="57" y="1365"/>
                    <a:pt x="0" y="1588"/>
                    <a:pt x="91" y="1769"/>
                  </a:cubicBezTo>
                  <a:cubicBezTo>
                    <a:pt x="204" y="1996"/>
                    <a:pt x="498" y="2077"/>
                    <a:pt x="762" y="2137"/>
                  </a:cubicBezTo>
                  <a:cubicBezTo>
                    <a:pt x="803" y="2146"/>
                    <a:pt x="846" y="2155"/>
                    <a:pt x="888" y="2155"/>
                  </a:cubicBezTo>
                  <a:cubicBezTo>
                    <a:pt x="922" y="2155"/>
                    <a:pt x="956" y="2149"/>
                    <a:pt x="986" y="2133"/>
                  </a:cubicBezTo>
                  <a:cubicBezTo>
                    <a:pt x="1037" y="2105"/>
                    <a:pt x="1067" y="2053"/>
                    <a:pt x="1095" y="2006"/>
                  </a:cubicBezTo>
                  <a:cubicBezTo>
                    <a:pt x="1392" y="1501"/>
                    <a:pt x="1802" y="1052"/>
                    <a:pt x="2292" y="696"/>
                  </a:cubicBezTo>
                  <a:lnTo>
                    <a:pt x="2370" y="677"/>
                  </a:lnTo>
                  <a:cubicBezTo>
                    <a:pt x="2316" y="508"/>
                    <a:pt x="2019" y="534"/>
                    <a:pt x="1919" y="385"/>
                  </a:cubicBezTo>
                  <a:cubicBezTo>
                    <a:pt x="1863" y="301"/>
                    <a:pt x="1889" y="182"/>
                    <a:pt x="1832" y="96"/>
                  </a:cubicBezTo>
                  <a:cubicBezTo>
                    <a:pt x="1788" y="31"/>
                    <a:pt x="1705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445587" y="3171520"/>
              <a:ext cx="412057" cy="204745"/>
            </a:xfrm>
            <a:custGeom>
              <a:rect b="b" l="l" r="r" t="t"/>
              <a:pathLst>
                <a:path extrusionOk="0" h="2950" w="5937">
                  <a:moveTo>
                    <a:pt x="4442" y="1"/>
                  </a:moveTo>
                  <a:cubicBezTo>
                    <a:pt x="3558" y="1"/>
                    <a:pt x="2587" y="342"/>
                    <a:pt x="1835" y="663"/>
                  </a:cubicBezTo>
                  <a:cubicBezTo>
                    <a:pt x="1358" y="866"/>
                    <a:pt x="826" y="1095"/>
                    <a:pt x="418" y="1423"/>
                  </a:cubicBezTo>
                  <a:cubicBezTo>
                    <a:pt x="143" y="1643"/>
                    <a:pt x="1" y="2109"/>
                    <a:pt x="445" y="2219"/>
                  </a:cubicBezTo>
                  <a:cubicBezTo>
                    <a:pt x="454" y="2221"/>
                    <a:pt x="465" y="2222"/>
                    <a:pt x="477" y="2222"/>
                  </a:cubicBezTo>
                  <a:cubicBezTo>
                    <a:pt x="633" y="2222"/>
                    <a:pt x="1036" y="2061"/>
                    <a:pt x="919" y="2033"/>
                  </a:cubicBezTo>
                  <a:cubicBezTo>
                    <a:pt x="763" y="1994"/>
                    <a:pt x="698" y="1826"/>
                    <a:pt x="718" y="1684"/>
                  </a:cubicBezTo>
                  <a:cubicBezTo>
                    <a:pt x="752" y="1441"/>
                    <a:pt x="1018" y="1304"/>
                    <a:pt x="1204" y="1193"/>
                  </a:cubicBezTo>
                  <a:cubicBezTo>
                    <a:pt x="1550" y="990"/>
                    <a:pt x="1909" y="809"/>
                    <a:pt x="2281" y="658"/>
                  </a:cubicBezTo>
                  <a:cubicBezTo>
                    <a:pt x="2793" y="447"/>
                    <a:pt x="3491" y="191"/>
                    <a:pt x="4119" y="191"/>
                  </a:cubicBezTo>
                  <a:cubicBezTo>
                    <a:pt x="4366" y="191"/>
                    <a:pt x="4602" y="231"/>
                    <a:pt x="4812" y="328"/>
                  </a:cubicBezTo>
                  <a:cubicBezTo>
                    <a:pt x="5581" y="682"/>
                    <a:pt x="5416" y="1431"/>
                    <a:pt x="4862" y="1880"/>
                  </a:cubicBezTo>
                  <a:cubicBezTo>
                    <a:pt x="4163" y="2446"/>
                    <a:pt x="3294" y="2746"/>
                    <a:pt x="2398" y="2757"/>
                  </a:cubicBezTo>
                  <a:cubicBezTo>
                    <a:pt x="2289" y="2758"/>
                    <a:pt x="2079" y="2773"/>
                    <a:pt x="1997" y="2852"/>
                  </a:cubicBezTo>
                  <a:cubicBezTo>
                    <a:pt x="1942" y="2906"/>
                    <a:pt x="1885" y="2949"/>
                    <a:pt x="2011" y="2949"/>
                  </a:cubicBezTo>
                  <a:cubicBezTo>
                    <a:pt x="2013" y="2949"/>
                    <a:pt x="2016" y="2949"/>
                    <a:pt x="2019" y="2949"/>
                  </a:cubicBezTo>
                  <a:cubicBezTo>
                    <a:pt x="3081" y="2938"/>
                    <a:pt x="4142" y="2648"/>
                    <a:pt x="5037" y="2069"/>
                  </a:cubicBezTo>
                  <a:cubicBezTo>
                    <a:pt x="5414" y="1824"/>
                    <a:pt x="5919" y="1471"/>
                    <a:pt x="5927" y="970"/>
                  </a:cubicBezTo>
                  <a:cubicBezTo>
                    <a:pt x="5937" y="489"/>
                    <a:pt x="5488" y="162"/>
                    <a:pt x="5063" y="65"/>
                  </a:cubicBezTo>
                  <a:cubicBezTo>
                    <a:pt x="4864" y="21"/>
                    <a:pt x="4655" y="1"/>
                    <a:pt x="4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5168381" y="3241551"/>
              <a:ext cx="90157" cy="82245"/>
            </a:xfrm>
            <a:custGeom>
              <a:rect b="b" l="l" r="r" t="t"/>
              <a:pathLst>
                <a:path extrusionOk="0" h="1185" w="1299">
                  <a:moveTo>
                    <a:pt x="1298" y="0"/>
                  </a:moveTo>
                  <a:cubicBezTo>
                    <a:pt x="1298" y="0"/>
                    <a:pt x="263" y="201"/>
                    <a:pt x="0" y="300"/>
                  </a:cubicBezTo>
                  <a:lnTo>
                    <a:pt x="249" y="1184"/>
                  </a:lnTo>
                  <a:lnTo>
                    <a:pt x="726" y="1184"/>
                  </a:lnTo>
                  <a:lnTo>
                    <a:pt x="1239" y="637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CF9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5205375" y="3241551"/>
              <a:ext cx="153177" cy="625686"/>
            </a:xfrm>
            <a:custGeom>
              <a:rect b="b" l="l" r="r" t="t"/>
              <a:pathLst>
                <a:path extrusionOk="0" h="9015" w="2207">
                  <a:moveTo>
                    <a:pt x="765" y="0"/>
                  </a:moveTo>
                  <a:cubicBezTo>
                    <a:pt x="0" y="387"/>
                    <a:pt x="78" y="1316"/>
                    <a:pt x="78" y="1316"/>
                  </a:cubicBezTo>
                  <a:cubicBezTo>
                    <a:pt x="78" y="1316"/>
                    <a:pt x="363" y="1379"/>
                    <a:pt x="451" y="1554"/>
                  </a:cubicBezTo>
                  <a:cubicBezTo>
                    <a:pt x="539" y="1729"/>
                    <a:pt x="116" y="3520"/>
                    <a:pt x="169" y="4110"/>
                  </a:cubicBezTo>
                  <a:cubicBezTo>
                    <a:pt x="220" y="4700"/>
                    <a:pt x="365" y="6843"/>
                    <a:pt x="383" y="7086"/>
                  </a:cubicBezTo>
                  <a:cubicBezTo>
                    <a:pt x="391" y="7202"/>
                    <a:pt x="330" y="7315"/>
                    <a:pt x="247" y="7444"/>
                  </a:cubicBezTo>
                  <a:cubicBezTo>
                    <a:pt x="287" y="7490"/>
                    <a:pt x="324" y="7541"/>
                    <a:pt x="360" y="7591"/>
                  </a:cubicBezTo>
                  <a:cubicBezTo>
                    <a:pt x="728" y="8114"/>
                    <a:pt x="1069" y="8719"/>
                    <a:pt x="1662" y="8956"/>
                  </a:cubicBezTo>
                  <a:cubicBezTo>
                    <a:pt x="1746" y="8990"/>
                    <a:pt x="1838" y="9015"/>
                    <a:pt x="1927" y="9015"/>
                  </a:cubicBezTo>
                  <a:cubicBezTo>
                    <a:pt x="1975" y="9015"/>
                    <a:pt x="2023" y="9008"/>
                    <a:pt x="2068" y="8991"/>
                  </a:cubicBezTo>
                  <a:cubicBezTo>
                    <a:pt x="2120" y="8972"/>
                    <a:pt x="2165" y="8942"/>
                    <a:pt x="2206" y="8906"/>
                  </a:cubicBezTo>
                  <a:cubicBezTo>
                    <a:pt x="2168" y="8885"/>
                    <a:pt x="2131" y="8867"/>
                    <a:pt x="2097" y="8854"/>
                  </a:cubicBezTo>
                  <a:cubicBezTo>
                    <a:pt x="1811" y="8746"/>
                    <a:pt x="1434" y="7237"/>
                    <a:pt x="1347" y="6892"/>
                  </a:cubicBezTo>
                  <a:cubicBezTo>
                    <a:pt x="1261" y="6547"/>
                    <a:pt x="1663" y="3163"/>
                    <a:pt x="1660" y="2715"/>
                  </a:cubicBezTo>
                  <a:cubicBezTo>
                    <a:pt x="1657" y="2268"/>
                    <a:pt x="1878" y="1039"/>
                    <a:pt x="1829" y="660"/>
                  </a:cubicBezTo>
                  <a:cubicBezTo>
                    <a:pt x="1784" y="32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CF9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5189758" y="3758211"/>
              <a:ext cx="213282" cy="156161"/>
            </a:xfrm>
            <a:custGeom>
              <a:rect b="b" l="l" r="r" t="t"/>
              <a:pathLst>
                <a:path extrusionOk="0" h="2250" w="3073">
                  <a:moveTo>
                    <a:pt x="472" y="0"/>
                  </a:moveTo>
                  <a:cubicBezTo>
                    <a:pt x="381" y="138"/>
                    <a:pt x="264" y="293"/>
                    <a:pt x="175" y="492"/>
                  </a:cubicBezTo>
                  <a:cubicBezTo>
                    <a:pt x="1" y="872"/>
                    <a:pt x="235" y="2102"/>
                    <a:pt x="235" y="2102"/>
                  </a:cubicBezTo>
                  <a:lnTo>
                    <a:pt x="580" y="2102"/>
                  </a:lnTo>
                  <a:lnTo>
                    <a:pt x="580" y="996"/>
                  </a:lnTo>
                  <a:cubicBezTo>
                    <a:pt x="580" y="996"/>
                    <a:pt x="839" y="1864"/>
                    <a:pt x="1055" y="2102"/>
                  </a:cubicBezTo>
                  <a:cubicBezTo>
                    <a:pt x="1151" y="2208"/>
                    <a:pt x="1495" y="2250"/>
                    <a:pt x="1863" y="2250"/>
                  </a:cubicBezTo>
                  <a:cubicBezTo>
                    <a:pt x="2321" y="2250"/>
                    <a:pt x="2817" y="2185"/>
                    <a:pt x="2915" y="2102"/>
                  </a:cubicBezTo>
                  <a:cubicBezTo>
                    <a:pt x="3073" y="1970"/>
                    <a:pt x="2714" y="1619"/>
                    <a:pt x="2431" y="1462"/>
                  </a:cubicBezTo>
                  <a:cubicBezTo>
                    <a:pt x="2390" y="1498"/>
                    <a:pt x="2345" y="1528"/>
                    <a:pt x="2293" y="1548"/>
                  </a:cubicBezTo>
                  <a:cubicBezTo>
                    <a:pt x="2248" y="1564"/>
                    <a:pt x="2201" y="1571"/>
                    <a:pt x="2153" y="1571"/>
                  </a:cubicBezTo>
                  <a:cubicBezTo>
                    <a:pt x="2064" y="1571"/>
                    <a:pt x="1972" y="1546"/>
                    <a:pt x="1887" y="1512"/>
                  </a:cubicBezTo>
                  <a:cubicBezTo>
                    <a:pt x="1294" y="1275"/>
                    <a:pt x="953" y="670"/>
                    <a:pt x="585" y="148"/>
                  </a:cubicBezTo>
                  <a:cubicBezTo>
                    <a:pt x="549" y="97"/>
                    <a:pt x="512" y="46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5102237" y="3262720"/>
              <a:ext cx="187532" cy="621036"/>
            </a:xfrm>
            <a:custGeom>
              <a:rect b="b" l="l" r="r" t="t"/>
              <a:pathLst>
                <a:path extrusionOk="0" h="8948" w="2702">
                  <a:moveTo>
                    <a:pt x="938" y="1"/>
                  </a:moveTo>
                  <a:cubicBezTo>
                    <a:pt x="0" y="389"/>
                    <a:pt x="95" y="1316"/>
                    <a:pt x="95" y="1316"/>
                  </a:cubicBezTo>
                  <a:cubicBezTo>
                    <a:pt x="95" y="1316"/>
                    <a:pt x="445" y="1380"/>
                    <a:pt x="552" y="1555"/>
                  </a:cubicBezTo>
                  <a:cubicBezTo>
                    <a:pt x="660" y="1731"/>
                    <a:pt x="138" y="3452"/>
                    <a:pt x="202" y="4042"/>
                  </a:cubicBezTo>
                  <a:cubicBezTo>
                    <a:pt x="265" y="4633"/>
                    <a:pt x="443" y="6776"/>
                    <a:pt x="464" y="7019"/>
                  </a:cubicBezTo>
                  <a:cubicBezTo>
                    <a:pt x="474" y="7135"/>
                    <a:pt x="400" y="7248"/>
                    <a:pt x="298" y="7377"/>
                  </a:cubicBezTo>
                  <a:cubicBezTo>
                    <a:pt x="348" y="7423"/>
                    <a:pt x="393" y="7473"/>
                    <a:pt x="437" y="7524"/>
                  </a:cubicBezTo>
                  <a:cubicBezTo>
                    <a:pt x="889" y="8046"/>
                    <a:pt x="1306" y="8652"/>
                    <a:pt x="2034" y="8888"/>
                  </a:cubicBezTo>
                  <a:cubicBezTo>
                    <a:pt x="2137" y="8922"/>
                    <a:pt x="2249" y="8947"/>
                    <a:pt x="2359" y="8947"/>
                  </a:cubicBezTo>
                  <a:cubicBezTo>
                    <a:pt x="2418" y="8947"/>
                    <a:pt x="2476" y="8940"/>
                    <a:pt x="2532" y="8923"/>
                  </a:cubicBezTo>
                  <a:cubicBezTo>
                    <a:pt x="2595" y="8905"/>
                    <a:pt x="2650" y="8875"/>
                    <a:pt x="2702" y="8839"/>
                  </a:cubicBezTo>
                  <a:cubicBezTo>
                    <a:pt x="2654" y="8817"/>
                    <a:pt x="2609" y="8800"/>
                    <a:pt x="2567" y="8787"/>
                  </a:cubicBezTo>
                  <a:cubicBezTo>
                    <a:pt x="2216" y="8679"/>
                    <a:pt x="1753" y="7170"/>
                    <a:pt x="1648" y="6824"/>
                  </a:cubicBezTo>
                  <a:cubicBezTo>
                    <a:pt x="1542" y="6480"/>
                    <a:pt x="2035" y="3095"/>
                    <a:pt x="2031" y="2648"/>
                  </a:cubicBezTo>
                  <a:cubicBezTo>
                    <a:pt x="2028" y="2200"/>
                    <a:pt x="2229" y="1176"/>
                    <a:pt x="2168" y="796"/>
                  </a:cubicBezTo>
                  <a:cubicBezTo>
                    <a:pt x="2113" y="457"/>
                    <a:pt x="1023" y="62"/>
                    <a:pt x="938" y="1"/>
                  </a:cubicBezTo>
                  <a:close/>
                </a:path>
              </a:pathLst>
            </a:custGeom>
            <a:solidFill>
              <a:srgbClr val="CF9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082804" y="3774661"/>
              <a:ext cx="261518" cy="156231"/>
            </a:xfrm>
            <a:custGeom>
              <a:rect b="b" l="l" r="r" t="t"/>
              <a:pathLst>
                <a:path extrusionOk="0" h="2251" w="3768">
                  <a:moveTo>
                    <a:pt x="578" y="1"/>
                  </a:moveTo>
                  <a:cubicBezTo>
                    <a:pt x="467" y="138"/>
                    <a:pt x="323" y="294"/>
                    <a:pt x="213" y="492"/>
                  </a:cubicBezTo>
                  <a:cubicBezTo>
                    <a:pt x="0" y="873"/>
                    <a:pt x="287" y="2104"/>
                    <a:pt x="287" y="2104"/>
                  </a:cubicBezTo>
                  <a:lnTo>
                    <a:pt x="711" y="2104"/>
                  </a:lnTo>
                  <a:lnTo>
                    <a:pt x="711" y="996"/>
                  </a:lnTo>
                  <a:cubicBezTo>
                    <a:pt x="711" y="996"/>
                    <a:pt x="1029" y="1865"/>
                    <a:pt x="1293" y="2104"/>
                  </a:cubicBezTo>
                  <a:cubicBezTo>
                    <a:pt x="1411" y="2209"/>
                    <a:pt x="1832" y="2251"/>
                    <a:pt x="2283" y="2251"/>
                  </a:cubicBezTo>
                  <a:cubicBezTo>
                    <a:pt x="2846" y="2251"/>
                    <a:pt x="3454" y="2186"/>
                    <a:pt x="3575" y="2104"/>
                  </a:cubicBezTo>
                  <a:cubicBezTo>
                    <a:pt x="3767" y="1971"/>
                    <a:pt x="3328" y="1619"/>
                    <a:pt x="2982" y="1463"/>
                  </a:cubicBezTo>
                  <a:cubicBezTo>
                    <a:pt x="2930" y="1499"/>
                    <a:pt x="2875" y="1529"/>
                    <a:pt x="2812" y="1548"/>
                  </a:cubicBezTo>
                  <a:cubicBezTo>
                    <a:pt x="2756" y="1565"/>
                    <a:pt x="2698" y="1572"/>
                    <a:pt x="2640" y="1572"/>
                  </a:cubicBezTo>
                  <a:cubicBezTo>
                    <a:pt x="2530" y="1572"/>
                    <a:pt x="2418" y="1547"/>
                    <a:pt x="2314" y="1513"/>
                  </a:cubicBezTo>
                  <a:cubicBezTo>
                    <a:pt x="1586" y="1276"/>
                    <a:pt x="1169" y="670"/>
                    <a:pt x="717" y="149"/>
                  </a:cubicBezTo>
                  <a:cubicBezTo>
                    <a:pt x="673" y="97"/>
                    <a:pt x="628" y="47"/>
                    <a:pt x="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750002" y="2263756"/>
              <a:ext cx="492359" cy="289766"/>
            </a:xfrm>
            <a:custGeom>
              <a:rect b="b" l="l" r="r" t="t"/>
              <a:pathLst>
                <a:path extrusionOk="0" h="4175" w="7094">
                  <a:moveTo>
                    <a:pt x="2349" y="0"/>
                  </a:moveTo>
                  <a:cubicBezTo>
                    <a:pt x="2152" y="150"/>
                    <a:pt x="1927" y="264"/>
                    <a:pt x="1689" y="334"/>
                  </a:cubicBezTo>
                  <a:cubicBezTo>
                    <a:pt x="1776" y="257"/>
                    <a:pt x="1847" y="162"/>
                    <a:pt x="1894" y="55"/>
                  </a:cubicBezTo>
                  <a:lnTo>
                    <a:pt x="1894" y="55"/>
                  </a:lnTo>
                  <a:cubicBezTo>
                    <a:pt x="1787" y="103"/>
                    <a:pt x="1671" y="126"/>
                    <a:pt x="1554" y="126"/>
                  </a:cubicBezTo>
                  <a:cubicBezTo>
                    <a:pt x="1459" y="126"/>
                    <a:pt x="1364" y="111"/>
                    <a:pt x="1274" y="82"/>
                  </a:cubicBezTo>
                  <a:cubicBezTo>
                    <a:pt x="1222" y="91"/>
                    <a:pt x="1170" y="96"/>
                    <a:pt x="1118" y="96"/>
                  </a:cubicBezTo>
                  <a:cubicBezTo>
                    <a:pt x="1039" y="96"/>
                    <a:pt x="959" y="85"/>
                    <a:pt x="881" y="62"/>
                  </a:cubicBezTo>
                  <a:lnTo>
                    <a:pt x="881" y="62"/>
                  </a:lnTo>
                  <a:cubicBezTo>
                    <a:pt x="945" y="216"/>
                    <a:pt x="1008" y="369"/>
                    <a:pt x="1070" y="524"/>
                  </a:cubicBezTo>
                  <a:cubicBezTo>
                    <a:pt x="1096" y="586"/>
                    <a:pt x="1127" y="654"/>
                    <a:pt x="1181" y="682"/>
                  </a:cubicBezTo>
                  <a:cubicBezTo>
                    <a:pt x="1201" y="692"/>
                    <a:pt x="1222" y="696"/>
                    <a:pt x="1243" y="696"/>
                  </a:cubicBezTo>
                  <a:cubicBezTo>
                    <a:pt x="1269" y="696"/>
                    <a:pt x="1295" y="690"/>
                    <a:pt x="1320" y="684"/>
                  </a:cubicBezTo>
                  <a:cubicBezTo>
                    <a:pt x="1343" y="678"/>
                    <a:pt x="1365" y="671"/>
                    <a:pt x="1387" y="665"/>
                  </a:cubicBezTo>
                  <a:lnTo>
                    <a:pt x="1387" y="665"/>
                  </a:lnTo>
                  <a:cubicBezTo>
                    <a:pt x="1293" y="787"/>
                    <a:pt x="1193" y="902"/>
                    <a:pt x="1063" y="968"/>
                  </a:cubicBezTo>
                  <a:cubicBezTo>
                    <a:pt x="927" y="1037"/>
                    <a:pt x="771" y="1047"/>
                    <a:pt x="636" y="1118"/>
                  </a:cubicBezTo>
                  <a:cubicBezTo>
                    <a:pt x="531" y="1175"/>
                    <a:pt x="443" y="1266"/>
                    <a:pt x="341" y="1332"/>
                  </a:cubicBezTo>
                  <a:cubicBezTo>
                    <a:pt x="275" y="1375"/>
                    <a:pt x="197" y="1407"/>
                    <a:pt x="120" y="1407"/>
                  </a:cubicBezTo>
                  <a:cubicBezTo>
                    <a:pt x="79" y="1407"/>
                    <a:pt x="39" y="1398"/>
                    <a:pt x="1" y="1377"/>
                  </a:cubicBezTo>
                  <a:lnTo>
                    <a:pt x="1" y="1377"/>
                  </a:lnTo>
                  <a:cubicBezTo>
                    <a:pt x="37" y="1540"/>
                    <a:pt x="95" y="1696"/>
                    <a:pt x="173" y="1841"/>
                  </a:cubicBezTo>
                  <a:cubicBezTo>
                    <a:pt x="196" y="1886"/>
                    <a:pt x="224" y="1931"/>
                    <a:pt x="262" y="1961"/>
                  </a:cubicBezTo>
                  <a:cubicBezTo>
                    <a:pt x="297" y="1989"/>
                    <a:pt x="338" y="2001"/>
                    <a:pt x="380" y="2007"/>
                  </a:cubicBezTo>
                  <a:cubicBezTo>
                    <a:pt x="396" y="2009"/>
                    <a:pt x="412" y="2010"/>
                    <a:pt x="427" y="2010"/>
                  </a:cubicBezTo>
                  <a:cubicBezTo>
                    <a:pt x="591" y="2010"/>
                    <a:pt x="740" y="1900"/>
                    <a:pt x="858" y="1770"/>
                  </a:cubicBezTo>
                  <a:cubicBezTo>
                    <a:pt x="985" y="1629"/>
                    <a:pt x="1091" y="1460"/>
                    <a:pt x="1236" y="1342"/>
                  </a:cubicBezTo>
                  <a:cubicBezTo>
                    <a:pt x="1278" y="1308"/>
                    <a:pt x="1323" y="1280"/>
                    <a:pt x="1370" y="1253"/>
                  </a:cubicBezTo>
                  <a:lnTo>
                    <a:pt x="1370" y="1253"/>
                  </a:lnTo>
                  <a:cubicBezTo>
                    <a:pt x="1317" y="1373"/>
                    <a:pt x="1279" y="1503"/>
                    <a:pt x="1227" y="1623"/>
                  </a:cubicBezTo>
                  <a:cubicBezTo>
                    <a:pt x="1084" y="1952"/>
                    <a:pt x="825" y="2207"/>
                    <a:pt x="517" y="2319"/>
                  </a:cubicBezTo>
                  <a:cubicBezTo>
                    <a:pt x="607" y="2454"/>
                    <a:pt x="696" y="2589"/>
                    <a:pt x="787" y="2724"/>
                  </a:cubicBezTo>
                  <a:cubicBezTo>
                    <a:pt x="822" y="2777"/>
                    <a:pt x="860" y="2832"/>
                    <a:pt x="912" y="2858"/>
                  </a:cubicBezTo>
                  <a:cubicBezTo>
                    <a:pt x="935" y="2869"/>
                    <a:pt x="959" y="2873"/>
                    <a:pt x="983" y="2873"/>
                  </a:cubicBezTo>
                  <a:cubicBezTo>
                    <a:pt x="1019" y="2873"/>
                    <a:pt x="1055" y="2864"/>
                    <a:pt x="1089" y="2853"/>
                  </a:cubicBezTo>
                  <a:cubicBezTo>
                    <a:pt x="1267" y="2796"/>
                    <a:pt x="1432" y="2697"/>
                    <a:pt x="1572" y="2562"/>
                  </a:cubicBezTo>
                  <a:lnTo>
                    <a:pt x="1572" y="2562"/>
                  </a:lnTo>
                  <a:cubicBezTo>
                    <a:pt x="1498" y="2757"/>
                    <a:pt x="1377" y="2926"/>
                    <a:pt x="1225" y="3045"/>
                  </a:cubicBezTo>
                  <a:cubicBezTo>
                    <a:pt x="1261" y="3165"/>
                    <a:pt x="1298" y="3286"/>
                    <a:pt x="1369" y="3383"/>
                  </a:cubicBezTo>
                  <a:cubicBezTo>
                    <a:pt x="1428" y="3465"/>
                    <a:pt x="1517" y="3526"/>
                    <a:pt x="1605" y="3526"/>
                  </a:cubicBezTo>
                  <a:cubicBezTo>
                    <a:pt x="1621" y="3526"/>
                    <a:pt x="1638" y="3524"/>
                    <a:pt x="1654" y="3519"/>
                  </a:cubicBezTo>
                  <a:cubicBezTo>
                    <a:pt x="1716" y="3502"/>
                    <a:pt x="1788" y="3456"/>
                    <a:pt x="1847" y="3456"/>
                  </a:cubicBezTo>
                  <a:cubicBezTo>
                    <a:pt x="1875" y="3456"/>
                    <a:pt x="1900" y="3467"/>
                    <a:pt x="1919" y="3497"/>
                  </a:cubicBezTo>
                  <a:cubicBezTo>
                    <a:pt x="1936" y="3525"/>
                    <a:pt x="1939" y="3561"/>
                    <a:pt x="1948" y="3592"/>
                  </a:cubicBezTo>
                  <a:cubicBezTo>
                    <a:pt x="1979" y="3715"/>
                    <a:pt x="2088" y="3796"/>
                    <a:pt x="2194" y="3826"/>
                  </a:cubicBezTo>
                  <a:cubicBezTo>
                    <a:pt x="2301" y="3856"/>
                    <a:pt x="2411" y="3845"/>
                    <a:pt x="2520" y="3854"/>
                  </a:cubicBezTo>
                  <a:cubicBezTo>
                    <a:pt x="2551" y="3856"/>
                    <a:pt x="2585" y="3860"/>
                    <a:pt x="2612" y="3882"/>
                  </a:cubicBezTo>
                  <a:cubicBezTo>
                    <a:pt x="2646" y="3911"/>
                    <a:pt x="2660" y="3962"/>
                    <a:pt x="2683" y="4004"/>
                  </a:cubicBezTo>
                  <a:cubicBezTo>
                    <a:pt x="2757" y="4135"/>
                    <a:pt x="2912" y="4159"/>
                    <a:pt x="3045" y="4168"/>
                  </a:cubicBezTo>
                  <a:cubicBezTo>
                    <a:pt x="3102" y="4172"/>
                    <a:pt x="3161" y="4175"/>
                    <a:pt x="3219" y="4175"/>
                  </a:cubicBezTo>
                  <a:cubicBezTo>
                    <a:pt x="3414" y="4175"/>
                    <a:pt x="3607" y="4142"/>
                    <a:pt x="3735" y="3990"/>
                  </a:cubicBezTo>
                  <a:cubicBezTo>
                    <a:pt x="3809" y="3904"/>
                    <a:pt x="3859" y="3780"/>
                    <a:pt x="3962" y="3745"/>
                  </a:cubicBezTo>
                  <a:cubicBezTo>
                    <a:pt x="3982" y="3738"/>
                    <a:pt x="4002" y="3735"/>
                    <a:pt x="4022" y="3735"/>
                  </a:cubicBezTo>
                  <a:cubicBezTo>
                    <a:pt x="4083" y="3735"/>
                    <a:pt x="4147" y="3760"/>
                    <a:pt x="4207" y="3783"/>
                  </a:cubicBezTo>
                  <a:cubicBezTo>
                    <a:pt x="4508" y="3895"/>
                    <a:pt x="4821" y="3953"/>
                    <a:pt x="5132" y="3953"/>
                  </a:cubicBezTo>
                  <a:cubicBezTo>
                    <a:pt x="5165" y="3953"/>
                    <a:pt x="5197" y="3953"/>
                    <a:pt x="5229" y="3951"/>
                  </a:cubicBezTo>
                  <a:cubicBezTo>
                    <a:pt x="5247" y="3950"/>
                    <a:pt x="5264" y="3948"/>
                    <a:pt x="5282" y="3945"/>
                  </a:cubicBezTo>
                  <a:cubicBezTo>
                    <a:pt x="5338" y="3985"/>
                    <a:pt x="5395" y="4026"/>
                    <a:pt x="5457" y="4048"/>
                  </a:cubicBezTo>
                  <a:cubicBezTo>
                    <a:pt x="5494" y="4062"/>
                    <a:pt x="5532" y="4068"/>
                    <a:pt x="5569" y="4068"/>
                  </a:cubicBezTo>
                  <a:cubicBezTo>
                    <a:pt x="5728" y="4068"/>
                    <a:pt x="5881" y="3959"/>
                    <a:pt x="6013" y="3854"/>
                  </a:cubicBezTo>
                  <a:cubicBezTo>
                    <a:pt x="6342" y="3592"/>
                    <a:pt x="6670" y="3331"/>
                    <a:pt x="6999" y="3070"/>
                  </a:cubicBezTo>
                  <a:cubicBezTo>
                    <a:pt x="6891" y="3066"/>
                    <a:pt x="6871" y="2891"/>
                    <a:pt x="6837" y="2771"/>
                  </a:cubicBezTo>
                  <a:cubicBezTo>
                    <a:pt x="6805" y="2661"/>
                    <a:pt x="6736" y="2569"/>
                    <a:pt x="6674" y="2475"/>
                  </a:cubicBezTo>
                  <a:cubicBezTo>
                    <a:pt x="6619" y="2390"/>
                    <a:pt x="6570" y="2299"/>
                    <a:pt x="6527" y="2206"/>
                  </a:cubicBezTo>
                  <a:lnTo>
                    <a:pt x="6527" y="2206"/>
                  </a:lnTo>
                  <a:cubicBezTo>
                    <a:pt x="6578" y="2229"/>
                    <a:pt x="6633" y="2242"/>
                    <a:pt x="6686" y="2242"/>
                  </a:cubicBezTo>
                  <a:cubicBezTo>
                    <a:pt x="6700" y="2242"/>
                    <a:pt x="6714" y="2241"/>
                    <a:pt x="6728" y="2239"/>
                  </a:cubicBezTo>
                  <a:cubicBezTo>
                    <a:pt x="6908" y="2219"/>
                    <a:pt x="7061" y="2057"/>
                    <a:pt x="7094" y="1853"/>
                  </a:cubicBezTo>
                  <a:cubicBezTo>
                    <a:pt x="6813" y="1728"/>
                    <a:pt x="6655" y="1368"/>
                    <a:pt x="6601" y="1030"/>
                  </a:cubicBezTo>
                  <a:cubicBezTo>
                    <a:pt x="6577" y="870"/>
                    <a:pt x="6568" y="710"/>
                    <a:pt x="6560" y="549"/>
                  </a:cubicBezTo>
                  <a:cubicBezTo>
                    <a:pt x="6489" y="676"/>
                    <a:pt x="6407" y="797"/>
                    <a:pt x="6337" y="924"/>
                  </a:cubicBezTo>
                  <a:cubicBezTo>
                    <a:pt x="6197" y="1175"/>
                    <a:pt x="6106" y="1491"/>
                    <a:pt x="6246" y="1741"/>
                  </a:cubicBezTo>
                  <a:cubicBezTo>
                    <a:pt x="6226" y="1743"/>
                    <a:pt x="6205" y="1744"/>
                    <a:pt x="6185" y="1744"/>
                  </a:cubicBezTo>
                  <a:cubicBezTo>
                    <a:pt x="5979" y="1744"/>
                    <a:pt x="5774" y="1647"/>
                    <a:pt x="5645" y="1486"/>
                  </a:cubicBezTo>
                  <a:lnTo>
                    <a:pt x="5645" y="1486"/>
                  </a:lnTo>
                  <a:cubicBezTo>
                    <a:pt x="5677" y="1714"/>
                    <a:pt x="5760" y="1935"/>
                    <a:pt x="5885" y="2127"/>
                  </a:cubicBezTo>
                  <a:cubicBezTo>
                    <a:pt x="5757" y="2146"/>
                    <a:pt x="5627" y="2155"/>
                    <a:pt x="5497" y="2155"/>
                  </a:cubicBezTo>
                  <a:cubicBezTo>
                    <a:pt x="4943" y="2155"/>
                    <a:pt x="4387" y="1985"/>
                    <a:pt x="3930" y="1669"/>
                  </a:cubicBezTo>
                  <a:cubicBezTo>
                    <a:pt x="3858" y="1706"/>
                    <a:pt x="3801" y="1770"/>
                    <a:pt x="3773" y="1846"/>
                  </a:cubicBezTo>
                  <a:cubicBezTo>
                    <a:pt x="3775" y="1623"/>
                    <a:pt x="3777" y="1399"/>
                    <a:pt x="3779" y="1176"/>
                  </a:cubicBezTo>
                  <a:lnTo>
                    <a:pt x="3779" y="1176"/>
                  </a:lnTo>
                  <a:cubicBezTo>
                    <a:pt x="3654" y="1373"/>
                    <a:pt x="3528" y="1571"/>
                    <a:pt x="3403" y="1769"/>
                  </a:cubicBezTo>
                  <a:cubicBezTo>
                    <a:pt x="3385" y="1796"/>
                    <a:pt x="3367" y="1824"/>
                    <a:pt x="3340" y="1841"/>
                  </a:cubicBezTo>
                  <a:cubicBezTo>
                    <a:pt x="3310" y="1861"/>
                    <a:pt x="3273" y="1864"/>
                    <a:pt x="3236" y="1864"/>
                  </a:cubicBezTo>
                  <a:cubicBezTo>
                    <a:pt x="3227" y="1864"/>
                    <a:pt x="3218" y="1864"/>
                    <a:pt x="3208" y="1864"/>
                  </a:cubicBezTo>
                  <a:cubicBezTo>
                    <a:pt x="3010" y="1856"/>
                    <a:pt x="2812" y="1848"/>
                    <a:pt x="2613" y="1841"/>
                  </a:cubicBezTo>
                  <a:cubicBezTo>
                    <a:pt x="2796" y="1541"/>
                    <a:pt x="2942" y="1217"/>
                    <a:pt x="3046" y="881"/>
                  </a:cubicBezTo>
                  <a:lnTo>
                    <a:pt x="3046" y="881"/>
                  </a:lnTo>
                  <a:cubicBezTo>
                    <a:pt x="2696" y="1154"/>
                    <a:pt x="2392" y="1483"/>
                    <a:pt x="2146" y="1852"/>
                  </a:cubicBezTo>
                  <a:cubicBezTo>
                    <a:pt x="2264" y="1625"/>
                    <a:pt x="2358" y="1384"/>
                    <a:pt x="2425" y="1137"/>
                  </a:cubicBezTo>
                  <a:lnTo>
                    <a:pt x="2425" y="1137"/>
                  </a:lnTo>
                  <a:cubicBezTo>
                    <a:pt x="2204" y="1374"/>
                    <a:pt x="1977" y="1620"/>
                    <a:pt x="1863" y="1923"/>
                  </a:cubicBezTo>
                  <a:cubicBezTo>
                    <a:pt x="1993" y="1274"/>
                    <a:pt x="2155" y="633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837196" y="2172744"/>
              <a:ext cx="366944" cy="241807"/>
            </a:xfrm>
            <a:custGeom>
              <a:rect b="b" l="l" r="r" t="t"/>
              <a:pathLst>
                <a:path extrusionOk="0" h="3484" w="5287">
                  <a:moveTo>
                    <a:pt x="2880" y="0"/>
                  </a:moveTo>
                  <a:cubicBezTo>
                    <a:pt x="2790" y="0"/>
                    <a:pt x="2700" y="7"/>
                    <a:pt x="2611" y="17"/>
                  </a:cubicBezTo>
                  <a:cubicBezTo>
                    <a:pt x="2387" y="43"/>
                    <a:pt x="2158" y="94"/>
                    <a:pt x="1977" y="241"/>
                  </a:cubicBezTo>
                  <a:cubicBezTo>
                    <a:pt x="1861" y="335"/>
                    <a:pt x="1766" y="466"/>
                    <a:pt x="1629" y="516"/>
                  </a:cubicBezTo>
                  <a:cubicBezTo>
                    <a:pt x="1579" y="533"/>
                    <a:pt x="1527" y="539"/>
                    <a:pt x="1474" y="539"/>
                  </a:cubicBezTo>
                  <a:cubicBezTo>
                    <a:pt x="1395" y="539"/>
                    <a:pt x="1313" y="527"/>
                    <a:pt x="1233" y="527"/>
                  </a:cubicBezTo>
                  <a:cubicBezTo>
                    <a:pt x="1196" y="527"/>
                    <a:pt x="1158" y="530"/>
                    <a:pt x="1122" y="537"/>
                  </a:cubicBezTo>
                  <a:cubicBezTo>
                    <a:pt x="823" y="601"/>
                    <a:pt x="672" y="965"/>
                    <a:pt x="443" y="1185"/>
                  </a:cubicBezTo>
                  <a:cubicBezTo>
                    <a:pt x="318" y="1306"/>
                    <a:pt x="164" y="1381"/>
                    <a:pt x="0" y="1410"/>
                  </a:cubicBezTo>
                  <a:cubicBezTo>
                    <a:pt x="91" y="1440"/>
                    <a:pt x="186" y="1455"/>
                    <a:pt x="281" y="1455"/>
                  </a:cubicBezTo>
                  <a:cubicBezTo>
                    <a:pt x="397" y="1455"/>
                    <a:pt x="514" y="1432"/>
                    <a:pt x="620" y="1384"/>
                  </a:cubicBezTo>
                  <a:lnTo>
                    <a:pt x="620" y="1384"/>
                  </a:lnTo>
                  <a:cubicBezTo>
                    <a:pt x="573" y="1491"/>
                    <a:pt x="502" y="1586"/>
                    <a:pt x="415" y="1663"/>
                  </a:cubicBezTo>
                  <a:cubicBezTo>
                    <a:pt x="653" y="1593"/>
                    <a:pt x="878" y="1479"/>
                    <a:pt x="1075" y="1328"/>
                  </a:cubicBezTo>
                  <a:lnTo>
                    <a:pt x="1075" y="1328"/>
                  </a:lnTo>
                  <a:cubicBezTo>
                    <a:pt x="881" y="1961"/>
                    <a:pt x="719" y="2603"/>
                    <a:pt x="589" y="3252"/>
                  </a:cubicBezTo>
                  <a:cubicBezTo>
                    <a:pt x="703" y="2949"/>
                    <a:pt x="930" y="2702"/>
                    <a:pt x="1151" y="2465"/>
                  </a:cubicBezTo>
                  <a:lnTo>
                    <a:pt x="1151" y="2465"/>
                  </a:lnTo>
                  <a:cubicBezTo>
                    <a:pt x="1084" y="2712"/>
                    <a:pt x="990" y="2953"/>
                    <a:pt x="872" y="3181"/>
                  </a:cubicBezTo>
                  <a:cubicBezTo>
                    <a:pt x="1118" y="2812"/>
                    <a:pt x="1423" y="2482"/>
                    <a:pt x="1772" y="2208"/>
                  </a:cubicBezTo>
                  <a:lnTo>
                    <a:pt x="1772" y="2208"/>
                  </a:lnTo>
                  <a:cubicBezTo>
                    <a:pt x="1668" y="2546"/>
                    <a:pt x="1522" y="2870"/>
                    <a:pt x="1339" y="3170"/>
                  </a:cubicBezTo>
                  <a:cubicBezTo>
                    <a:pt x="1538" y="3177"/>
                    <a:pt x="1736" y="3184"/>
                    <a:pt x="1934" y="3192"/>
                  </a:cubicBezTo>
                  <a:cubicBezTo>
                    <a:pt x="1946" y="3192"/>
                    <a:pt x="1957" y="3193"/>
                    <a:pt x="1969" y="3193"/>
                  </a:cubicBezTo>
                  <a:cubicBezTo>
                    <a:pt x="2003" y="3193"/>
                    <a:pt x="2038" y="3189"/>
                    <a:pt x="2066" y="3170"/>
                  </a:cubicBezTo>
                  <a:cubicBezTo>
                    <a:pt x="2093" y="3153"/>
                    <a:pt x="2111" y="3125"/>
                    <a:pt x="2129" y="3097"/>
                  </a:cubicBezTo>
                  <a:cubicBezTo>
                    <a:pt x="2254" y="2900"/>
                    <a:pt x="2380" y="2701"/>
                    <a:pt x="2505" y="2504"/>
                  </a:cubicBezTo>
                  <a:lnTo>
                    <a:pt x="2505" y="2504"/>
                  </a:lnTo>
                  <a:cubicBezTo>
                    <a:pt x="2503" y="2728"/>
                    <a:pt x="2501" y="2951"/>
                    <a:pt x="2499" y="3175"/>
                  </a:cubicBezTo>
                  <a:cubicBezTo>
                    <a:pt x="2527" y="3099"/>
                    <a:pt x="2584" y="3034"/>
                    <a:pt x="2656" y="2998"/>
                  </a:cubicBezTo>
                  <a:cubicBezTo>
                    <a:pt x="3113" y="3314"/>
                    <a:pt x="3668" y="3483"/>
                    <a:pt x="4222" y="3483"/>
                  </a:cubicBezTo>
                  <a:cubicBezTo>
                    <a:pt x="4352" y="3483"/>
                    <a:pt x="4483" y="3474"/>
                    <a:pt x="4611" y="3455"/>
                  </a:cubicBezTo>
                  <a:cubicBezTo>
                    <a:pt x="4486" y="3263"/>
                    <a:pt x="4404" y="3043"/>
                    <a:pt x="4371" y="2815"/>
                  </a:cubicBezTo>
                  <a:lnTo>
                    <a:pt x="4371" y="2815"/>
                  </a:lnTo>
                  <a:cubicBezTo>
                    <a:pt x="4500" y="2977"/>
                    <a:pt x="4706" y="3073"/>
                    <a:pt x="4913" y="3073"/>
                  </a:cubicBezTo>
                  <a:cubicBezTo>
                    <a:pt x="4933" y="3073"/>
                    <a:pt x="4953" y="3072"/>
                    <a:pt x="4972" y="3070"/>
                  </a:cubicBezTo>
                  <a:cubicBezTo>
                    <a:pt x="4832" y="2820"/>
                    <a:pt x="4924" y="2503"/>
                    <a:pt x="5063" y="2252"/>
                  </a:cubicBezTo>
                  <a:cubicBezTo>
                    <a:pt x="5133" y="2126"/>
                    <a:pt x="5215" y="2004"/>
                    <a:pt x="5286" y="1878"/>
                  </a:cubicBezTo>
                  <a:cubicBezTo>
                    <a:pt x="5276" y="1697"/>
                    <a:pt x="5267" y="1516"/>
                    <a:pt x="5233" y="1337"/>
                  </a:cubicBezTo>
                  <a:cubicBezTo>
                    <a:pt x="5168" y="1001"/>
                    <a:pt x="4982" y="650"/>
                    <a:pt x="4692" y="563"/>
                  </a:cubicBezTo>
                  <a:cubicBezTo>
                    <a:pt x="4657" y="552"/>
                    <a:pt x="4621" y="546"/>
                    <a:pt x="4590" y="523"/>
                  </a:cubicBezTo>
                  <a:cubicBezTo>
                    <a:pt x="4549" y="493"/>
                    <a:pt x="4524" y="443"/>
                    <a:pt x="4494" y="398"/>
                  </a:cubicBezTo>
                  <a:cubicBezTo>
                    <a:pt x="4396" y="256"/>
                    <a:pt x="4235" y="192"/>
                    <a:pt x="4080" y="192"/>
                  </a:cubicBezTo>
                  <a:cubicBezTo>
                    <a:pt x="4049" y="192"/>
                    <a:pt x="4019" y="194"/>
                    <a:pt x="3989" y="199"/>
                  </a:cubicBezTo>
                  <a:cubicBezTo>
                    <a:pt x="3888" y="216"/>
                    <a:pt x="3793" y="257"/>
                    <a:pt x="3701" y="307"/>
                  </a:cubicBezTo>
                  <a:cubicBezTo>
                    <a:pt x="3582" y="188"/>
                    <a:pt x="3435" y="103"/>
                    <a:pt x="3284" y="56"/>
                  </a:cubicBezTo>
                  <a:cubicBezTo>
                    <a:pt x="3151" y="15"/>
                    <a:pt x="3015" y="0"/>
                    <a:pt x="2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4927889" y="2201707"/>
              <a:ext cx="172333" cy="166988"/>
            </a:xfrm>
            <a:custGeom>
              <a:rect b="b" l="l" r="r" t="t"/>
              <a:pathLst>
                <a:path extrusionOk="0" h="2406" w="2483">
                  <a:moveTo>
                    <a:pt x="2482" y="0"/>
                  </a:moveTo>
                  <a:cubicBezTo>
                    <a:pt x="2481" y="0"/>
                    <a:pt x="2474" y="3"/>
                    <a:pt x="2467" y="6"/>
                  </a:cubicBezTo>
                  <a:cubicBezTo>
                    <a:pt x="2455" y="10"/>
                    <a:pt x="2441" y="15"/>
                    <a:pt x="2429" y="21"/>
                  </a:cubicBezTo>
                  <a:cubicBezTo>
                    <a:pt x="2408" y="29"/>
                    <a:pt x="2387" y="39"/>
                    <a:pt x="2366" y="47"/>
                  </a:cubicBezTo>
                  <a:cubicBezTo>
                    <a:pt x="2329" y="62"/>
                    <a:pt x="2291" y="77"/>
                    <a:pt x="2254" y="93"/>
                  </a:cubicBezTo>
                  <a:lnTo>
                    <a:pt x="2144" y="144"/>
                  </a:lnTo>
                  <a:lnTo>
                    <a:pt x="2089" y="169"/>
                  </a:lnTo>
                  <a:cubicBezTo>
                    <a:pt x="2071" y="178"/>
                    <a:pt x="2052" y="187"/>
                    <a:pt x="2035" y="196"/>
                  </a:cubicBezTo>
                  <a:lnTo>
                    <a:pt x="1927" y="253"/>
                  </a:lnTo>
                  <a:lnTo>
                    <a:pt x="1859" y="291"/>
                  </a:lnTo>
                  <a:lnTo>
                    <a:pt x="1792" y="331"/>
                  </a:lnTo>
                  <a:cubicBezTo>
                    <a:pt x="1748" y="358"/>
                    <a:pt x="1703" y="385"/>
                    <a:pt x="1660" y="414"/>
                  </a:cubicBezTo>
                  <a:lnTo>
                    <a:pt x="1531" y="503"/>
                  </a:lnTo>
                  <a:lnTo>
                    <a:pt x="1499" y="525"/>
                  </a:lnTo>
                  <a:cubicBezTo>
                    <a:pt x="1489" y="533"/>
                    <a:pt x="1479" y="541"/>
                    <a:pt x="1468" y="549"/>
                  </a:cubicBezTo>
                  <a:lnTo>
                    <a:pt x="1407" y="597"/>
                  </a:lnTo>
                  <a:lnTo>
                    <a:pt x="1330" y="657"/>
                  </a:lnTo>
                  <a:cubicBezTo>
                    <a:pt x="1306" y="677"/>
                    <a:pt x="1282" y="699"/>
                    <a:pt x="1257" y="720"/>
                  </a:cubicBezTo>
                  <a:cubicBezTo>
                    <a:pt x="1209" y="763"/>
                    <a:pt x="1160" y="804"/>
                    <a:pt x="1114" y="850"/>
                  </a:cubicBezTo>
                  <a:lnTo>
                    <a:pt x="1010" y="951"/>
                  </a:lnTo>
                  <a:lnTo>
                    <a:pt x="910" y="1056"/>
                  </a:lnTo>
                  <a:cubicBezTo>
                    <a:pt x="893" y="1074"/>
                    <a:pt x="876" y="1091"/>
                    <a:pt x="859" y="1109"/>
                  </a:cubicBezTo>
                  <a:lnTo>
                    <a:pt x="812" y="1164"/>
                  </a:lnTo>
                  <a:cubicBezTo>
                    <a:pt x="780" y="1201"/>
                    <a:pt x="748" y="1237"/>
                    <a:pt x="717" y="1274"/>
                  </a:cubicBezTo>
                  <a:lnTo>
                    <a:pt x="608" y="1410"/>
                  </a:lnTo>
                  <a:cubicBezTo>
                    <a:pt x="590" y="1432"/>
                    <a:pt x="572" y="1456"/>
                    <a:pt x="556" y="1479"/>
                  </a:cubicBezTo>
                  <a:lnTo>
                    <a:pt x="504" y="1549"/>
                  </a:lnTo>
                  <a:cubicBezTo>
                    <a:pt x="486" y="1573"/>
                    <a:pt x="469" y="1597"/>
                    <a:pt x="452" y="1621"/>
                  </a:cubicBezTo>
                  <a:lnTo>
                    <a:pt x="403" y="1694"/>
                  </a:lnTo>
                  <a:cubicBezTo>
                    <a:pt x="371" y="1744"/>
                    <a:pt x="337" y="1792"/>
                    <a:pt x="307" y="1843"/>
                  </a:cubicBezTo>
                  <a:lnTo>
                    <a:pt x="217" y="1996"/>
                  </a:lnTo>
                  <a:lnTo>
                    <a:pt x="132" y="2151"/>
                  </a:lnTo>
                  <a:cubicBezTo>
                    <a:pt x="105" y="2199"/>
                    <a:pt x="80" y="2249"/>
                    <a:pt x="53" y="2298"/>
                  </a:cubicBezTo>
                  <a:cubicBezTo>
                    <a:pt x="35" y="2333"/>
                    <a:pt x="16" y="2373"/>
                    <a:pt x="1" y="2406"/>
                  </a:cubicBezTo>
                  <a:cubicBezTo>
                    <a:pt x="12" y="2385"/>
                    <a:pt x="19" y="2372"/>
                    <a:pt x="26" y="2358"/>
                  </a:cubicBezTo>
                  <a:lnTo>
                    <a:pt x="77" y="2265"/>
                  </a:lnTo>
                  <a:lnTo>
                    <a:pt x="107" y="2208"/>
                  </a:lnTo>
                  <a:cubicBezTo>
                    <a:pt x="117" y="2190"/>
                    <a:pt x="128" y="2171"/>
                    <a:pt x="138" y="2153"/>
                  </a:cubicBezTo>
                  <a:lnTo>
                    <a:pt x="201" y="2041"/>
                  </a:lnTo>
                  <a:lnTo>
                    <a:pt x="223" y="2003"/>
                  </a:lnTo>
                  <a:cubicBezTo>
                    <a:pt x="229" y="1989"/>
                    <a:pt x="237" y="1977"/>
                    <a:pt x="244" y="1965"/>
                  </a:cubicBezTo>
                  <a:lnTo>
                    <a:pt x="289" y="1891"/>
                  </a:lnTo>
                  <a:lnTo>
                    <a:pt x="335" y="1814"/>
                  </a:lnTo>
                  <a:cubicBezTo>
                    <a:pt x="351" y="1788"/>
                    <a:pt x="368" y="1763"/>
                    <a:pt x="385" y="1739"/>
                  </a:cubicBezTo>
                  <a:lnTo>
                    <a:pt x="435" y="1663"/>
                  </a:lnTo>
                  <a:cubicBezTo>
                    <a:pt x="451" y="1638"/>
                    <a:pt x="468" y="1613"/>
                    <a:pt x="485" y="1588"/>
                  </a:cubicBezTo>
                  <a:cubicBezTo>
                    <a:pt x="523" y="1536"/>
                    <a:pt x="560" y="1482"/>
                    <a:pt x="599" y="1430"/>
                  </a:cubicBezTo>
                  <a:lnTo>
                    <a:pt x="720" y="1276"/>
                  </a:lnTo>
                  <a:cubicBezTo>
                    <a:pt x="760" y="1226"/>
                    <a:pt x="802" y="1179"/>
                    <a:pt x="844" y="1132"/>
                  </a:cubicBezTo>
                  <a:cubicBezTo>
                    <a:pt x="864" y="1107"/>
                    <a:pt x="886" y="1085"/>
                    <a:pt x="909" y="1062"/>
                  </a:cubicBezTo>
                  <a:lnTo>
                    <a:pt x="975" y="994"/>
                  </a:lnTo>
                  <a:lnTo>
                    <a:pt x="1015" y="953"/>
                  </a:lnTo>
                  <a:lnTo>
                    <a:pt x="1056" y="914"/>
                  </a:lnTo>
                  <a:lnTo>
                    <a:pt x="1139" y="835"/>
                  </a:lnTo>
                  <a:cubicBezTo>
                    <a:pt x="1167" y="808"/>
                    <a:pt x="1197" y="783"/>
                    <a:pt x="1224" y="758"/>
                  </a:cubicBezTo>
                  <a:lnTo>
                    <a:pt x="1312" y="683"/>
                  </a:lnTo>
                  <a:cubicBezTo>
                    <a:pt x="1328" y="668"/>
                    <a:pt x="1348" y="656"/>
                    <a:pt x="1365" y="641"/>
                  </a:cubicBezTo>
                  <a:cubicBezTo>
                    <a:pt x="1413" y="605"/>
                    <a:pt x="1459" y="568"/>
                    <a:pt x="1506" y="532"/>
                  </a:cubicBezTo>
                  <a:lnTo>
                    <a:pt x="1652" y="430"/>
                  </a:lnTo>
                  <a:cubicBezTo>
                    <a:pt x="1673" y="416"/>
                    <a:pt x="1694" y="404"/>
                    <a:pt x="1715" y="391"/>
                  </a:cubicBezTo>
                  <a:lnTo>
                    <a:pt x="1778" y="353"/>
                  </a:lnTo>
                  <a:cubicBezTo>
                    <a:pt x="1859" y="301"/>
                    <a:pt x="1944" y="255"/>
                    <a:pt x="2030" y="208"/>
                  </a:cubicBezTo>
                  <a:cubicBezTo>
                    <a:pt x="2063" y="190"/>
                    <a:pt x="2097" y="175"/>
                    <a:pt x="2131" y="159"/>
                  </a:cubicBezTo>
                  <a:lnTo>
                    <a:pt x="2231" y="111"/>
                  </a:lnTo>
                  <a:cubicBezTo>
                    <a:pt x="2265" y="93"/>
                    <a:pt x="2299" y="80"/>
                    <a:pt x="2334" y="64"/>
                  </a:cubicBezTo>
                  <a:lnTo>
                    <a:pt x="2437" y="20"/>
                  </a:lnTo>
                  <a:cubicBezTo>
                    <a:pt x="2445" y="17"/>
                    <a:pt x="2453" y="13"/>
                    <a:pt x="2461" y="10"/>
                  </a:cubicBezTo>
                  <a:cubicBezTo>
                    <a:pt x="2470" y="6"/>
                    <a:pt x="2481" y="0"/>
                    <a:pt x="2482" y="0"/>
                  </a:cubicBezTo>
                  <a:cubicBezTo>
                    <a:pt x="2482" y="0"/>
                    <a:pt x="2482" y="0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5089953" y="2184980"/>
              <a:ext cx="106606" cy="179828"/>
            </a:xfrm>
            <a:custGeom>
              <a:rect b="b" l="l" r="r" t="t"/>
              <a:pathLst>
                <a:path extrusionOk="0" h="2591" w="1536">
                  <a:moveTo>
                    <a:pt x="0" y="1"/>
                  </a:moveTo>
                  <a:cubicBezTo>
                    <a:pt x="11" y="19"/>
                    <a:pt x="19" y="32"/>
                    <a:pt x="26" y="44"/>
                  </a:cubicBezTo>
                  <a:lnTo>
                    <a:pt x="76" y="124"/>
                  </a:lnTo>
                  <a:lnTo>
                    <a:pt x="140" y="223"/>
                  </a:lnTo>
                  <a:cubicBezTo>
                    <a:pt x="161" y="255"/>
                    <a:pt x="181" y="289"/>
                    <a:pt x="205" y="320"/>
                  </a:cubicBezTo>
                  <a:cubicBezTo>
                    <a:pt x="221" y="340"/>
                    <a:pt x="241" y="360"/>
                    <a:pt x="264" y="373"/>
                  </a:cubicBezTo>
                  <a:cubicBezTo>
                    <a:pt x="287" y="387"/>
                    <a:pt x="313" y="396"/>
                    <a:pt x="337" y="403"/>
                  </a:cubicBezTo>
                  <a:cubicBezTo>
                    <a:pt x="364" y="411"/>
                    <a:pt x="391" y="416"/>
                    <a:pt x="417" y="426"/>
                  </a:cubicBezTo>
                  <a:lnTo>
                    <a:pt x="456" y="439"/>
                  </a:lnTo>
                  <a:cubicBezTo>
                    <a:pt x="462" y="441"/>
                    <a:pt x="468" y="443"/>
                    <a:pt x="474" y="445"/>
                  </a:cubicBezTo>
                  <a:lnTo>
                    <a:pt x="494" y="453"/>
                  </a:lnTo>
                  <a:lnTo>
                    <a:pt x="531" y="469"/>
                  </a:lnTo>
                  <a:cubicBezTo>
                    <a:pt x="537" y="472"/>
                    <a:pt x="544" y="474"/>
                    <a:pt x="549" y="477"/>
                  </a:cubicBezTo>
                  <a:lnTo>
                    <a:pt x="568" y="486"/>
                  </a:lnTo>
                  <a:cubicBezTo>
                    <a:pt x="592" y="499"/>
                    <a:pt x="617" y="510"/>
                    <a:pt x="640" y="524"/>
                  </a:cubicBezTo>
                  <a:cubicBezTo>
                    <a:pt x="742" y="584"/>
                    <a:pt x="835" y="658"/>
                    <a:pt x="916" y="743"/>
                  </a:cubicBezTo>
                  <a:cubicBezTo>
                    <a:pt x="997" y="826"/>
                    <a:pt x="1067" y="917"/>
                    <a:pt x="1127" y="1015"/>
                  </a:cubicBezTo>
                  <a:cubicBezTo>
                    <a:pt x="1137" y="1029"/>
                    <a:pt x="1145" y="1045"/>
                    <a:pt x="1154" y="1059"/>
                  </a:cubicBezTo>
                  <a:cubicBezTo>
                    <a:pt x="1163" y="1075"/>
                    <a:pt x="1173" y="1089"/>
                    <a:pt x="1181" y="1104"/>
                  </a:cubicBezTo>
                  <a:lnTo>
                    <a:pt x="1205" y="1150"/>
                  </a:lnTo>
                  <a:lnTo>
                    <a:pt x="1218" y="1172"/>
                  </a:lnTo>
                  <a:lnTo>
                    <a:pt x="1229" y="1196"/>
                  </a:lnTo>
                  <a:lnTo>
                    <a:pt x="1253" y="1242"/>
                  </a:lnTo>
                  <a:cubicBezTo>
                    <a:pt x="1260" y="1258"/>
                    <a:pt x="1267" y="1274"/>
                    <a:pt x="1274" y="1289"/>
                  </a:cubicBezTo>
                  <a:cubicBezTo>
                    <a:pt x="1290" y="1320"/>
                    <a:pt x="1302" y="1353"/>
                    <a:pt x="1317" y="1385"/>
                  </a:cubicBezTo>
                  <a:cubicBezTo>
                    <a:pt x="1325" y="1404"/>
                    <a:pt x="1330" y="1424"/>
                    <a:pt x="1337" y="1443"/>
                  </a:cubicBezTo>
                  <a:cubicBezTo>
                    <a:pt x="1376" y="1543"/>
                    <a:pt x="1410" y="1645"/>
                    <a:pt x="1438" y="1750"/>
                  </a:cubicBezTo>
                  <a:lnTo>
                    <a:pt x="1446" y="1782"/>
                  </a:lnTo>
                  <a:lnTo>
                    <a:pt x="1453" y="1815"/>
                  </a:lnTo>
                  <a:cubicBezTo>
                    <a:pt x="1457" y="1837"/>
                    <a:pt x="1463" y="1858"/>
                    <a:pt x="1467" y="1880"/>
                  </a:cubicBezTo>
                  <a:cubicBezTo>
                    <a:pt x="1486" y="1966"/>
                    <a:pt x="1501" y="2053"/>
                    <a:pt x="1511" y="2140"/>
                  </a:cubicBezTo>
                  <a:cubicBezTo>
                    <a:pt x="1526" y="2275"/>
                    <a:pt x="1533" y="2410"/>
                    <a:pt x="1529" y="2545"/>
                  </a:cubicBezTo>
                  <a:cubicBezTo>
                    <a:pt x="1529" y="2553"/>
                    <a:pt x="1529" y="2563"/>
                    <a:pt x="1529" y="2569"/>
                  </a:cubicBezTo>
                  <a:cubicBezTo>
                    <a:pt x="1529" y="2578"/>
                    <a:pt x="1529" y="2590"/>
                    <a:pt x="1529" y="2590"/>
                  </a:cubicBezTo>
                  <a:cubicBezTo>
                    <a:pt x="1529" y="2590"/>
                    <a:pt x="1530" y="2590"/>
                    <a:pt x="1530" y="2590"/>
                  </a:cubicBezTo>
                  <a:cubicBezTo>
                    <a:pt x="1530" y="2590"/>
                    <a:pt x="1531" y="2583"/>
                    <a:pt x="1531" y="2576"/>
                  </a:cubicBezTo>
                  <a:cubicBezTo>
                    <a:pt x="1533" y="2565"/>
                    <a:pt x="1533" y="2551"/>
                    <a:pt x="1534" y="2539"/>
                  </a:cubicBezTo>
                  <a:cubicBezTo>
                    <a:pt x="1535" y="2518"/>
                    <a:pt x="1535" y="2498"/>
                    <a:pt x="1535" y="2477"/>
                  </a:cubicBezTo>
                  <a:cubicBezTo>
                    <a:pt x="1536" y="2404"/>
                    <a:pt x="1534" y="2330"/>
                    <a:pt x="1529" y="2257"/>
                  </a:cubicBezTo>
                  <a:cubicBezTo>
                    <a:pt x="1524" y="2184"/>
                    <a:pt x="1518" y="2110"/>
                    <a:pt x="1508" y="2038"/>
                  </a:cubicBezTo>
                  <a:cubicBezTo>
                    <a:pt x="1480" y="1851"/>
                    <a:pt x="1433" y="1667"/>
                    <a:pt x="1367" y="1489"/>
                  </a:cubicBezTo>
                  <a:cubicBezTo>
                    <a:pt x="1326" y="1380"/>
                    <a:pt x="1278" y="1273"/>
                    <a:pt x="1224" y="1170"/>
                  </a:cubicBezTo>
                  <a:cubicBezTo>
                    <a:pt x="1182" y="1092"/>
                    <a:pt x="1137" y="1017"/>
                    <a:pt x="1086" y="945"/>
                  </a:cubicBezTo>
                  <a:cubicBezTo>
                    <a:pt x="1036" y="872"/>
                    <a:pt x="979" y="804"/>
                    <a:pt x="919" y="740"/>
                  </a:cubicBezTo>
                  <a:cubicBezTo>
                    <a:pt x="847" y="664"/>
                    <a:pt x="766" y="595"/>
                    <a:pt x="678" y="538"/>
                  </a:cubicBezTo>
                  <a:cubicBezTo>
                    <a:pt x="587" y="479"/>
                    <a:pt x="489" y="435"/>
                    <a:pt x="385" y="407"/>
                  </a:cubicBezTo>
                  <a:cubicBezTo>
                    <a:pt x="359" y="400"/>
                    <a:pt x="333" y="394"/>
                    <a:pt x="309" y="384"/>
                  </a:cubicBezTo>
                  <a:cubicBezTo>
                    <a:pt x="284" y="375"/>
                    <a:pt x="260" y="362"/>
                    <a:pt x="241" y="344"/>
                  </a:cubicBezTo>
                  <a:cubicBezTo>
                    <a:pt x="221" y="327"/>
                    <a:pt x="205" y="306"/>
                    <a:pt x="190" y="285"/>
                  </a:cubicBezTo>
                  <a:lnTo>
                    <a:pt x="145" y="218"/>
                  </a:lnTo>
                  <a:cubicBezTo>
                    <a:pt x="116" y="177"/>
                    <a:pt x="90" y="134"/>
                    <a:pt x="62" y="90"/>
                  </a:cubicBezTo>
                  <a:cubicBezTo>
                    <a:pt x="43" y="60"/>
                    <a:pt x="20" y="2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136455" y="2239950"/>
              <a:ext cx="32551" cy="136658"/>
            </a:xfrm>
            <a:custGeom>
              <a:rect b="b" l="l" r="r" t="t"/>
              <a:pathLst>
                <a:path extrusionOk="0" h="1969" w="469">
                  <a:moveTo>
                    <a:pt x="1" y="1"/>
                  </a:moveTo>
                  <a:cubicBezTo>
                    <a:pt x="9" y="12"/>
                    <a:pt x="14" y="20"/>
                    <a:pt x="19" y="27"/>
                  </a:cubicBezTo>
                  <a:cubicBezTo>
                    <a:pt x="32" y="44"/>
                    <a:pt x="44" y="60"/>
                    <a:pt x="56" y="77"/>
                  </a:cubicBezTo>
                  <a:lnTo>
                    <a:pt x="79" y="107"/>
                  </a:lnTo>
                  <a:lnTo>
                    <a:pt x="100" y="139"/>
                  </a:lnTo>
                  <a:lnTo>
                    <a:pt x="143" y="201"/>
                  </a:lnTo>
                  <a:cubicBezTo>
                    <a:pt x="153" y="215"/>
                    <a:pt x="161" y="230"/>
                    <a:pt x="170" y="244"/>
                  </a:cubicBezTo>
                  <a:cubicBezTo>
                    <a:pt x="179" y="259"/>
                    <a:pt x="188" y="273"/>
                    <a:pt x="196" y="288"/>
                  </a:cubicBezTo>
                  <a:cubicBezTo>
                    <a:pt x="205" y="303"/>
                    <a:pt x="215" y="319"/>
                    <a:pt x="223" y="334"/>
                  </a:cubicBezTo>
                  <a:lnTo>
                    <a:pt x="245" y="382"/>
                  </a:lnTo>
                  <a:cubicBezTo>
                    <a:pt x="261" y="414"/>
                    <a:pt x="277" y="445"/>
                    <a:pt x="291" y="478"/>
                  </a:cubicBezTo>
                  <a:lnTo>
                    <a:pt x="313" y="531"/>
                  </a:lnTo>
                  <a:lnTo>
                    <a:pt x="325" y="558"/>
                  </a:lnTo>
                  <a:cubicBezTo>
                    <a:pt x="329" y="566"/>
                    <a:pt x="331" y="576"/>
                    <a:pt x="335" y="585"/>
                  </a:cubicBezTo>
                  <a:cubicBezTo>
                    <a:pt x="347" y="621"/>
                    <a:pt x="361" y="657"/>
                    <a:pt x="372" y="694"/>
                  </a:cubicBezTo>
                  <a:lnTo>
                    <a:pt x="401" y="802"/>
                  </a:lnTo>
                  <a:cubicBezTo>
                    <a:pt x="410" y="838"/>
                    <a:pt x="416" y="875"/>
                    <a:pt x="423" y="912"/>
                  </a:cubicBezTo>
                  <a:cubicBezTo>
                    <a:pt x="425" y="923"/>
                    <a:pt x="427" y="933"/>
                    <a:pt x="430" y="945"/>
                  </a:cubicBezTo>
                  <a:lnTo>
                    <a:pt x="434" y="979"/>
                  </a:lnTo>
                  <a:lnTo>
                    <a:pt x="443" y="1046"/>
                  </a:lnTo>
                  <a:cubicBezTo>
                    <a:pt x="446" y="1068"/>
                    <a:pt x="447" y="1091"/>
                    <a:pt x="449" y="1112"/>
                  </a:cubicBezTo>
                  <a:lnTo>
                    <a:pt x="455" y="1180"/>
                  </a:lnTo>
                  <a:cubicBezTo>
                    <a:pt x="455" y="1186"/>
                    <a:pt x="455" y="1194"/>
                    <a:pt x="455" y="1200"/>
                  </a:cubicBezTo>
                  <a:cubicBezTo>
                    <a:pt x="455" y="1207"/>
                    <a:pt x="455" y="1213"/>
                    <a:pt x="455" y="1220"/>
                  </a:cubicBezTo>
                  <a:lnTo>
                    <a:pt x="457" y="1325"/>
                  </a:lnTo>
                  <a:cubicBezTo>
                    <a:pt x="456" y="1360"/>
                    <a:pt x="454" y="1395"/>
                    <a:pt x="453" y="1430"/>
                  </a:cubicBezTo>
                  <a:cubicBezTo>
                    <a:pt x="452" y="1459"/>
                    <a:pt x="446" y="1488"/>
                    <a:pt x="443" y="1517"/>
                  </a:cubicBezTo>
                  <a:lnTo>
                    <a:pt x="439" y="1559"/>
                  </a:lnTo>
                  <a:cubicBezTo>
                    <a:pt x="437" y="1573"/>
                    <a:pt x="436" y="1588"/>
                    <a:pt x="433" y="1601"/>
                  </a:cubicBezTo>
                  <a:cubicBezTo>
                    <a:pt x="427" y="1630"/>
                    <a:pt x="422" y="1657"/>
                    <a:pt x="417" y="1685"/>
                  </a:cubicBezTo>
                  <a:cubicBezTo>
                    <a:pt x="399" y="1772"/>
                    <a:pt x="374" y="1856"/>
                    <a:pt x="345" y="1939"/>
                  </a:cubicBezTo>
                  <a:cubicBezTo>
                    <a:pt x="343" y="1944"/>
                    <a:pt x="341" y="1950"/>
                    <a:pt x="340" y="1954"/>
                  </a:cubicBezTo>
                  <a:cubicBezTo>
                    <a:pt x="339" y="1960"/>
                    <a:pt x="336" y="1967"/>
                    <a:pt x="336" y="1968"/>
                  </a:cubicBezTo>
                  <a:cubicBezTo>
                    <a:pt x="336" y="1968"/>
                    <a:pt x="339" y="1963"/>
                    <a:pt x="341" y="1959"/>
                  </a:cubicBezTo>
                  <a:cubicBezTo>
                    <a:pt x="343" y="1953"/>
                    <a:pt x="346" y="1943"/>
                    <a:pt x="349" y="1936"/>
                  </a:cubicBezTo>
                  <a:cubicBezTo>
                    <a:pt x="353" y="1924"/>
                    <a:pt x="358" y="1910"/>
                    <a:pt x="363" y="1898"/>
                  </a:cubicBezTo>
                  <a:lnTo>
                    <a:pt x="375" y="1865"/>
                  </a:lnTo>
                  <a:cubicBezTo>
                    <a:pt x="379" y="1854"/>
                    <a:pt x="383" y="1843"/>
                    <a:pt x="386" y="1831"/>
                  </a:cubicBezTo>
                  <a:lnTo>
                    <a:pt x="406" y="1762"/>
                  </a:lnTo>
                  <a:cubicBezTo>
                    <a:pt x="421" y="1717"/>
                    <a:pt x="430" y="1670"/>
                    <a:pt x="439" y="1623"/>
                  </a:cubicBezTo>
                  <a:cubicBezTo>
                    <a:pt x="446" y="1593"/>
                    <a:pt x="449" y="1562"/>
                    <a:pt x="453" y="1531"/>
                  </a:cubicBezTo>
                  <a:lnTo>
                    <a:pt x="459" y="1486"/>
                  </a:lnTo>
                  <a:lnTo>
                    <a:pt x="461" y="1462"/>
                  </a:lnTo>
                  <a:cubicBezTo>
                    <a:pt x="462" y="1455"/>
                    <a:pt x="462" y="1448"/>
                    <a:pt x="462" y="1439"/>
                  </a:cubicBezTo>
                  <a:lnTo>
                    <a:pt x="468" y="1347"/>
                  </a:lnTo>
                  <a:cubicBezTo>
                    <a:pt x="469" y="1331"/>
                    <a:pt x="468" y="1316"/>
                    <a:pt x="468" y="1301"/>
                  </a:cubicBezTo>
                  <a:lnTo>
                    <a:pt x="467" y="1255"/>
                  </a:lnTo>
                  <a:lnTo>
                    <a:pt x="465" y="1198"/>
                  </a:lnTo>
                  <a:lnTo>
                    <a:pt x="459" y="1141"/>
                  </a:lnTo>
                  <a:cubicBezTo>
                    <a:pt x="456" y="1103"/>
                    <a:pt x="453" y="1065"/>
                    <a:pt x="447" y="1028"/>
                  </a:cubicBezTo>
                  <a:lnTo>
                    <a:pt x="435" y="943"/>
                  </a:lnTo>
                  <a:cubicBezTo>
                    <a:pt x="429" y="915"/>
                    <a:pt x="422" y="887"/>
                    <a:pt x="417" y="859"/>
                  </a:cubicBezTo>
                  <a:lnTo>
                    <a:pt x="408" y="817"/>
                  </a:lnTo>
                  <a:cubicBezTo>
                    <a:pt x="405" y="803"/>
                    <a:pt x="401" y="790"/>
                    <a:pt x="398" y="775"/>
                  </a:cubicBezTo>
                  <a:lnTo>
                    <a:pt x="375" y="693"/>
                  </a:lnTo>
                  <a:cubicBezTo>
                    <a:pt x="365" y="660"/>
                    <a:pt x="353" y="627"/>
                    <a:pt x="343" y="595"/>
                  </a:cubicBezTo>
                  <a:cubicBezTo>
                    <a:pt x="334" y="562"/>
                    <a:pt x="321" y="530"/>
                    <a:pt x="308" y="498"/>
                  </a:cubicBezTo>
                  <a:lnTo>
                    <a:pt x="289" y="450"/>
                  </a:lnTo>
                  <a:cubicBezTo>
                    <a:pt x="286" y="442"/>
                    <a:pt x="281" y="434"/>
                    <a:pt x="277" y="426"/>
                  </a:cubicBezTo>
                  <a:lnTo>
                    <a:pt x="266" y="403"/>
                  </a:lnTo>
                  <a:lnTo>
                    <a:pt x="243" y="356"/>
                  </a:lnTo>
                  <a:cubicBezTo>
                    <a:pt x="235" y="340"/>
                    <a:pt x="228" y="324"/>
                    <a:pt x="219" y="309"/>
                  </a:cubicBezTo>
                  <a:lnTo>
                    <a:pt x="165" y="220"/>
                  </a:lnTo>
                  <a:lnTo>
                    <a:pt x="158" y="208"/>
                  </a:lnTo>
                  <a:lnTo>
                    <a:pt x="151" y="198"/>
                  </a:lnTo>
                  <a:lnTo>
                    <a:pt x="135" y="177"/>
                  </a:lnTo>
                  <a:lnTo>
                    <a:pt x="106" y="134"/>
                  </a:lnTo>
                  <a:cubicBezTo>
                    <a:pt x="95" y="121"/>
                    <a:pt x="87" y="107"/>
                    <a:pt x="77" y="94"/>
                  </a:cubicBezTo>
                  <a:cubicBezTo>
                    <a:pt x="67" y="81"/>
                    <a:pt x="57" y="68"/>
                    <a:pt x="47" y="54"/>
                  </a:cubicBezTo>
                  <a:cubicBezTo>
                    <a:pt x="33" y="36"/>
                    <a:pt x="15" y="1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095783" y="2208301"/>
              <a:ext cx="17074" cy="113616"/>
            </a:xfrm>
            <a:custGeom>
              <a:rect b="b" l="l" r="r" t="t"/>
              <a:pathLst>
                <a:path extrusionOk="0" h="1637" w="246">
                  <a:moveTo>
                    <a:pt x="25" y="0"/>
                  </a:moveTo>
                  <a:cubicBezTo>
                    <a:pt x="23" y="10"/>
                    <a:pt x="22" y="18"/>
                    <a:pt x="20" y="25"/>
                  </a:cubicBezTo>
                  <a:cubicBezTo>
                    <a:pt x="18" y="41"/>
                    <a:pt x="15" y="58"/>
                    <a:pt x="13" y="73"/>
                  </a:cubicBezTo>
                  <a:cubicBezTo>
                    <a:pt x="12" y="83"/>
                    <a:pt x="10" y="94"/>
                    <a:pt x="9" y="104"/>
                  </a:cubicBezTo>
                  <a:lnTo>
                    <a:pt x="6" y="134"/>
                  </a:lnTo>
                  <a:lnTo>
                    <a:pt x="2" y="194"/>
                  </a:lnTo>
                  <a:cubicBezTo>
                    <a:pt x="1" y="221"/>
                    <a:pt x="3" y="248"/>
                    <a:pt x="2" y="276"/>
                  </a:cubicBezTo>
                  <a:cubicBezTo>
                    <a:pt x="1" y="303"/>
                    <a:pt x="2" y="332"/>
                    <a:pt x="3" y="360"/>
                  </a:cubicBezTo>
                  <a:lnTo>
                    <a:pt x="5" y="402"/>
                  </a:lnTo>
                  <a:cubicBezTo>
                    <a:pt x="5" y="417"/>
                    <a:pt x="7" y="431"/>
                    <a:pt x="8" y="445"/>
                  </a:cubicBezTo>
                  <a:cubicBezTo>
                    <a:pt x="12" y="506"/>
                    <a:pt x="21" y="567"/>
                    <a:pt x="29" y="627"/>
                  </a:cubicBezTo>
                  <a:lnTo>
                    <a:pt x="42" y="716"/>
                  </a:lnTo>
                  <a:lnTo>
                    <a:pt x="56" y="803"/>
                  </a:lnTo>
                  <a:cubicBezTo>
                    <a:pt x="62" y="839"/>
                    <a:pt x="69" y="874"/>
                    <a:pt x="77" y="909"/>
                  </a:cubicBezTo>
                  <a:cubicBezTo>
                    <a:pt x="84" y="944"/>
                    <a:pt x="92" y="979"/>
                    <a:pt x="100" y="1014"/>
                  </a:cubicBezTo>
                  <a:cubicBezTo>
                    <a:pt x="102" y="1025"/>
                    <a:pt x="103" y="1036"/>
                    <a:pt x="105" y="1046"/>
                  </a:cubicBezTo>
                  <a:cubicBezTo>
                    <a:pt x="119" y="1101"/>
                    <a:pt x="132" y="1154"/>
                    <a:pt x="146" y="1208"/>
                  </a:cubicBezTo>
                  <a:cubicBezTo>
                    <a:pt x="152" y="1231"/>
                    <a:pt x="156" y="1254"/>
                    <a:pt x="161" y="1275"/>
                  </a:cubicBezTo>
                  <a:cubicBezTo>
                    <a:pt x="172" y="1320"/>
                    <a:pt x="184" y="1364"/>
                    <a:pt x="194" y="1408"/>
                  </a:cubicBezTo>
                  <a:lnTo>
                    <a:pt x="239" y="1614"/>
                  </a:lnTo>
                  <a:cubicBezTo>
                    <a:pt x="240" y="1618"/>
                    <a:pt x="241" y="1622"/>
                    <a:pt x="242" y="1625"/>
                  </a:cubicBezTo>
                  <a:cubicBezTo>
                    <a:pt x="243" y="1629"/>
                    <a:pt x="245" y="1635"/>
                    <a:pt x="245" y="1636"/>
                  </a:cubicBezTo>
                  <a:cubicBezTo>
                    <a:pt x="245" y="1636"/>
                    <a:pt x="245" y="1632"/>
                    <a:pt x="245" y="1628"/>
                  </a:cubicBezTo>
                  <a:cubicBezTo>
                    <a:pt x="244" y="1623"/>
                    <a:pt x="243" y="1616"/>
                    <a:pt x="241" y="1610"/>
                  </a:cubicBezTo>
                  <a:cubicBezTo>
                    <a:pt x="239" y="1599"/>
                    <a:pt x="237" y="1588"/>
                    <a:pt x="235" y="1578"/>
                  </a:cubicBezTo>
                  <a:cubicBezTo>
                    <a:pt x="222" y="1504"/>
                    <a:pt x="208" y="1429"/>
                    <a:pt x="192" y="1355"/>
                  </a:cubicBezTo>
                  <a:cubicBezTo>
                    <a:pt x="171" y="1260"/>
                    <a:pt x="147" y="1165"/>
                    <a:pt x="123" y="1071"/>
                  </a:cubicBezTo>
                  <a:cubicBezTo>
                    <a:pt x="116" y="1042"/>
                    <a:pt x="107" y="1012"/>
                    <a:pt x="101" y="983"/>
                  </a:cubicBezTo>
                  <a:cubicBezTo>
                    <a:pt x="94" y="953"/>
                    <a:pt x="87" y="925"/>
                    <a:pt x="81" y="895"/>
                  </a:cubicBezTo>
                  <a:cubicBezTo>
                    <a:pt x="61" y="806"/>
                    <a:pt x="45" y="717"/>
                    <a:pt x="32" y="626"/>
                  </a:cubicBezTo>
                  <a:cubicBezTo>
                    <a:pt x="28" y="600"/>
                    <a:pt x="26" y="573"/>
                    <a:pt x="23" y="546"/>
                  </a:cubicBezTo>
                  <a:cubicBezTo>
                    <a:pt x="20" y="518"/>
                    <a:pt x="19" y="492"/>
                    <a:pt x="17" y="464"/>
                  </a:cubicBezTo>
                  <a:cubicBezTo>
                    <a:pt x="11" y="354"/>
                    <a:pt x="8" y="244"/>
                    <a:pt x="13" y="134"/>
                  </a:cubicBezTo>
                  <a:cubicBezTo>
                    <a:pt x="14" y="120"/>
                    <a:pt x="14" y="108"/>
                    <a:pt x="16" y="95"/>
                  </a:cubicBezTo>
                  <a:cubicBezTo>
                    <a:pt x="17" y="82"/>
                    <a:pt x="19" y="69"/>
                    <a:pt x="21" y="56"/>
                  </a:cubicBezTo>
                  <a:cubicBezTo>
                    <a:pt x="24" y="38"/>
                    <a:pt x="24" y="18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5005832" y="2214755"/>
              <a:ext cx="80857" cy="193432"/>
            </a:xfrm>
            <a:custGeom>
              <a:rect b="b" l="l" r="r" t="t"/>
              <a:pathLst>
                <a:path extrusionOk="0" h="2787" w="1165">
                  <a:moveTo>
                    <a:pt x="1165" y="1"/>
                  </a:moveTo>
                  <a:cubicBezTo>
                    <a:pt x="1163" y="21"/>
                    <a:pt x="1162" y="35"/>
                    <a:pt x="1160" y="48"/>
                  </a:cubicBezTo>
                  <a:lnTo>
                    <a:pt x="1150" y="139"/>
                  </a:lnTo>
                  <a:lnTo>
                    <a:pt x="1145" y="194"/>
                  </a:lnTo>
                  <a:lnTo>
                    <a:pt x="1138" y="250"/>
                  </a:lnTo>
                  <a:lnTo>
                    <a:pt x="1124" y="360"/>
                  </a:lnTo>
                  <a:cubicBezTo>
                    <a:pt x="1121" y="384"/>
                    <a:pt x="1116" y="409"/>
                    <a:pt x="1112" y="434"/>
                  </a:cubicBezTo>
                  <a:lnTo>
                    <a:pt x="1100" y="508"/>
                  </a:lnTo>
                  <a:cubicBezTo>
                    <a:pt x="1096" y="533"/>
                    <a:pt x="1092" y="560"/>
                    <a:pt x="1087" y="585"/>
                  </a:cubicBezTo>
                  <a:lnTo>
                    <a:pt x="1069" y="662"/>
                  </a:lnTo>
                  <a:cubicBezTo>
                    <a:pt x="1059" y="712"/>
                    <a:pt x="1049" y="764"/>
                    <a:pt x="1034" y="814"/>
                  </a:cubicBezTo>
                  <a:lnTo>
                    <a:pt x="1014" y="896"/>
                  </a:lnTo>
                  <a:cubicBezTo>
                    <a:pt x="1006" y="924"/>
                    <a:pt x="1000" y="951"/>
                    <a:pt x="992" y="979"/>
                  </a:cubicBezTo>
                  <a:cubicBezTo>
                    <a:pt x="976" y="1032"/>
                    <a:pt x="960" y="1087"/>
                    <a:pt x="943" y="1141"/>
                  </a:cubicBezTo>
                  <a:lnTo>
                    <a:pt x="888" y="1296"/>
                  </a:lnTo>
                  <a:cubicBezTo>
                    <a:pt x="870" y="1348"/>
                    <a:pt x="848" y="1398"/>
                    <a:pt x="828" y="1450"/>
                  </a:cubicBezTo>
                  <a:cubicBezTo>
                    <a:pt x="821" y="1465"/>
                    <a:pt x="815" y="1481"/>
                    <a:pt x="809" y="1496"/>
                  </a:cubicBezTo>
                  <a:lnTo>
                    <a:pt x="788" y="1541"/>
                  </a:lnTo>
                  <a:lnTo>
                    <a:pt x="748" y="1632"/>
                  </a:lnTo>
                  <a:cubicBezTo>
                    <a:pt x="735" y="1663"/>
                    <a:pt x="720" y="1692"/>
                    <a:pt x="705" y="1722"/>
                  </a:cubicBezTo>
                  <a:lnTo>
                    <a:pt x="662" y="1812"/>
                  </a:lnTo>
                  <a:cubicBezTo>
                    <a:pt x="658" y="1821"/>
                    <a:pt x="654" y="1829"/>
                    <a:pt x="649" y="1838"/>
                  </a:cubicBezTo>
                  <a:cubicBezTo>
                    <a:pt x="643" y="1847"/>
                    <a:pt x="638" y="1855"/>
                    <a:pt x="634" y="1864"/>
                  </a:cubicBezTo>
                  <a:lnTo>
                    <a:pt x="561" y="2000"/>
                  </a:lnTo>
                  <a:cubicBezTo>
                    <a:pt x="535" y="2045"/>
                    <a:pt x="509" y="2089"/>
                    <a:pt x="483" y="2134"/>
                  </a:cubicBezTo>
                  <a:cubicBezTo>
                    <a:pt x="461" y="2171"/>
                    <a:pt x="437" y="2206"/>
                    <a:pt x="413" y="2241"/>
                  </a:cubicBezTo>
                  <a:cubicBezTo>
                    <a:pt x="390" y="2277"/>
                    <a:pt x="369" y="2312"/>
                    <a:pt x="344" y="2347"/>
                  </a:cubicBezTo>
                  <a:lnTo>
                    <a:pt x="271" y="2449"/>
                  </a:lnTo>
                  <a:cubicBezTo>
                    <a:pt x="194" y="2553"/>
                    <a:pt x="113" y="2654"/>
                    <a:pt x="28" y="2753"/>
                  </a:cubicBezTo>
                  <a:cubicBezTo>
                    <a:pt x="23" y="2759"/>
                    <a:pt x="18" y="2766"/>
                    <a:pt x="14" y="2770"/>
                  </a:cubicBezTo>
                  <a:cubicBezTo>
                    <a:pt x="9" y="2777"/>
                    <a:pt x="2" y="2787"/>
                    <a:pt x="1" y="2787"/>
                  </a:cubicBezTo>
                  <a:cubicBezTo>
                    <a:pt x="1" y="2787"/>
                    <a:pt x="1" y="2787"/>
                    <a:pt x="1" y="2787"/>
                  </a:cubicBezTo>
                  <a:cubicBezTo>
                    <a:pt x="1" y="2787"/>
                    <a:pt x="6" y="2781"/>
                    <a:pt x="11" y="2776"/>
                  </a:cubicBezTo>
                  <a:cubicBezTo>
                    <a:pt x="18" y="2769"/>
                    <a:pt x="27" y="2759"/>
                    <a:pt x="35" y="2751"/>
                  </a:cubicBezTo>
                  <a:cubicBezTo>
                    <a:pt x="48" y="2735"/>
                    <a:pt x="60" y="2720"/>
                    <a:pt x="74" y="2705"/>
                  </a:cubicBezTo>
                  <a:lnTo>
                    <a:pt x="108" y="2666"/>
                  </a:lnTo>
                  <a:cubicBezTo>
                    <a:pt x="120" y="2653"/>
                    <a:pt x="131" y="2640"/>
                    <a:pt x="143" y="2626"/>
                  </a:cubicBezTo>
                  <a:lnTo>
                    <a:pt x="208" y="2544"/>
                  </a:lnTo>
                  <a:cubicBezTo>
                    <a:pt x="254" y="2490"/>
                    <a:pt x="294" y="2433"/>
                    <a:pt x="336" y="2376"/>
                  </a:cubicBezTo>
                  <a:cubicBezTo>
                    <a:pt x="363" y="2340"/>
                    <a:pt x="387" y="2302"/>
                    <a:pt x="412" y="2264"/>
                  </a:cubicBezTo>
                  <a:lnTo>
                    <a:pt x="449" y="2208"/>
                  </a:lnTo>
                  <a:lnTo>
                    <a:pt x="468" y="2180"/>
                  </a:lnTo>
                  <a:lnTo>
                    <a:pt x="485" y="2150"/>
                  </a:lnTo>
                  <a:lnTo>
                    <a:pt x="554" y="2034"/>
                  </a:lnTo>
                  <a:cubicBezTo>
                    <a:pt x="566" y="2014"/>
                    <a:pt x="577" y="1994"/>
                    <a:pt x="587" y="1974"/>
                  </a:cubicBezTo>
                  <a:lnTo>
                    <a:pt x="619" y="1915"/>
                  </a:lnTo>
                  <a:lnTo>
                    <a:pt x="658" y="1841"/>
                  </a:lnTo>
                  <a:lnTo>
                    <a:pt x="694" y="1764"/>
                  </a:lnTo>
                  <a:cubicBezTo>
                    <a:pt x="718" y="1714"/>
                    <a:pt x="742" y="1665"/>
                    <a:pt x="764" y="1613"/>
                  </a:cubicBezTo>
                  <a:lnTo>
                    <a:pt x="814" y="1497"/>
                  </a:lnTo>
                  <a:lnTo>
                    <a:pt x="860" y="1380"/>
                  </a:lnTo>
                  <a:lnTo>
                    <a:pt x="883" y="1320"/>
                  </a:lnTo>
                  <a:cubicBezTo>
                    <a:pt x="890" y="1301"/>
                    <a:pt x="897" y="1281"/>
                    <a:pt x="904" y="1262"/>
                  </a:cubicBezTo>
                  <a:lnTo>
                    <a:pt x="946" y="1142"/>
                  </a:lnTo>
                  <a:cubicBezTo>
                    <a:pt x="961" y="1094"/>
                    <a:pt x="976" y="1046"/>
                    <a:pt x="991" y="997"/>
                  </a:cubicBezTo>
                  <a:cubicBezTo>
                    <a:pt x="1006" y="950"/>
                    <a:pt x="1020" y="901"/>
                    <a:pt x="1033" y="852"/>
                  </a:cubicBezTo>
                  <a:lnTo>
                    <a:pt x="1053" y="778"/>
                  </a:lnTo>
                  <a:cubicBezTo>
                    <a:pt x="1060" y="753"/>
                    <a:pt x="1064" y="728"/>
                    <a:pt x="1070" y="703"/>
                  </a:cubicBezTo>
                  <a:lnTo>
                    <a:pt x="1087" y="628"/>
                  </a:lnTo>
                  <a:cubicBezTo>
                    <a:pt x="1091" y="603"/>
                    <a:pt x="1098" y="579"/>
                    <a:pt x="1101" y="553"/>
                  </a:cubicBezTo>
                  <a:lnTo>
                    <a:pt x="1126" y="402"/>
                  </a:lnTo>
                  <a:cubicBezTo>
                    <a:pt x="1134" y="351"/>
                    <a:pt x="1138" y="300"/>
                    <a:pt x="1144" y="250"/>
                  </a:cubicBezTo>
                  <a:cubicBezTo>
                    <a:pt x="1146" y="225"/>
                    <a:pt x="1150" y="201"/>
                    <a:pt x="1153" y="178"/>
                  </a:cubicBezTo>
                  <a:cubicBezTo>
                    <a:pt x="1155" y="153"/>
                    <a:pt x="1157" y="129"/>
                    <a:pt x="1160" y="105"/>
                  </a:cubicBezTo>
                  <a:cubicBezTo>
                    <a:pt x="1163" y="71"/>
                    <a:pt x="1164" y="33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977168" y="2225166"/>
              <a:ext cx="98000" cy="188435"/>
            </a:xfrm>
            <a:custGeom>
              <a:rect b="b" l="l" r="r" t="t"/>
              <a:pathLst>
                <a:path extrusionOk="0" h="2715" w="1412">
                  <a:moveTo>
                    <a:pt x="1411" y="1"/>
                  </a:moveTo>
                  <a:lnTo>
                    <a:pt x="1411" y="1"/>
                  </a:lnTo>
                  <a:cubicBezTo>
                    <a:pt x="1397" y="16"/>
                    <a:pt x="1388" y="26"/>
                    <a:pt x="1378" y="36"/>
                  </a:cubicBezTo>
                  <a:cubicBezTo>
                    <a:pt x="1358" y="58"/>
                    <a:pt x="1337" y="81"/>
                    <a:pt x="1318" y="104"/>
                  </a:cubicBezTo>
                  <a:lnTo>
                    <a:pt x="1247" y="190"/>
                  </a:lnTo>
                  <a:cubicBezTo>
                    <a:pt x="1223" y="219"/>
                    <a:pt x="1200" y="249"/>
                    <a:pt x="1177" y="279"/>
                  </a:cubicBezTo>
                  <a:cubicBezTo>
                    <a:pt x="1146" y="318"/>
                    <a:pt x="1118" y="360"/>
                    <a:pt x="1088" y="400"/>
                  </a:cubicBezTo>
                  <a:cubicBezTo>
                    <a:pt x="1027" y="485"/>
                    <a:pt x="966" y="571"/>
                    <a:pt x="910" y="659"/>
                  </a:cubicBezTo>
                  <a:cubicBezTo>
                    <a:pt x="849" y="755"/>
                    <a:pt x="792" y="852"/>
                    <a:pt x="736" y="951"/>
                  </a:cubicBezTo>
                  <a:cubicBezTo>
                    <a:pt x="709" y="999"/>
                    <a:pt x="682" y="1048"/>
                    <a:pt x="656" y="1096"/>
                  </a:cubicBezTo>
                  <a:cubicBezTo>
                    <a:pt x="644" y="1121"/>
                    <a:pt x="631" y="1145"/>
                    <a:pt x="617" y="1169"/>
                  </a:cubicBezTo>
                  <a:lnTo>
                    <a:pt x="580" y="1243"/>
                  </a:lnTo>
                  <a:cubicBezTo>
                    <a:pt x="522" y="1362"/>
                    <a:pt x="466" y="1484"/>
                    <a:pt x="418" y="1608"/>
                  </a:cubicBezTo>
                  <a:cubicBezTo>
                    <a:pt x="411" y="1627"/>
                    <a:pt x="402" y="1644"/>
                    <a:pt x="395" y="1663"/>
                  </a:cubicBezTo>
                  <a:cubicBezTo>
                    <a:pt x="357" y="1759"/>
                    <a:pt x="324" y="1857"/>
                    <a:pt x="290" y="1955"/>
                  </a:cubicBezTo>
                  <a:cubicBezTo>
                    <a:pt x="277" y="1995"/>
                    <a:pt x="263" y="2036"/>
                    <a:pt x="248" y="2076"/>
                  </a:cubicBezTo>
                  <a:cubicBezTo>
                    <a:pt x="221" y="2155"/>
                    <a:pt x="196" y="2236"/>
                    <a:pt x="167" y="2315"/>
                  </a:cubicBezTo>
                  <a:cubicBezTo>
                    <a:pt x="122" y="2437"/>
                    <a:pt x="73" y="2557"/>
                    <a:pt x="18" y="2676"/>
                  </a:cubicBezTo>
                  <a:cubicBezTo>
                    <a:pt x="15" y="2683"/>
                    <a:pt x="11" y="2690"/>
                    <a:pt x="9" y="2696"/>
                  </a:cubicBezTo>
                  <a:cubicBezTo>
                    <a:pt x="5" y="2704"/>
                    <a:pt x="0" y="2715"/>
                    <a:pt x="0" y="2715"/>
                  </a:cubicBezTo>
                  <a:cubicBezTo>
                    <a:pt x="0" y="2715"/>
                    <a:pt x="0" y="2715"/>
                    <a:pt x="0" y="2715"/>
                  </a:cubicBezTo>
                  <a:cubicBezTo>
                    <a:pt x="1" y="2715"/>
                    <a:pt x="5" y="2708"/>
                    <a:pt x="7" y="2702"/>
                  </a:cubicBezTo>
                  <a:cubicBezTo>
                    <a:pt x="13" y="2693"/>
                    <a:pt x="19" y="2682"/>
                    <a:pt x="24" y="2671"/>
                  </a:cubicBezTo>
                  <a:cubicBezTo>
                    <a:pt x="33" y="2653"/>
                    <a:pt x="40" y="2636"/>
                    <a:pt x="49" y="2617"/>
                  </a:cubicBezTo>
                  <a:cubicBezTo>
                    <a:pt x="108" y="2491"/>
                    <a:pt x="161" y="2359"/>
                    <a:pt x="208" y="2227"/>
                  </a:cubicBezTo>
                  <a:cubicBezTo>
                    <a:pt x="270" y="2057"/>
                    <a:pt x="323" y="1884"/>
                    <a:pt x="387" y="1715"/>
                  </a:cubicBezTo>
                  <a:lnTo>
                    <a:pt x="416" y="1636"/>
                  </a:lnTo>
                  <a:lnTo>
                    <a:pt x="447" y="1559"/>
                  </a:lnTo>
                  <a:cubicBezTo>
                    <a:pt x="467" y="1506"/>
                    <a:pt x="490" y="1455"/>
                    <a:pt x="511" y="1404"/>
                  </a:cubicBezTo>
                  <a:cubicBezTo>
                    <a:pt x="579" y="1250"/>
                    <a:pt x="655" y="1099"/>
                    <a:pt x="739" y="952"/>
                  </a:cubicBezTo>
                  <a:cubicBezTo>
                    <a:pt x="763" y="909"/>
                    <a:pt x="789" y="865"/>
                    <a:pt x="816" y="822"/>
                  </a:cubicBezTo>
                  <a:cubicBezTo>
                    <a:pt x="843" y="779"/>
                    <a:pt x="869" y="736"/>
                    <a:pt x="897" y="694"/>
                  </a:cubicBezTo>
                  <a:cubicBezTo>
                    <a:pt x="1009" y="523"/>
                    <a:pt x="1127" y="356"/>
                    <a:pt x="1252" y="194"/>
                  </a:cubicBezTo>
                  <a:cubicBezTo>
                    <a:pt x="1283" y="156"/>
                    <a:pt x="1313" y="118"/>
                    <a:pt x="1345" y="82"/>
                  </a:cubicBezTo>
                  <a:cubicBezTo>
                    <a:pt x="1368" y="56"/>
                    <a:pt x="1391" y="26"/>
                    <a:pt x="1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869796" y="2222668"/>
              <a:ext cx="179828" cy="102164"/>
            </a:xfrm>
            <a:custGeom>
              <a:rect b="b" l="l" r="r" t="t"/>
              <a:pathLst>
                <a:path extrusionOk="0" h="1472" w="2591">
                  <a:moveTo>
                    <a:pt x="2590" y="1"/>
                  </a:moveTo>
                  <a:lnTo>
                    <a:pt x="2590" y="1"/>
                  </a:lnTo>
                  <a:cubicBezTo>
                    <a:pt x="2576" y="14"/>
                    <a:pt x="2565" y="23"/>
                    <a:pt x="2556" y="33"/>
                  </a:cubicBezTo>
                  <a:lnTo>
                    <a:pt x="2524" y="65"/>
                  </a:lnTo>
                  <a:lnTo>
                    <a:pt x="2491" y="94"/>
                  </a:lnTo>
                  <a:cubicBezTo>
                    <a:pt x="2478" y="106"/>
                    <a:pt x="2465" y="118"/>
                    <a:pt x="2451" y="130"/>
                  </a:cubicBezTo>
                  <a:lnTo>
                    <a:pt x="2408" y="165"/>
                  </a:lnTo>
                  <a:cubicBezTo>
                    <a:pt x="2381" y="189"/>
                    <a:pt x="2350" y="210"/>
                    <a:pt x="2322" y="231"/>
                  </a:cubicBezTo>
                  <a:lnTo>
                    <a:pt x="2307" y="243"/>
                  </a:lnTo>
                  <a:lnTo>
                    <a:pt x="2292" y="253"/>
                  </a:lnTo>
                  <a:lnTo>
                    <a:pt x="2262" y="273"/>
                  </a:lnTo>
                  <a:lnTo>
                    <a:pt x="2231" y="295"/>
                  </a:lnTo>
                  <a:lnTo>
                    <a:pt x="2200" y="315"/>
                  </a:lnTo>
                  <a:cubicBezTo>
                    <a:pt x="2157" y="341"/>
                    <a:pt x="2112" y="366"/>
                    <a:pt x="2068" y="391"/>
                  </a:cubicBezTo>
                  <a:lnTo>
                    <a:pt x="2000" y="426"/>
                  </a:lnTo>
                  <a:cubicBezTo>
                    <a:pt x="1977" y="437"/>
                    <a:pt x="1954" y="448"/>
                    <a:pt x="1931" y="460"/>
                  </a:cubicBezTo>
                  <a:cubicBezTo>
                    <a:pt x="1830" y="507"/>
                    <a:pt x="1728" y="551"/>
                    <a:pt x="1625" y="591"/>
                  </a:cubicBezTo>
                  <a:cubicBezTo>
                    <a:pt x="1525" y="631"/>
                    <a:pt x="1423" y="666"/>
                    <a:pt x="1321" y="702"/>
                  </a:cubicBezTo>
                  <a:cubicBezTo>
                    <a:pt x="1199" y="745"/>
                    <a:pt x="1076" y="790"/>
                    <a:pt x="956" y="839"/>
                  </a:cubicBezTo>
                  <a:cubicBezTo>
                    <a:pt x="937" y="846"/>
                    <a:pt x="919" y="852"/>
                    <a:pt x="901" y="860"/>
                  </a:cubicBezTo>
                  <a:cubicBezTo>
                    <a:pt x="808" y="899"/>
                    <a:pt x="716" y="942"/>
                    <a:pt x="627" y="988"/>
                  </a:cubicBezTo>
                  <a:cubicBezTo>
                    <a:pt x="608" y="998"/>
                    <a:pt x="589" y="1007"/>
                    <a:pt x="570" y="1017"/>
                  </a:cubicBezTo>
                  <a:cubicBezTo>
                    <a:pt x="552" y="1027"/>
                    <a:pt x="533" y="1036"/>
                    <a:pt x="516" y="1047"/>
                  </a:cubicBezTo>
                  <a:cubicBezTo>
                    <a:pt x="497" y="1057"/>
                    <a:pt x="480" y="1068"/>
                    <a:pt x="462" y="1079"/>
                  </a:cubicBezTo>
                  <a:cubicBezTo>
                    <a:pt x="445" y="1090"/>
                    <a:pt x="427" y="1100"/>
                    <a:pt x="410" y="1112"/>
                  </a:cubicBezTo>
                  <a:cubicBezTo>
                    <a:pt x="376" y="1135"/>
                    <a:pt x="341" y="1157"/>
                    <a:pt x="308" y="1181"/>
                  </a:cubicBezTo>
                  <a:cubicBezTo>
                    <a:pt x="205" y="1257"/>
                    <a:pt x="109" y="1341"/>
                    <a:pt x="27" y="1439"/>
                  </a:cubicBezTo>
                  <a:cubicBezTo>
                    <a:pt x="22" y="1445"/>
                    <a:pt x="17" y="1451"/>
                    <a:pt x="13" y="1456"/>
                  </a:cubicBezTo>
                  <a:cubicBezTo>
                    <a:pt x="8" y="1462"/>
                    <a:pt x="1" y="1470"/>
                    <a:pt x="1" y="1471"/>
                  </a:cubicBezTo>
                  <a:cubicBezTo>
                    <a:pt x="1" y="1471"/>
                    <a:pt x="6" y="1466"/>
                    <a:pt x="11" y="1461"/>
                  </a:cubicBezTo>
                  <a:cubicBezTo>
                    <a:pt x="17" y="1454"/>
                    <a:pt x="26" y="1445"/>
                    <a:pt x="33" y="1435"/>
                  </a:cubicBezTo>
                  <a:lnTo>
                    <a:pt x="53" y="1414"/>
                  </a:lnTo>
                  <a:cubicBezTo>
                    <a:pt x="59" y="1407"/>
                    <a:pt x="65" y="1399"/>
                    <a:pt x="73" y="1393"/>
                  </a:cubicBezTo>
                  <a:cubicBezTo>
                    <a:pt x="168" y="1295"/>
                    <a:pt x="277" y="1210"/>
                    <a:pt x="392" y="1136"/>
                  </a:cubicBezTo>
                  <a:cubicBezTo>
                    <a:pt x="428" y="1112"/>
                    <a:pt x="466" y="1090"/>
                    <a:pt x="504" y="1067"/>
                  </a:cubicBezTo>
                  <a:cubicBezTo>
                    <a:pt x="544" y="1046"/>
                    <a:pt x="581" y="1023"/>
                    <a:pt x="621" y="1004"/>
                  </a:cubicBezTo>
                  <a:cubicBezTo>
                    <a:pt x="699" y="962"/>
                    <a:pt x="779" y="925"/>
                    <a:pt x="859" y="889"/>
                  </a:cubicBezTo>
                  <a:cubicBezTo>
                    <a:pt x="959" y="845"/>
                    <a:pt x="1061" y="805"/>
                    <a:pt x="1163" y="766"/>
                  </a:cubicBezTo>
                  <a:cubicBezTo>
                    <a:pt x="1317" y="708"/>
                    <a:pt x="1473" y="654"/>
                    <a:pt x="1626" y="594"/>
                  </a:cubicBezTo>
                  <a:cubicBezTo>
                    <a:pt x="1719" y="558"/>
                    <a:pt x="1811" y="522"/>
                    <a:pt x="1901" y="482"/>
                  </a:cubicBezTo>
                  <a:cubicBezTo>
                    <a:pt x="1993" y="441"/>
                    <a:pt x="2082" y="396"/>
                    <a:pt x="2168" y="344"/>
                  </a:cubicBezTo>
                  <a:cubicBezTo>
                    <a:pt x="2255" y="293"/>
                    <a:pt x="2337" y="234"/>
                    <a:pt x="2413" y="170"/>
                  </a:cubicBezTo>
                  <a:cubicBezTo>
                    <a:pt x="2432" y="154"/>
                    <a:pt x="2450" y="140"/>
                    <a:pt x="2468" y="123"/>
                  </a:cubicBezTo>
                  <a:cubicBezTo>
                    <a:pt x="2485" y="108"/>
                    <a:pt x="2503" y="91"/>
                    <a:pt x="2521" y="76"/>
                  </a:cubicBezTo>
                  <a:cubicBezTo>
                    <a:pt x="2545" y="53"/>
                    <a:pt x="2568" y="23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845713" y="2208370"/>
              <a:ext cx="222998" cy="17559"/>
            </a:xfrm>
            <a:custGeom>
              <a:rect b="b" l="l" r="r" t="t"/>
              <a:pathLst>
                <a:path extrusionOk="0" h="253" w="3213">
                  <a:moveTo>
                    <a:pt x="1077" y="0"/>
                  </a:moveTo>
                  <a:cubicBezTo>
                    <a:pt x="992" y="0"/>
                    <a:pt x="907" y="4"/>
                    <a:pt x="822" y="11"/>
                  </a:cubicBezTo>
                  <a:cubicBezTo>
                    <a:pt x="799" y="14"/>
                    <a:pt x="776" y="14"/>
                    <a:pt x="754" y="17"/>
                  </a:cubicBezTo>
                  <a:lnTo>
                    <a:pt x="686" y="24"/>
                  </a:lnTo>
                  <a:cubicBezTo>
                    <a:pt x="664" y="26"/>
                    <a:pt x="642" y="30"/>
                    <a:pt x="620" y="34"/>
                  </a:cubicBezTo>
                  <a:cubicBezTo>
                    <a:pt x="598" y="38"/>
                    <a:pt x="576" y="41"/>
                    <a:pt x="554" y="45"/>
                  </a:cubicBezTo>
                  <a:cubicBezTo>
                    <a:pt x="511" y="56"/>
                    <a:pt x="467" y="64"/>
                    <a:pt x="424" y="76"/>
                  </a:cubicBezTo>
                  <a:cubicBezTo>
                    <a:pt x="291" y="111"/>
                    <a:pt x="160" y="161"/>
                    <a:pt x="41" y="229"/>
                  </a:cubicBezTo>
                  <a:cubicBezTo>
                    <a:pt x="34" y="234"/>
                    <a:pt x="26" y="238"/>
                    <a:pt x="21" y="241"/>
                  </a:cubicBezTo>
                  <a:cubicBezTo>
                    <a:pt x="12" y="246"/>
                    <a:pt x="2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3" y="252"/>
                    <a:pt x="9" y="250"/>
                    <a:pt x="15" y="246"/>
                  </a:cubicBezTo>
                  <a:cubicBezTo>
                    <a:pt x="25" y="241"/>
                    <a:pt x="37" y="235"/>
                    <a:pt x="48" y="228"/>
                  </a:cubicBezTo>
                  <a:lnTo>
                    <a:pt x="76" y="213"/>
                  </a:lnTo>
                  <a:cubicBezTo>
                    <a:pt x="85" y="208"/>
                    <a:pt x="94" y="204"/>
                    <a:pt x="104" y="200"/>
                  </a:cubicBezTo>
                  <a:cubicBezTo>
                    <a:pt x="238" y="135"/>
                    <a:pt x="380" y="92"/>
                    <a:pt x="525" y="63"/>
                  </a:cubicBezTo>
                  <a:cubicBezTo>
                    <a:pt x="573" y="52"/>
                    <a:pt x="620" y="46"/>
                    <a:pt x="666" y="38"/>
                  </a:cubicBezTo>
                  <a:lnTo>
                    <a:pt x="737" y="30"/>
                  </a:lnTo>
                  <a:cubicBezTo>
                    <a:pt x="750" y="28"/>
                    <a:pt x="761" y="27"/>
                    <a:pt x="773" y="26"/>
                  </a:cubicBezTo>
                  <a:lnTo>
                    <a:pt x="809" y="23"/>
                  </a:lnTo>
                  <a:cubicBezTo>
                    <a:pt x="904" y="14"/>
                    <a:pt x="1000" y="11"/>
                    <a:pt x="1095" y="10"/>
                  </a:cubicBezTo>
                  <a:cubicBezTo>
                    <a:pt x="1213" y="10"/>
                    <a:pt x="1332" y="16"/>
                    <a:pt x="1449" y="26"/>
                  </a:cubicBezTo>
                  <a:cubicBezTo>
                    <a:pt x="1627" y="40"/>
                    <a:pt x="1805" y="63"/>
                    <a:pt x="1982" y="84"/>
                  </a:cubicBezTo>
                  <a:cubicBezTo>
                    <a:pt x="2088" y="98"/>
                    <a:pt x="2194" y="111"/>
                    <a:pt x="2301" y="123"/>
                  </a:cubicBezTo>
                  <a:cubicBezTo>
                    <a:pt x="2425" y="135"/>
                    <a:pt x="2550" y="143"/>
                    <a:pt x="2676" y="143"/>
                  </a:cubicBezTo>
                  <a:cubicBezTo>
                    <a:pt x="2767" y="143"/>
                    <a:pt x="2859" y="139"/>
                    <a:pt x="2950" y="129"/>
                  </a:cubicBezTo>
                  <a:cubicBezTo>
                    <a:pt x="2976" y="126"/>
                    <a:pt x="3002" y="124"/>
                    <a:pt x="3028" y="120"/>
                  </a:cubicBezTo>
                  <a:cubicBezTo>
                    <a:pt x="3052" y="117"/>
                    <a:pt x="3078" y="113"/>
                    <a:pt x="3104" y="110"/>
                  </a:cubicBezTo>
                  <a:cubicBezTo>
                    <a:pt x="3140" y="106"/>
                    <a:pt x="3179" y="95"/>
                    <a:pt x="3213" y="88"/>
                  </a:cubicBezTo>
                  <a:lnTo>
                    <a:pt x="3213" y="88"/>
                  </a:lnTo>
                  <a:cubicBezTo>
                    <a:pt x="3190" y="92"/>
                    <a:pt x="3177" y="94"/>
                    <a:pt x="3162" y="96"/>
                  </a:cubicBezTo>
                  <a:lnTo>
                    <a:pt x="3115" y="103"/>
                  </a:lnTo>
                  <a:lnTo>
                    <a:pt x="3068" y="109"/>
                  </a:lnTo>
                  <a:lnTo>
                    <a:pt x="3008" y="116"/>
                  </a:lnTo>
                  <a:lnTo>
                    <a:pt x="2949" y="121"/>
                  </a:lnTo>
                  <a:cubicBezTo>
                    <a:pt x="2910" y="126"/>
                    <a:pt x="2871" y="127"/>
                    <a:pt x="2831" y="130"/>
                  </a:cubicBezTo>
                  <a:cubicBezTo>
                    <a:pt x="2805" y="132"/>
                    <a:pt x="2779" y="132"/>
                    <a:pt x="2752" y="133"/>
                  </a:cubicBezTo>
                  <a:lnTo>
                    <a:pt x="2712" y="134"/>
                  </a:lnTo>
                  <a:lnTo>
                    <a:pt x="2672" y="134"/>
                  </a:lnTo>
                  <a:cubicBezTo>
                    <a:pt x="2562" y="134"/>
                    <a:pt x="2451" y="127"/>
                    <a:pt x="2341" y="117"/>
                  </a:cubicBezTo>
                  <a:cubicBezTo>
                    <a:pt x="2220" y="108"/>
                    <a:pt x="2101" y="96"/>
                    <a:pt x="1982" y="81"/>
                  </a:cubicBezTo>
                  <a:cubicBezTo>
                    <a:pt x="1867" y="67"/>
                    <a:pt x="1750" y="53"/>
                    <a:pt x="1634" y="38"/>
                  </a:cubicBezTo>
                  <a:cubicBezTo>
                    <a:pt x="1494" y="22"/>
                    <a:pt x="1353" y="9"/>
                    <a:pt x="1212" y="4"/>
                  </a:cubicBezTo>
                  <a:cubicBezTo>
                    <a:pt x="1192" y="3"/>
                    <a:pt x="1171" y="1"/>
                    <a:pt x="1150" y="1"/>
                  </a:cubicBezTo>
                  <a:cubicBezTo>
                    <a:pt x="1126" y="0"/>
                    <a:pt x="1101" y="0"/>
                    <a:pt x="1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969811" y="2160896"/>
              <a:ext cx="109035" cy="46293"/>
            </a:xfrm>
            <a:custGeom>
              <a:rect b="b" l="l" r="r" t="t"/>
              <a:pathLst>
                <a:path extrusionOk="0" h="667" w="1571">
                  <a:moveTo>
                    <a:pt x="0" y="0"/>
                  </a:moveTo>
                  <a:cubicBezTo>
                    <a:pt x="0" y="1"/>
                    <a:pt x="4" y="1"/>
                    <a:pt x="9" y="2"/>
                  </a:cubicBezTo>
                  <a:cubicBezTo>
                    <a:pt x="15" y="2"/>
                    <a:pt x="22" y="2"/>
                    <a:pt x="28" y="3"/>
                  </a:cubicBezTo>
                  <a:cubicBezTo>
                    <a:pt x="39" y="3"/>
                    <a:pt x="51" y="3"/>
                    <a:pt x="62" y="4"/>
                  </a:cubicBezTo>
                  <a:cubicBezTo>
                    <a:pt x="141" y="8"/>
                    <a:pt x="220" y="19"/>
                    <a:pt x="298" y="33"/>
                  </a:cubicBezTo>
                  <a:cubicBezTo>
                    <a:pt x="398" y="51"/>
                    <a:pt x="497" y="73"/>
                    <a:pt x="595" y="104"/>
                  </a:cubicBezTo>
                  <a:cubicBezTo>
                    <a:pt x="626" y="112"/>
                    <a:pt x="654" y="124"/>
                    <a:pt x="684" y="134"/>
                  </a:cubicBezTo>
                  <a:cubicBezTo>
                    <a:pt x="714" y="144"/>
                    <a:pt x="744" y="157"/>
                    <a:pt x="773" y="168"/>
                  </a:cubicBezTo>
                  <a:cubicBezTo>
                    <a:pt x="860" y="206"/>
                    <a:pt x="944" y="251"/>
                    <a:pt x="1025" y="303"/>
                  </a:cubicBezTo>
                  <a:cubicBezTo>
                    <a:pt x="1073" y="333"/>
                    <a:pt x="1118" y="368"/>
                    <a:pt x="1162" y="403"/>
                  </a:cubicBezTo>
                  <a:cubicBezTo>
                    <a:pt x="1252" y="476"/>
                    <a:pt x="1338" y="557"/>
                    <a:pt x="1441" y="612"/>
                  </a:cubicBezTo>
                  <a:cubicBezTo>
                    <a:pt x="1465" y="626"/>
                    <a:pt x="1489" y="638"/>
                    <a:pt x="1514" y="650"/>
                  </a:cubicBezTo>
                  <a:cubicBezTo>
                    <a:pt x="1523" y="653"/>
                    <a:pt x="1533" y="657"/>
                    <a:pt x="1543" y="659"/>
                  </a:cubicBezTo>
                  <a:cubicBezTo>
                    <a:pt x="1550" y="662"/>
                    <a:pt x="1558" y="664"/>
                    <a:pt x="1571" y="667"/>
                  </a:cubicBezTo>
                  <a:cubicBezTo>
                    <a:pt x="1560" y="663"/>
                    <a:pt x="1553" y="659"/>
                    <a:pt x="1546" y="657"/>
                  </a:cubicBezTo>
                  <a:cubicBezTo>
                    <a:pt x="1531" y="650"/>
                    <a:pt x="1514" y="644"/>
                    <a:pt x="1499" y="637"/>
                  </a:cubicBezTo>
                  <a:cubicBezTo>
                    <a:pt x="1462" y="618"/>
                    <a:pt x="1426" y="596"/>
                    <a:pt x="1391" y="572"/>
                  </a:cubicBezTo>
                  <a:cubicBezTo>
                    <a:pt x="1367" y="557"/>
                    <a:pt x="1344" y="540"/>
                    <a:pt x="1322" y="523"/>
                  </a:cubicBezTo>
                  <a:cubicBezTo>
                    <a:pt x="1276" y="486"/>
                    <a:pt x="1231" y="447"/>
                    <a:pt x="1184" y="411"/>
                  </a:cubicBezTo>
                  <a:cubicBezTo>
                    <a:pt x="1158" y="391"/>
                    <a:pt x="1133" y="372"/>
                    <a:pt x="1107" y="353"/>
                  </a:cubicBezTo>
                  <a:lnTo>
                    <a:pt x="1067" y="326"/>
                  </a:lnTo>
                  <a:lnTo>
                    <a:pt x="1047" y="313"/>
                  </a:lnTo>
                  <a:lnTo>
                    <a:pt x="1027" y="301"/>
                  </a:lnTo>
                  <a:lnTo>
                    <a:pt x="987" y="275"/>
                  </a:lnTo>
                  <a:cubicBezTo>
                    <a:pt x="973" y="267"/>
                    <a:pt x="960" y="259"/>
                    <a:pt x="946" y="251"/>
                  </a:cubicBezTo>
                  <a:cubicBezTo>
                    <a:pt x="933" y="244"/>
                    <a:pt x="920" y="235"/>
                    <a:pt x="906" y="228"/>
                  </a:cubicBezTo>
                  <a:lnTo>
                    <a:pt x="864" y="206"/>
                  </a:lnTo>
                  <a:cubicBezTo>
                    <a:pt x="848" y="197"/>
                    <a:pt x="831" y="188"/>
                    <a:pt x="814" y="180"/>
                  </a:cubicBezTo>
                  <a:cubicBezTo>
                    <a:pt x="797" y="172"/>
                    <a:pt x="780" y="164"/>
                    <a:pt x="762" y="157"/>
                  </a:cubicBezTo>
                  <a:cubicBezTo>
                    <a:pt x="727" y="142"/>
                    <a:pt x="694" y="128"/>
                    <a:pt x="658" y="115"/>
                  </a:cubicBezTo>
                  <a:cubicBezTo>
                    <a:pt x="647" y="111"/>
                    <a:pt x="637" y="106"/>
                    <a:pt x="627" y="103"/>
                  </a:cubicBezTo>
                  <a:cubicBezTo>
                    <a:pt x="598" y="94"/>
                    <a:pt x="570" y="85"/>
                    <a:pt x="542" y="76"/>
                  </a:cubicBezTo>
                  <a:cubicBezTo>
                    <a:pt x="514" y="69"/>
                    <a:pt x="486" y="61"/>
                    <a:pt x="457" y="55"/>
                  </a:cubicBezTo>
                  <a:cubicBezTo>
                    <a:pt x="433" y="50"/>
                    <a:pt x="411" y="42"/>
                    <a:pt x="387" y="37"/>
                  </a:cubicBezTo>
                  <a:lnTo>
                    <a:pt x="316" y="25"/>
                  </a:lnTo>
                  <a:cubicBezTo>
                    <a:pt x="292" y="22"/>
                    <a:pt x="269" y="19"/>
                    <a:pt x="245" y="16"/>
                  </a:cubicBezTo>
                  <a:cubicBezTo>
                    <a:pt x="227" y="13"/>
                    <a:pt x="209" y="11"/>
                    <a:pt x="191" y="8"/>
                  </a:cubicBezTo>
                  <a:cubicBezTo>
                    <a:pt x="172" y="6"/>
                    <a:pt x="154" y="4"/>
                    <a:pt x="135" y="3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919908" y="2265838"/>
              <a:ext cx="285116" cy="443984"/>
            </a:xfrm>
            <a:custGeom>
              <a:rect b="b" l="l" r="r" t="t"/>
              <a:pathLst>
                <a:path extrusionOk="0" h="6397" w="4108">
                  <a:moveTo>
                    <a:pt x="2567" y="0"/>
                  </a:moveTo>
                  <a:lnTo>
                    <a:pt x="2567" y="0"/>
                  </a:lnTo>
                  <a:cubicBezTo>
                    <a:pt x="2545" y="129"/>
                    <a:pt x="2569" y="259"/>
                    <a:pt x="2572" y="390"/>
                  </a:cubicBezTo>
                  <a:cubicBezTo>
                    <a:pt x="2577" y="721"/>
                    <a:pt x="2429" y="1052"/>
                    <a:pt x="2179" y="1269"/>
                  </a:cubicBezTo>
                  <a:cubicBezTo>
                    <a:pt x="2070" y="1363"/>
                    <a:pt x="1941" y="1438"/>
                    <a:pt x="1857" y="1555"/>
                  </a:cubicBezTo>
                  <a:cubicBezTo>
                    <a:pt x="1757" y="1695"/>
                    <a:pt x="1732" y="1876"/>
                    <a:pt x="1643" y="2022"/>
                  </a:cubicBezTo>
                  <a:cubicBezTo>
                    <a:pt x="1535" y="2199"/>
                    <a:pt x="1331" y="2311"/>
                    <a:pt x="1125" y="2311"/>
                  </a:cubicBezTo>
                  <a:cubicBezTo>
                    <a:pt x="1107" y="2311"/>
                    <a:pt x="1088" y="2310"/>
                    <a:pt x="1069" y="2308"/>
                  </a:cubicBezTo>
                  <a:lnTo>
                    <a:pt x="1069" y="2308"/>
                  </a:lnTo>
                  <a:lnTo>
                    <a:pt x="1099" y="2364"/>
                  </a:lnTo>
                  <a:cubicBezTo>
                    <a:pt x="977" y="2199"/>
                    <a:pt x="788" y="2080"/>
                    <a:pt x="584" y="2057"/>
                  </a:cubicBezTo>
                  <a:cubicBezTo>
                    <a:pt x="559" y="2054"/>
                    <a:pt x="533" y="2052"/>
                    <a:pt x="508" y="2052"/>
                  </a:cubicBezTo>
                  <a:cubicBezTo>
                    <a:pt x="387" y="2052"/>
                    <a:pt x="264" y="2088"/>
                    <a:pt x="178" y="2172"/>
                  </a:cubicBezTo>
                  <a:cubicBezTo>
                    <a:pt x="95" y="2253"/>
                    <a:pt x="56" y="2372"/>
                    <a:pt x="40" y="2488"/>
                  </a:cubicBezTo>
                  <a:cubicBezTo>
                    <a:pt x="1" y="2759"/>
                    <a:pt x="78" y="3045"/>
                    <a:pt x="246" y="3262"/>
                  </a:cubicBezTo>
                  <a:cubicBezTo>
                    <a:pt x="415" y="3478"/>
                    <a:pt x="673" y="3622"/>
                    <a:pt x="946" y="3651"/>
                  </a:cubicBezTo>
                  <a:cubicBezTo>
                    <a:pt x="843" y="3953"/>
                    <a:pt x="665" y="4229"/>
                    <a:pt x="434" y="4450"/>
                  </a:cubicBezTo>
                  <a:cubicBezTo>
                    <a:pt x="413" y="4471"/>
                    <a:pt x="389" y="4491"/>
                    <a:pt x="360" y="4495"/>
                  </a:cubicBezTo>
                  <a:cubicBezTo>
                    <a:pt x="358" y="4495"/>
                    <a:pt x="355" y="4496"/>
                    <a:pt x="352" y="4496"/>
                  </a:cubicBezTo>
                  <a:cubicBezTo>
                    <a:pt x="322" y="4496"/>
                    <a:pt x="292" y="4479"/>
                    <a:pt x="261" y="4479"/>
                  </a:cubicBezTo>
                  <a:cubicBezTo>
                    <a:pt x="255" y="4479"/>
                    <a:pt x="250" y="4479"/>
                    <a:pt x="244" y="4481"/>
                  </a:cubicBezTo>
                  <a:cubicBezTo>
                    <a:pt x="176" y="4495"/>
                    <a:pt x="180" y="4595"/>
                    <a:pt x="203" y="4661"/>
                  </a:cubicBezTo>
                  <a:cubicBezTo>
                    <a:pt x="386" y="5206"/>
                    <a:pt x="668" y="5717"/>
                    <a:pt x="1032" y="6161"/>
                  </a:cubicBezTo>
                  <a:cubicBezTo>
                    <a:pt x="1126" y="6276"/>
                    <a:pt x="1251" y="6397"/>
                    <a:pt x="1395" y="6397"/>
                  </a:cubicBezTo>
                  <a:cubicBezTo>
                    <a:pt x="1408" y="6397"/>
                    <a:pt x="1422" y="6396"/>
                    <a:pt x="1435" y="6394"/>
                  </a:cubicBezTo>
                  <a:cubicBezTo>
                    <a:pt x="1599" y="6367"/>
                    <a:pt x="1690" y="6190"/>
                    <a:pt x="1728" y="6030"/>
                  </a:cubicBezTo>
                  <a:cubicBezTo>
                    <a:pt x="1779" y="5821"/>
                    <a:pt x="1784" y="5602"/>
                    <a:pt x="1744" y="5392"/>
                  </a:cubicBezTo>
                  <a:cubicBezTo>
                    <a:pt x="1728" y="5313"/>
                    <a:pt x="1707" y="5232"/>
                    <a:pt x="1726" y="5153"/>
                  </a:cubicBezTo>
                  <a:cubicBezTo>
                    <a:pt x="1739" y="5104"/>
                    <a:pt x="1765" y="5061"/>
                    <a:pt x="1792" y="5019"/>
                  </a:cubicBezTo>
                  <a:cubicBezTo>
                    <a:pt x="1936" y="4790"/>
                    <a:pt x="2079" y="4562"/>
                    <a:pt x="2222" y="4334"/>
                  </a:cubicBezTo>
                  <a:cubicBezTo>
                    <a:pt x="2551" y="4445"/>
                    <a:pt x="2893" y="4515"/>
                    <a:pt x="3239" y="4541"/>
                  </a:cubicBezTo>
                  <a:cubicBezTo>
                    <a:pt x="3259" y="4543"/>
                    <a:pt x="3279" y="4544"/>
                    <a:pt x="3300" y="4544"/>
                  </a:cubicBezTo>
                  <a:cubicBezTo>
                    <a:pt x="3334" y="4544"/>
                    <a:pt x="3368" y="4540"/>
                    <a:pt x="3398" y="4526"/>
                  </a:cubicBezTo>
                  <a:cubicBezTo>
                    <a:pt x="3460" y="4497"/>
                    <a:pt x="3498" y="4433"/>
                    <a:pt x="3530" y="4374"/>
                  </a:cubicBezTo>
                  <a:cubicBezTo>
                    <a:pt x="3741" y="3987"/>
                    <a:pt x="3913" y="3579"/>
                    <a:pt x="4042" y="3158"/>
                  </a:cubicBezTo>
                  <a:cubicBezTo>
                    <a:pt x="4076" y="3047"/>
                    <a:pt x="4108" y="2933"/>
                    <a:pt x="4107" y="2817"/>
                  </a:cubicBezTo>
                  <a:cubicBezTo>
                    <a:pt x="4107" y="2680"/>
                    <a:pt x="4061" y="2548"/>
                    <a:pt x="4034" y="2416"/>
                  </a:cubicBezTo>
                  <a:cubicBezTo>
                    <a:pt x="3962" y="2055"/>
                    <a:pt x="4030" y="1680"/>
                    <a:pt x="4003" y="1313"/>
                  </a:cubicBezTo>
                  <a:cubicBezTo>
                    <a:pt x="3984" y="1054"/>
                    <a:pt x="3915" y="800"/>
                    <a:pt x="3804" y="566"/>
                  </a:cubicBezTo>
                  <a:lnTo>
                    <a:pt x="3804" y="566"/>
                  </a:lnTo>
                  <a:cubicBezTo>
                    <a:pt x="3817" y="676"/>
                    <a:pt x="3822" y="788"/>
                    <a:pt x="3816" y="899"/>
                  </a:cubicBezTo>
                  <a:cubicBezTo>
                    <a:pt x="3811" y="994"/>
                    <a:pt x="3775" y="1116"/>
                    <a:pt x="3679" y="1125"/>
                  </a:cubicBezTo>
                  <a:cubicBezTo>
                    <a:pt x="3676" y="1125"/>
                    <a:pt x="3672" y="1126"/>
                    <a:pt x="3669" y="1126"/>
                  </a:cubicBezTo>
                  <a:cubicBezTo>
                    <a:pt x="3608" y="1126"/>
                    <a:pt x="3557" y="1075"/>
                    <a:pt x="3534" y="1017"/>
                  </a:cubicBezTo>
                  <a:cubicBezTo>
                    <a:pt x="3459" y="1168"/>
                    <a:pt x="3247" y="1202"/>
                    <a:pt x="3072" y="1209"/>
                  </a:cubicBezTo>
                  <a:cubicBezTo>
                    <a:pt x="3164" y="859"/>
                    <a:pt x="3129" y="477"/>
                    <a:pt x="2975" y="149"/>
                  </a:cubicBezTo>
                  <a:lnTo>
                    <a:pt x="2975" y="149"/>
                  </a:lnTo>
                  <a:cubicBezTo>
                    <a:pt x="3065" y="487"/>
                    <a:pt x="3102" y="872"/>
                    <a:pt x="2913" y="1166"/>
                  </a:cubicBezTo>
                  <a:cubicBezTo>
                    <a:pt x="2827" y="1301"/>
                    <a:pt x="2697" y="1410"/>
                    <a:pt x="2640" y="1559"/>
                  </a:cubicBezTo>
                  <a:cubicBezTo>
                    <a:pt x="2554" y="1792"/>
                    <a:pt x="2663" y="2068"/>
                    <a:pt x="2554" y="2291"/>
                  </a:cubicBezTo>
                  <a:cubicBezTo>
                    <a:pt x="2481" y="2438"/>
                    <a:pt x="2318" y="2516"/>
                    <a:pt x="2154" y="2516"/>
                  </a:cubicBezTo>
                  <a:cubicBezTo>
                    <a:pt x="2050" y="2516"/>
                    <a:pt x="1945" y="2484"/>
                    <a:pt x="1864" y="2418"/>
                  </a:cubicBezTo>
                  <a:cubicBezTo>
                    <a:pt x="2004" y="2291"/>
                    <a:pt x="2150" y="2154"/>
                    <a:pt x="2196" y="1970"/>
                  </a:cubicBezTo>
                  <a:cubicBezTo>
                    <a:pt x="2228" y="1844"/>
                    <a:pt x="2207" y="1709"/>
                    <a:pt x="2244" y="1584"/>
                  </a:cubicBezTo>
                  <a:cubicBezTo>
                    <a:pt x="2290" y="1431"/>
                    <a:pt x="2413" y="1314"/>
                    <a:pt x="2507" y="1185"/>
                  </a:cubicBezTo>
                  <a:cubicBezTo>
                    <a:pt x="2748" y="844"/>
                    <a:pt x="2773" y="363"/>
                    <a:pt x="2567" y="0"/>
                  </a:cubicBezTo>
                  <a:close/>
                </a:path>
              </a:pathLst>
            </a:custGeom>
            <a:solidFill>
              <a:srgbClr val="CF9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5156096" y="2377721"/>
              <a:ext cx="42476" cy="75443"/>
            </a:xfrm>
            <a:custGeom>
              <a:rect b="b" l="l" r="r" t="t"/>
              <a:pathLst>
                <a:path extrusionOk="0" h="1087" w="612">
                  <a:moveTo>
                    <a:pt x="326" y="1"/>
                  </a:moveTo>
                  <a:cubicBezTo>
                    <a:pt x="205" y="1"/>
                    <a:pt x="88" y="165"/>
                    <a:pt x="48" y="411"/>
                  </a:cubicBezTo>
                  <a:cubicBezTo>
                    <a:pt x="1" y="702"/>
                    <a:pt x="78" y="997"/>
                    <a:pt x="221" y="1070"/>
                  </a:cubicBezTo>
                  <a:cubicBezTo>
                    <a:pt x="242" y="1081"/>
                    <a:pt x="264" y="1086"/>
                    <a:pt x="286" y="1086"/>
                  </a:cubicBezTo>
                  <a:cubicBezTo>
                    <a:pt x="407" y="1086"/>
                    <a:pt x="524" y="922"/>
                    <a:pt x="564" y="675"/>
                  </a:cubicBezTo>
                  <a:cubicBezTo>
                    <a:pt x="611" y="384"/>
                    <a:pt x="534" y="89"/>
                    <a:pt x="391" y="17"/>
                  </a:cubicBezTo>
                  <a:cubicBezTo>
                    <a:pt x="370" y="6"/>
                    <a:pt x="348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5160469" y="2390561"/>
              <a:ext cx="37826" cy="63159"/>
            </a:xfrm>
            <a:custGeom>
              <a:rect b="b" l="l" r="r" t="t"/>
              <a:pathLst>
                <a:path extrusionOk="0" h="910" w="545">
                  <a:moveTo>
                    <a:pt x="271" y="1"/>
                  </a:moveTo>
                  <a:cubicBezTo>
                    <a:pt x="121" y="1"/>
                    <a:pt x="0" y="203"/>
                    <a:pt x="1" y="454"/>
                  </a:cubicBezTo>
                  <a:cubicBezTo>
                    <a:pt x="1" y="705"/>
                    <a:pt x="123" y="909"/>
                    <a:pt x="273" y="910"/>
                  </a:cubicBezTo>
                  <a:cubicBezTo>
                    <a:pt x="273" y="910"/>
                    <a:pt x="274" y="910"/>
                    <a:pt x="274" y="910"/>
                  </a:cubicBezTo>
                  <a:cubicBezTo>
                    <a:pt x="424" y="910"/>
                    <a:pt x="544" y="708"/>
                    <a:pt x="544" y="456"/>
                  </a:cubicBezTo>
                  <a:cubicBezTo>
                    <a:pt x="544" y="205"/>
                    <a:pt x="422" y="2"/>
                    <a:pt x="272" y="1"/>
                  </a:cubicBezTo>
                  <a:cubicBezTo>
                    <a:pt x="271" y="1"/>
                    <a:pt x="271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159220" y="2372724"/>
              <a:ext cx="39422" cy="51984"/>
            </a:xfrm>
            <a:custGeom>
              <a:rect b="b" l="l" r="r" t="t"/>
              <a:pathLst>
                <a:path extrusionOk="0" h="749" w="568">
                  <a:moveTo>
                    <a:pt x="287" y="0"/>
                  </a:moveTo>
                  <a:cubicBezTo>
                    <a:pt x="222" y="0"/>
                    <a:pt x="158" y="43"/>
                    <a:pt x="112" y="114"/>
                  </a:cubicBezTo>
                  <a:cubicBezTo>
                    <a:pt x="79" y="162"/>
                    <a:pt x="53" y="219"/>
                    <a:pt x="34" y="281"/>
                  </a:cubicBezTo>
                  <a:cubicBezTo>
                    <a:pt x="16" y="346"/>
                    <a:pt x="3" y="413"/>
                    <a:pt x="1" y="482"/>
                  </a:cubicBezTo>
                  <a:lnTo>
                    <a:pt x="6" y="485"/>
                  </a:lnTo>
                  <a:cubicBezTo>
                    <a:pt x="26" y="357"/>
                    <a:pt x="71" y="242"/>
                    <a:pt x="132" y="166"/>
                  </a:cubicBezTo>
                  <a:cubicBezTo>
                    <a:pt x="176" y="112"/>
                    <a:pt x="229" y="80"/>
                    <a:pt x="282" y="80"/>
                  </a:cubicBezTo>
                  <a:cubicBezTo>
                    <a:pt x="303" y="80"/>
                    <a:pt x="325" y="85"/>
                    <a:pt x="345" y="96"/>
                  </a:cubicBezTo>
                  <a:cubicBezTo>
                    <a:pt x="418" y="132"/>
                    <a:pt x="477" y="235"/>
                    <a:pt x="505" y="356"/>
                  </a:cubicBezTo>
                  <a:cubicBezTo>
                    <a:pt x="535" y="479"/>
                    <a:pt x="538" y="619"/>
                    <a:pt x="517" y="746"/>
                  </a:cubicBezTo>
                  <a:lnTo>
                    <a:pt x="521" y="748"/>
                  </a:lnTo>
                  <a:cubicBezTo>
                    <a:pt x="557" y="627"/>
                    <a:pt x="567" y="474"/>
                    <a:pt x="540" y="332"/>
                  </a:cubicBezTo>
                  <a:cubicBezTo>
                    <a:pt x="526" y="261"/>
                    <a:pt x="503" y="195"/>
                    <a:pt x="473" y="138"/>
                  </a:cubicBezTo>
                  <a:cubicBezTo>
                    <a:pt x="441" y="83"/>
                    <a:pt x="402" y="41"/>
                    <a:pt x="359" y="18"/>
                  </a:cubicBezTo>
                  <a:cubicBezTo>
                    <a:pt x="335" y="6"/>
                    <a:pt x="311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5054486" y="2373557"/>
              <a:ext cx="65518" cy="52401"/>
            </a:xfrm>
            <a:custGeom>
              <a:rect b="b" l="l" r="r" t="t"/>
              <a:pathLst>
                <a:path extrusionOk="0" h="755" w="944">
                  <a:moveTo>
                    <a:pt x="463" y="1"/>
                  </a:moveTo>
                  <a:cubicBezTo>
                    <a:pt x="422" y="1"/>
                    <a:pt x="380" y="7"/>
                    <a:pt x="339" y="20"/>
                  </a:cubicBezTo>
                  <a:cubicBezTo>
                    <a:pt x="267" y="44"/>
                    <a:pt x="203" y="87"/>
                    <a:pt x="152" y="144"/>
                  </a:cubicBezTo>
                  <a:cubicBezTo>
                    <a:pt x="102" y="200"/>
                    <a:pt x="64" y="267"/>
                    <a:pt x="44" y="339"/>
                  </a:cubicBezTo>
                  <a:cubicBezTo>
                    <a:pt x="0" y="481"/>
                    <a:pt x="21" y="634"/>
                    <a:pt x="82" y="755"/>
                  </a:cubicBezTo>
                  <a:lnTo>
                    <a:pt x="90" y="753"/>
                  </a:lnTo>
                  <a:cubicBezTo>
                    <a:pt x="54" y="626"/>
                    <a:pt x="56" y="486"/>
                    <a:pt x="102" y="363"/>
                  </a:cubicBezTo>
                  <a:cubicBezTo>
                    <a:pt x="147" y="241"/>
                    <a:pt x="242" y="137"/>
                    <a:pt x="362" y="100"/>
                  </a:cubicBezTo>
                  <a:cubicBezTo>
                    <a:pt x="399" y="87"/>
                    <a:pt x="437" y="81"/>
                    <a:pt x="475" y="81"/>
                  </a:cubicBezTo>
                  <a:cubicBezTo>
                    <a:pt x="561" y="81"/>
                    <a:pt x="647" y="111"/>
                    <a:pt x="718" y="163"/>
                  </a:cubicBezTo>
                  <a:cubicBezTo>
                    <a:pt x="822" y="237"/>
                    <a:pt x="898" y="353"/>
                    <a:pt x="935" y="478"/>
                  </a:cubicBezTo>
                  <a:lnTo>
                    <a:pt x="943" y="476"/>
                  </a:lnTo>
                  <a:cubicBezTo>
                    <a:pt x="938" y="407"/>
                    <a:pt x="915" y="340"/>
                    <a:pt x="884" y="277"/>
                  </a:cubicBezTo>
                  <a:cubicBezTo>
                    <a:pt x="852" y="214"/>
                    <a:pt x="806" y="157"/>
                    <a:pt x="752" y="110"/>
                  </a:cubicBezTo>
                  <a:cubicBezTo>
                    <a:pt x="675" y="42"/>
                    <a:pt x="570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054555" y="2378623"/>
              <a:ext cx="71001" cy="75304"/>
            </a:xfrm>
            <a:custGeom>
              <a:rect b="b" l="l" r="r" t="t"/>
              <a:pathLst>
                <a:path extrusionOk="0" h="1085" w="1023">
                  <a:moveTo>
                    <a:pt x="473" y="0"/>
                  </a:moveTo>
                  <a:cubicBezTo>
                    <a:pt x="435" y="0"/>
                    <a:pt x="397" y="6"/>
                    <a:pt x="359" y="18"/>
                  </a:cubicBezTo>
                  <a:cubicBezTo>
                    <a:pt x="123" y="95"/>
                    <a:pt x="0" y="392"/>
                    <a:pt x="84" y="681"/>
                  </a:cubicBezTo>
                  <a:cubicBezTo>
                    <a:pt x="155" y="924"/>
                    <a:pt x="349" y="1085"/>
                    <a:pt x="549" y="1085"/>
                  </a:cubicBezTo>
                  <a:cubicBezTo>
                    <a:pt x="588" y="1085"/>
                    <a:pt x="626" y="1079"/>
                    <a:pt x="664" y="1066"/>
                  </a:cubicBezTo>
                  <a:cubicBezTo>
                    <a:pt x="900" y="990"/>
                    <a:pt x="1022" y="694"/>
                    <a:pt x="938" y="404"/>
                  </a:cubicBezTo>
                  <a:cubicBezTo>
                    <a:pt x="867" y="161"/>
                    <a:pt x="673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5077390" y="2391464"/>
              <a:ext cx="48514" cy="63089"/>
            </a:xfrm>
            <a:custGeom>
              <a:rect b="b" l="l" r="r" t="t"/>
              <a:pathLst>
                <a:path extrusionOk="0" h="909" w="699">
                  <a:moveTo>
                    <a:pt x="339" y="0"/>
                  </a:moveTo>
                  <a:cubicBezTo>
                    <a:pt x="333" y="0"/>
                    <a:pt x="327" y="1"/>
                    <a:pt x="321" y="1"/>
                  </a:cubicBezTo>
                  <a:cubicBezTo>
                    <a:pt x="137" y="13"/>
                    <a:pt x="0" y="226"/>
                    <a:pt x="16" y="477"/>
                  </a:cubicBezTo>
                  <a:cubicBezTo>
                    <a:pt x="31" y="720"/>
                    <a:pt x="183" y="909"/>
                    <a:pt x="360" y="909"/>
                  </a:cubicBezTo>
                  <a:cubicBezTo>
                    <a:pt x="365" y="909"/>
                    <a:pt x="371" y="908"/>
                    <a:pt x="377" y="908"/>
                  </a:cubicBezTo>
                  <a:cubicBezTo>
                    <a:pt x="561" y="896"/>
                    <a:pt x="698" y="682"/>
                    <a:pt x="683" y="432"/>
                  </a:cubicBezTo>
                  <a:cubicBezTo>
                    <a:pt x="668" y="189"/>
                    <a:pt x="517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909844" y="2546864"/>
              <a:ext cx="86340" cy="152760"/>
            </a:xfrm>
            <a:custGeom>
              <a:rect b="b" l="l" r="r" t="t"/>
              <a:pathLst>
                <a:path extrusionOk="0" h="2201" w="1244">
                  <a:moveTo>
                    <a:pt x="449" y="0"/>
                  </a:moveTo>
                  <a:cubicBezTo>
                    <a:pt x="349" y="0"/>
                    <a:pt x="203" y="45"/>
                    <a:pt x="0" y="208"/>
                  </a:cubicBezTo>
                  <a:lnTo>
                    <a:pt x="599" y="2201"/>
                  </a:lnTo>
                  <a:lnTo>
                    <a:pt x="1244" y="1740"/>
                  </a:lnTo>
                  <a:lnTo>
                    <a:pt x="623" y="69"/>
                  </a:lnTo>
                  <a:cubicBezTo>
                    <a:pt x="623" y="69"/>
                    <a:pt x="571" y="0"/>
                    <a:pt x="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863064" y="2329553"/>
              <a:ext cx="69" cy="69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close/>
                </a:path>
              </a:pathLst>
            </a:custGeom>
            <a:noFill/>
            <a:ln cap="flat" cmpd="sng" w="9525">
              <a:solidFill>
                <a:srgbClr val="FEFEFE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920255" y="2421517"/>
              <a:ext cx="247776" cy="184964"/>
            </a:xfrm>
            <a:custGeom>
              <a:rect b="b" l="l" r="r" t="t"/>
              <a:pathLst>
                <a:path extrusionOk="0" h="2665" w="3570">
                  <a:moveTo>
                    <a:pt x="496" y="1"/>
                  </a:moveTo>
                  <a:cubicBezTo>
                    <a:pt x="326" y="1"/>
                    <a:pt x="154" y="91"/>
                    <a:pt x="53" y="231"/>
                  </a:cubicBezTo>
                  <a:cubicBezTo>
                    <a:pt x="46" y="242"/>
                    <a:pt x="40" y="253"/>
                    <a:pt x="33" y="264"/>
                  </a:cubicBezTo>
                  <a:cubicBezTo>
                    <a:pt x="1" y="531"/>
                    <a:pt x="77" y="807"/>
                    <a:pt x="241" y="1018"/>
                  </a:cubicBezTo>
                  <a:cubicBezTo>
                    <a:pt x="410" y="1235"/>
                    <a:pt x="669" y="1379"/>
                    <a:pt x="942" y="1408"/>
                  </a:cubicBezTo>
                  <a:cubicBezTo>
                    <a:pt x="879" y="1590"/>
                    <a:pt x="789" y="1762"/>
                    <a:pt x="678" y="1919"/>
                  </a:cubicBezTo>
                  <a:cubicBezTo>
                    <a:pt x="867" y="2061"/>
                    <a:pt x="1051" y="2208"/>
                    <a:pt x="1246" y="2340"/>
                  </a:cubicBezTo>
                  <a:cubicBezTo>
                    <a:pt x="1435" y="2469"/>
                    <a:pt x="1641" y="2585"/>
                    <a:pt x="1857" y="2665"/>
                  </a:cubicBezTo>
                  <a:cubicBezTo>
                    <a:pt x="1977" y="2473"/>
                    <a:pt x="2098" y="2282"/>
                    <a:pt x="2218" y="2091"/>
                  </a:cubicBezTo>
                  <a:cubicBezTo>
                    <a:pt x="2547" y="2201"/>
                    <a:pt x="2888" y="2272"/>
                    <a:pt x="3235" y="2297"/>
                  </a:cubicBezTo>
                  <a:cubicBezTo>
                    <a:pt x="3255" y="2299"/>
                    <a:pt x="3275" y="2300"/>
                    <a:pt x="3295" y="2300"/>
                  </a:cubicBezTo>
                  <a:cubicBezTo>
                    <a:pt x="3329" y="2300"/>
                    <a:pt x="3363" y="2296"/>
                    <a:pt x="3393" y="2282"/>
                  </a:cubicBezTo>
                  <a:cubicBezTo>
                    <a:pt x="3456" y="2253"/>
                    <a:pt x="3493" y="2190"/>
                    <a:pt x="3526" y="2130"/>
                  </a:cubicBezTo>
                  <a:cubicBezTo>
                    <a:pt x="3541" y="2102"/>
                    <a:pt x="3555" y="2073"/>
                    <a:pt x="3569" y="2044"/>
                  </a:cubicBezTo>
                  <a:cubicBezTo>
                    <a:pt x="2827" y="1962"/>
                    <a:pt x="2150" y="1532"/>
                    <a:pt x="1440" y="1263"/>
                  </a:cubicBezTo>
                  <a:cubicBezTo>
                    <a:pt x="1378" y="1239"/>
                    <a:pt x="1311" y="1214"/>
                    <a:pt x="1272" y="1158"/>
                  </a:cubicBezTo>
                  <a:cubicBezTo>
                    <a:pt x="1241" y="1115"/>
                    <a:pt x="1233" y="1060"/>
                    <a:pt x="1224" y="1007"/>
                  </a:cubicBezTo>
                  <a:cubicBezTo>
                    <a:pt x="1194" y="827"/>
                    <a:pt x="1139" y="650"/>
                    <a:pt x="1065" y="482"/>
                  </a:cubicBezTo>
                  <a:cubicBezTo>
                    <a:pt x="977" y="286"/>
                    <a:pt x="844" y="90"/>
                    <a:pt x="640" y="24"/>
                  </a:cubicBezTo>
                  <a:cubicBezTo>
                    <a:pt x="593" y="8"/>
                    <a:pt x="545" y="1"/>
                    <a:pt x="496" y="1"/>
                  </a:cubicBezTo>
                  <a:close/>
                </a:path>
              </a:pathLst>
            </a:custGeom>
            <a:solidFill>
              <a:srgbClr val="CF9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5535678" y="2577611"/>
              <a:ext cx="391097" cy="389640"/>
            </a:xfrm>
            <a:custGeom>
              <a:rect b="b" l="l" r="r" t="t"/>
              <a:pathLst>
                <a:path extrusionOk="0" h="5614" w="5635">
                  <a:moveTo>
                    <a:pt x="1724" y="0"/>
                  </a:moveTo>
                  <a:cubicBezTo>
                    <a:pt x="1490" y="0"/>
                    <a:pt x="1234" y="271"/>
                    <a:pt x="1152" y="604"/>
                  </a:cubicBezTo>
                  <a:lnTo>
                    <a:pt x="82" y="5009"/>
                  </a:lnTo>
                  <a:cubicBezTo>
                    <a:pt x="1" y="5344"/>
                    <a:pt x="126" y="5613"/>
                    <a:pt x="361" y="5613"/>
                  </a:cubicBezTo>
                  <a:lnTo>
                    <a:pt x="3911" y="5613"/>
                  </a:lnTo>
                  <a:cubicBezTo>
                    <a:pt x="4146" y="5613"/>
                    <a:pt x="4402" y="5343"/>
                    <a:pt x="4482" y="5009"/>
                  </a:cubicBezTo>
                  <a:lnTo>
                    <a:pt x="5554" y="604"/>
                  </a:lnTo>
                  <a:cubicBezTo>
                    <a:pt x="5634" y="271"/>
                    <a:pt x="5510" y="0"/>
                    <a:pt x="5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547894" y="2577611"/>
              <a:ext cx="407546" cy="389640"/>
            </a:xfrm>
            <a:custGeom>
              <a:rect b="b" l="l" r="r" t="t"/>
              <a:pathLst>
                <a:path extrusionOk="0" h="5614" w="5872">
                  <a:moveTo>
                    <a:pt x="1797" y="0"/>
                  </a:moveTo>
                  <a:cubicBezTo>
                    <a:pt x="1552" y="0"/>
                    <a:pt x="1285" y="271"/>
                    <a:pt x="1201" y="604"/>
                  </a:cubicBezTo>
                  <a:lnTo>
                    <a:pt x="85" y="5009"/>
                  </a:lnTo>
                  <a:cubicBezTo>
                    <a:pt x="0" y="5344"/>
                    <a:pt x="130" y="5613"/>
                    <a:pt x="375" y="5613"/>
                  </a:cubicBezTo>
                  <a:lnTo>
                    <a:pt x="4075" y="5613"/>
                  </a:lnTo>
                  <a:cubicBezTo>
                    <a:pt x="4320" y="5613"/>
                    <a:pt x="4586" y="5343"/>
                    <a:pt x="4670" y="5009"/>
                  </a:cubicBezTo>
                  <a:lnTo>
                    <a:pt x="5786" y="604"/>
                  </a:lnTo>
                  <a:cubicBezTo>
                    <a:pt x="5872" y="271"/>
                    <a:pt x="5741" y="0"/>
                    <a:pt x="5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731542" y="2716562"/>
              <a:ext cx="87381" cy="106051"/>
            </a:xfrm>
            <a:custGeom>
              <a:rect b="b" l="l" r="r" t="t"/>
              <a:pathLst>
                <a:path extrusionOk="0" h="1528" w="1259">
                  <a:moveTo>
                    <a:pt x="809" y="1"/>
                  </a:moveTo>
                  <a:cubicBezTo>
                    <a:pt x="553" y="1"/>
                    <a:pt x="264" y="280"/>
                    <a:pt x="138" y="663"/>
                  </a:cubicBezTo>
                  <a:cubicBezTo>
                    <a:pt x="1" y="1081"/>
                    <a:pt x="110" y="1465"/>
                    <a:pt x="381" y="1520"/>
                  </a:cubicBezTo>
                  <a:cubicBezTo>
                    <a:pt x="403" y="1525"/>
                    <a:pt x="426" y="1527"/>
                    <a:pt x="449" y="1527"/>
                  </a:cubicBezTo>
                  <a:cubicBezTo>
                    <a:pt x="705" y="1527"/>
                    <a:pt x="995" y="1249"/>
                    <a:pt x="1122" y="864"/>
                  </a:cubicBezTo>
                  <a:cubicBezTo>
                    <a:pt x="1258" y="447"/>
                    <a:pt x="1149" y="63"/>
                    <a:pt x="878" y="8"/>
                  </a:cubicBezTo>
                  <a:cubicBezTo>
                    <a:pt x="855" y="3"/>
                    <a:pt x="832" y="1"/>
                    <a:pt x="80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rgbClr val="FFFFFF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200308" y="2944354"/>
              <a:ext cx="355145" cy="22904"/>
            </a:xfrm>
            <a:custGeom>
              <a:rect b="b" l="l" r="r" t="t"/>
              <a:pathLst>
                <a:path extrusionOk="0" h="330" w="5117">
                  <a:moveTo>
                    <a:pt x="4889" y="0"/>
                  </a:moveTo>
                  <a:lnTo>
                    <a:pt x="200" y="185"/>
                  </a:lnTo>
                  <a:cubicBezTo>
                    <a:pt x="200" y="185"/>
                    <a:pt x="0" y="329"/>
                    <a:pt x="922" y="329"/>
                  </a:cubicBezTo>
                  <a:lnTo>
                    <a:pt x="5116" y="329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129167" y="2399723"/>
              <a:ext cx="52401" cy="65032"/>
            </a:xfrm>
            <a:custGeom>
              <a:rect b="b" l="l" r="r" t="t"/>
              <a:pathLst>
                <a:path extrusionOk="0" h="937" w="755">
                  <a:moveTo>
                    <a:pt x="130" y="1"/>
                  </a:moveTo>
                  <a:cubicBezTo>
                    <a:pt x="127" y="1"/>
                    <a:pt x="124" y="1"/>
                    <a:pt x="121" y="1"/>
                  </a:cubicBezTo>
                  <a:cubicBezTo>
                    <a:pt x="59" y="6"/>
                    <a:pt x="1" y="727"/>
                    <a:pt x="61" y="872"/>
                  </a:cubicBezTo>
                  <a:cubicBezTo>
                    <a:pt x="81" y="921"/>
                    <a:pt x="119" y="937"/>
                    <a:pt x="160" y="937"/>
                  </a:cubicBezTo>
                  <a:cubicBezTo>
                    <a:pt x="242" y="937"/>
                    <a:pt x="339" y="872"/>
                    <a:pt x="339" y="872"/>
                  </a:cubicBezTo>
                  <a:cubicBezTo>
                    <a:pt x="339" y="872"/>
                    <a:pt x="679" y="763"/>
                    <a:pt x="717" y="667"/>
                  </a:cubicBezTo>
                  <a:cubicBezTo>
                    <a:pt x="755" y="570"/>
                    <a:pt x="618" y="546"/>
                    <a:pt x="509" y="428"/>
                  </a:cubicBezTo>
                  <a:cubicBezTo>
                    <a:pt x="402" y="313"/>
                    <a:pt x="288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118825" y="2481483"/>
              <a:ext cx="41435" cy="16657"/>
            </a:xfrm>
            <a:custGeom>
              <a:rect b="b" l="l" r="r" t="t"/>
              <a:pathLst>
                <a:path extrusionOk="0" h="240" w="597">
                  <a:moveTo>
                    <a:pt x="6" y="1"/>
                  </a:moveTo>
                  <a:cubicBezTo>
                    <a:pt x="3" y="1"/>
                    <a:pt x="0" y="5"/>
                    <a:pt x="3" y="7"/>
                  </a:cubicBezTo>
                  <a:cubicBezTo>
                    <a:pt x="36" y="40"/>
                    <a:pt x="71" y="71"/>
                    <a:pt x="109" y="99"/>
                  </a:cubicBezTo>
                  <a:cubicBezTo>
                    <a:pt x="147" y="125"/>
                    <a:pt x="187" y="150"/>
                    <a:pt x="229" y="170"/>
                  </a:cubicBezTo>
                  <a:cubicBezTo>
                    <a:pt x="271" y="190"/>
                    <a:pt x="314" y="207"/>
                    <a:pt x="360" y="219"/>
                  </a:cubicBezTo>
                  <a:cubicBezTo>
                    <a:pt x="401" y="230"/>
                    <a:pt x="444" y="239"/>
                    <a:pt x="487" y="239"/>
                  </a:cubicBezTo>
                  <a:cubicBezTo>
                    <a:pt x="523" y="238"/>
                    <a:pt x="563" y="229"/>
                    <a:pt x="587" y="200"/>
                  </a:cubicBezTo>
                  <a:cubicBezTo>
                    <a:pt x="590" y="196"/>
                    <a:pt x="593" y="192"/>
                    <a:pt x="595" y="189"/>
                  </a:cubicBezTo>
                  <a:cubicBezTo>
                    <a:pt x="597" y="186"/>
                    <a:pt x="594" y="184"/>
                    <a:pt x="592" y="184"/>
                  </a:cubicBezTo>
                  <a:cubicBezTo>
                    <a:pt x="591" y="184"/>
                    <a:pt x="591" y="184"/>
                    <a:pt x="590" y="185"/>
                  </a:cubicBezTo>
                  <a:cubicBezTo>
                    <a:pt x="569" y="218"/>
                    <a:pt x="532" y="230"/>
                    <a:pt x="495" y="232"/>
                  </a:cubicBezTo>
                  <a:cubicBezTo>
                    <a:pt x="491" y="232"/>
                    <a:pt x="487" y="233"/>
                    <a:pt x="482" y="233"/>
                  </a:cubicBezTo>
                  <a:cubicBezTo>
                    <a:pt x="445" y="233"/>
                    <a:pt x="408" y="225"/>
                    <a:pt x="373" y="216"/>
                  </a:cubicBezTo>
                  <a:cubicBezTo>
                    <a:pt x="329" y="204"/>
                    <a:pt x="286" y="189"/>
                    <a:pt x="243" y="170"/>
                  </a:cubicBezTo>
                  <a:cubicBezTo>
                    <a:pt x="202" y="150"/>
                    <a:pt x="162" y="127"/>
                    <a:pt x="125" y="102"/>
                  </a:cubicBezTo>
                  <a:cubicBezTo>
                    <a:pt x="87" y="76"/>
                    <a:pt x="52" y="46"/>
                    <a:pt x="19" y="14"/>
                  </a:cubicBezTo>
                  <a:cubicBezTo>
                    <a:pt x="15" y="10"/>
                    <a:pt x="11" y="6"/>
                    <a:pt x="8" y="2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038731" y="2344961"/>
              <a:ext cx="70863" cy="18392"/>
            </a:xfrm>
            <a:custGeom>
              <a:rect b="b" l="l" r="r" t="t"/>
              <a:pathLst>
                <a:path extrusionOk="0" h="265" w="1021">
                  <a:moveTo>
                    <a:pt x="685" y="0"/>
                  </a:moveTo>
                  <a:cubicBezTo>
                    <a:pt x="657" y="0"/>
                    <a:pt x="629" y="2"/>
                    <a:pt x="600" y="4"/>
                  </a:cubicBezTo>
                  <a:cubicBezTo>
                    <a:pt x="461" y="15"/>
                    <a:pt x="323" y="55"/>
                    <a:pt x="199" y="121"/>
                  </a:cubicBezTo>
                  <a:cubicBezTo>
                    <a:pt x="128" y="158"/>
                    <a:pt x="63" y="204"/>
                    <a:pt x="3" y="259"/>
                  </a:cubicBezTo>
                  <a:cubicBezTo>
                    <a:pt x="0" y="260"/>
                    <a:pt x="3" y="265"/>
                    <a:pt x="5" y="265"/>
                  </a:cubicBezTo>
                  <a:cubicBezTo>
                    <a:pt x="6" y="265"/>
                    <a:pt x="6" y="264"/>
                    <a:pt x="7" y="264"/>
                  </a:cubicBezTo>
                  <a:cubicBezTo>
                    <a:pt x="188" y="102"/>
                    <a:pt x="431" y="13"/>
                    <a:pt x="673" y="13"/>
                  </a:cubicBezTo>
                  <a:cubicBezTo>
                    <a:pt x="710" y="13"/>
                    <a:pt x="747" y="15"/>
                    <a:pt x="783" y="19"/>
                  </a:cubicBezTo>
                  <a:cubicBezTo>
                    <a:pt x="821" y="24"/>
                    <a:pt x="861" y="30"/>
                    <a:pt x="899" y="40"/>
                  </a:cubicBezTo>
                  <a:cubicBezTo>
                    <a:pt x="937" y="49"/>
                    <a:pt x="974" y="61"/>
                    <a:pt x="1012" y="70"/>
                  </a:cubicBezTo>
                  <a:cubicBezTo>
                    <a:pt x="1012" y="71"/>
                    <a:pt x="1012" y="71"/>
                    <a:pt x="1013" y="71"/>
                  </a:cubicBezTo>
                  <a:cubicBezTo>
                    <a:pt x="1018" y="71"/>
                    <a:pt x="1021" y="62"/>
                    <a:pt x="1015" y="59"/>
                  </a:cubicBezTo>
                  <a:cubicBezTo>
                    <a:pt x="953" y="27"/>
                    <a:pt x="878" y="16"/>
                    <a:pt x="810" y="8"/>
                  </a:cubicBezTo>
                  <a:cubicBezTo>
                    <a:pt x="768" y="3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166369" y="2346766"/>
              <a:ext cx="36854" cy="8051"/>
            </a:xfrm>
            <a:custGeom>
              <a:rect b="b" l="l" r="r" t="t"/>
              <a:pathLst>
                <a:path extrusionOk="0" h="116" w="531">
                  <a:moveTo>
                    <a:pt x="228" y="0"/>
                  </a:moveTo>
                  <a:cubicBezTo>
                    <a:pt x="151" y="0"/>
                    <a:pt x="74" y="19"/>
                    <a:pt x="6" y="58"/>
                  </a:cubicBezTo>
                  <a:cubicBezTo>
                    <a:pt x="0" y="60"/>
                    <a:pt x="4" y="68"/>
                    <a:pt x="9" y="68"/>
                  </a:cubicBezTo>
                  <a:cubicBezTo>
                    <a:pt x="10" y="68"/>
                    <a:pt x="11" y="68"/>
                    <a:pt x="12" y="67"/>
                  </a:cubicBezTo>
                  <a:cubicBezTo>
                    <a:pt x="79" y="30"/>
                    <a:pt x="154" y="12"/>
                    <a:pt x="230" y="12"/>
                  </a:cubicBezTo>
                  <a:cubicBezTo>
                    <a:pt x="334" y="12"/>
                    <a:pt x="438" y="47"/>
                    <a:pt x="520" y="114"/>
                  </a:cubicBezTo>
                  <a:cubicBezTo>
                    <a:pt x="521" y="115"/>
                    <a:pt x="522" y="116"/>
                    <a:pt x="523" y="116"/>
                  </a:cubicBezTo>
                  <a:cubicBezTo>
                    <a:pt x="526" y="116"/>
                    <a:pt x="530" y="109"/>
                    <a:pt x="526" y="106"/>
                  </a:cubicBezTo>
                  <a:cubicBezTo>
                    <a:pt x="443" y="37"/>
                    <a:pt x="335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943922" y="2443032"/>
              <a:ext cx="37132" cy="32759"/>
            </a:xfrm>
            <a:custGeom>
              <a:rect b="b" l="l" r="r" t="t"/>
              <a:pathLst>
                <a:path extrusionOk="0" h="472" w="535">
                  <a:moveTo>
                    <a:pt x="155" y="0"/>
                  </a:moveTo>
                  <a:cubicBezTo>
                    <a:pt x="102" y="0"/>
                    <a:pt x="49" y="13"/>
                    <a:pt x="6" y="45"/>
                  </a:cubicBezTo>
                  <a:cubicBezTo>
                    <a:pt x="1" y="48"/>
                    <a:pt x="5" y="55"/>
                    <a:pt x="10" y="55"/>
                  </a:cubicBezTo>
                  <a:cubicBezTo>
                    <a:pt x="11" y="55"/>
                    <a:pt x="11" y="55"/>
                    <a:pt x="12" y="54"/>
                  </a:cubicBezTo>
                  <a:cubicBezTo>
                    <a:pt x="57" y="28"/>
                    <a:pt x="106" y="15"/>
                    <a:pt x="156" y="15"/>
                  </a:cubicBezTo>
                  <a:cubicBezTo>
                    <a:pt x="205" y="15"/>
                    <a:pt x="255" y="27"/>
                    <a:pt x="301" y="50"/>
                  </a:cubicBezTo>
                  <a:cubicBezTo>
                    <a:pt x="398" y="97"/>
                    <a:pt x="462" y="189"/>
                    <a:pt x="496" y="290"/>
                  </a:cubicBezTo>
                  <a:cubicBezTo>
                    <a:pt x="516" y="347"/>
                    <a:pt x="527" y="409"/>
                    <a:pt x="531" y="470"/>
                  </a:cubicBezTo>
                  <a:cubicBezTo>
                    <a:pt x="531" y="471"/>
                    <a:pt x="532" y="472"/>
                    <a:pt x="533" y="472"/>
                  </a:cubicBezTo>
                  <a:cubicBezTo>
                    <a:pt x="534" y="472"/>
                    <a:pt x="535" y="471"/>
                    <a:pt x="535" y="470"/>
                  </a:cubicBezTo>
                  <a:cubicBezTo>
                    <a:pt x="530" y="357"/>
                    <a:pt x="501" y="242"/>
                    <a:pt x="434" y="150"/>
                  </a:cubicBezTo>
                  <a:cubicBezTo>
                    <a:pt x="371" y="64"/>
                    <a:pt x="274" y="6"/>
                    <a:pt x="167" y="1"/>
                  </a:cubicBezTo>
                  <a:cubicBezTo>
                    <a:pt x="163" y="0"/>
                    <a:pt x="159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963217" y="2455734"/>
              <a:ext cx="13326" cy="17698"/>
            </a:xfrm>
            <a:custGeom>
              <a:rect b="b" l="l" r="r" t="t"/>
              <a:pathLst>
                <a:path extrusionOk="0" h="255" w="192">
                  <a:moveTo>
                    <a:pt x="142" y="1"/>
                  </a:moveTo>
                  <a:cubicBezTo>
                    <a:pt x="105" y="1"/>
                    <a:pt x="67" y="23"/>
                    <a:pt x="44" y="52"/>
                  </a:cubicBezTo>
                  <a:cubicBezTo>
                    <a:pt x="1" y="107"/>
                    <a:pt x="6" y="186"/>
                    <a:pt x="12" y="252"/>
                  </a:cubicBezTo>
                  <a:cubicBezTo>
                    <a:pt x="13" y="254"/>
                    <a:pt x="14" y="255"/>
                    <a:pt x="16" y="255"/>
                  </a:cubicBezTo>
                  <a:cubicBezTo>
                    <a:pt x="19" y="255"/>
                    <a:pt x="21" y="253"/>
                    <a:pt x="20" y="251"/>
                  </a:cubicBezTo>
                  <a:cubicBezTo>
                    <a:pt x="17" y="189"/>
                    <a:pt x="11" y="117"/>
                    <a:pt x="48" y="63"/>
                  </a:cubicBezTo>
                  <a:cubicBezTo>
                    <a:pt x="69" y="34"/>
                    <a:pt x="105" y="11"/>
                    <a:pt x="141" y="11"/>
                  </a:cubicBezTo>
                  <a:cubicBezTo>
                    <a:pt x="155" y="11"/>
                    <a:pt x="169" y="14"/>
                    <a:pt x="182" y="22"/>
                  </a:cubicBezTo>
                  <a:cubicBezTo>
                    <a:pt x="183" y="23"/>
                    <a:pt x="184" y="23"/>
                    <a:pt x="185" y="23"/>
                  </a:cubicBezTo>
                  <a:cubicBezTo>
                    <a:pt x="189" y="23"/>
                    <a:pt x="191" y="16"/>
                    <a:pt x="187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949822" y="2513341"/>
              <a:ext cx="40533" cy="62326"/>
            </a:xfrm>
            <a:custGeom>
              <a:rect b="b" l="l" r="r" t="t"/>
              <a:pathLst>
                <a:path extrusionOk="0" h="898" w="584">
                  <a:moveTo>
                    <a:pt x="141" y="1"/>
                  </a:moveTo>
                  <a:cubicBezTo>
                    <a:pt x="140" y="1"/>
                    <a:pt x="140" y="1"/>
                    <a:pt x="139" y="2"/>
                  </a:cubicBezTo>
                  <a:cubicBezTo>
                    <a:pt x="77" y="145"/>
                    <a:pt x="35" y="297"/>
                    <a:pt x="17" y="451"/>
                  </a:cubicBezTo>
                  <a:cubicBezTo>
                    <a:pt x="0" y="584"/>
                    <a:pt x="0" y="736"/>
                    <a:pt x="103" y="836"/>
                  </a:cubicBezTo>
                  <a:cubicBezTo>
                    <a:pt x="143" y="873"/>
                    <a:pt x="195" y="898"/>
                    <a:pt x="249" y="898"/>
                  </a:cubicBezTo>
                  <a:cubicBezTo>
                    <a:pt x="252" y="898"/>
                    <a:pt x="255" y="897"/>
                    <a:pt x="259" y="897"/>
                  </a:cubicBezTo>
                  <a:cubicBezTo>
                    <a:pt x="316" y="894"/>
                    <a:pt x="369" y="865"/>
                    <a:pt x="411" y="827"/>
                  </a:cubicBezTo>
                  <a:cubicBezTo>
                    <a:pt x="507" y="739"/>
                    <a:pt x="555" y="602"/>
                    <a:pt x="568" y="475"/>
                  </a:cubicBezTo>
                  <a:cubicBezTo>
                    <a:pt x="584" y="319"/>
                    <a:pt x="552" y="158"/>
                    <a:pt x="483" y="19"/>
                  </a:cubicBezTo>
                  <a:cubicBezTo>
                    <a:pt x="482" y="17"/>
                    <a:pt x="481" y="17"/>
                    <a:pt x="479" y="17"/>
                  </a:cubicBezTo>
                  <a:cubicBezTo>
                    <a:pt x="477" y="17"/>
                    <a:pt x="475" y="19"/>
                    <a:pt x="477" y="21"/>
                  </a:cubicBezTo>
                  <a:cubicBezTo>
                    <a:pt x="532" y="142"/>
                    <a:pt x="566" y="273"/>
                    <a:pt x="565" y="407"/>
                  </a:cubicBezTo>
                  <a:cubicBezTo>
                    <a:pt x="563" y="536"/>
                    <a:pt x="529" y="674"/>
                    <a:pt x="448" y="777"/>
                  </a:cubicBezTo>
                  <a:cubicBezTo>
                    <a:pt x="412" y="823"/>
                    <a:pt x="363" y="863"/>
                    <a:pt x="307" y="882"/>
                  </a:cubicBezTo>
                  <a:cubicBezTo>
                    <a:pt x="288" y="888"/>
                    <a:pt x="268" y="891"/>
                    <a:pt x="249" y="891"/>
                  </a:cubicBezTo>
                  <a:cubicBezTo>
                    <a:pt x="208" y="891"/>
                    <a:pt x="168" y="878"/>
                    <a:pt x="134" y="853"/>
                  </a:cubicBezTo>
                  <a:cubicBezTo>
                    <a:pt x="17" y="769"/>
                    <a:pt x="6" y="615"/>
                    <a:pt x="18" y="482"/>
                  </a:cubicBezTo>
                  <a:cubicBezTo>
                    <a:pt x="34" y="317"/>
                    <a:pt x="77" y="155"/>
                    <a:pt x="142" y="4"/>
                  </a:cubicBezTo>
                  <a:cubicBezTo>
                    <a:pt x="143" y="2"/>
                    <a:pt x="142" y="1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6768330" y="3402088"/>
              <a:ext cx="278800" cy="388946"/>
            </a:xfrm>
            <a:custGeom>
              <a:rect b="b" l="l" r="r" t="t"/>
              <a:pathLst>
                <a:path extrusionOk="0" h="5604" w="4017">
                  <a:moveTo>
                    <a:pt x="0" y="0"/>
                  </a:moveTo>
                  <a:lnTo>
                    <a:pt x="0" y="2693"/>
                  </a:lnTo>
                  <a:lnTo>
                    <a:pt x="145" y="2745"/>
                  </a:lnTo>
                  <a:cubicBezTo>
                    <a:pt x="1101" y="3088"/>
                    <a:pt x="3578" y="4269"/>
                    <a:pt x="3578" y="5603"/>
                  </a:cubicBezTo>
                  <a:lnTo>
                    <a:pt x="4016" y="5603"/>
                  </a:lnTo>
                  <a:cubicBezTo>
                    <a:pt x="4016" y="3884"/>
                    <a:pt x="1136" y="2658"/>
                    <a:pt x="438" y="2387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6524298" y="3402088"/>
              <a:ext cx="278730" cy="388946"/>
            </a:xfrm>
            <a:custGeom>
              <a:rect b="b" l="l" r="r" t="t"/>
              <a:pathLst>
                <a:path extrusionOk="0" h="5604" w="4016">
                  <a:moveTo>
                    <a:pt x="3578" y="0"/>
                  </a:moveTo>
                  <a:lnTo>
                    <a:pt x="3578" y="2387"/>
                  </a:lnTo>
                  <a:cubicBezTo>
                    <a:pt x="2882" y="2659"/>
                    <a:pt x="0" y="3884"/>
                    <a:pt x="0" y="5603"/>
                  </a:cubicBezTo>
                  <a:lnTo>
                    <a:pt x="439" y="5603"/>
                  </a:lnTo>
                  <a:cubicBezTo>
                    <a:pt x="439" y="4269"/>
                    <a:pt x="2917" y="3088"/>
                    <a:pt x="3871" y="2745"/>
                  </a:cubicBezTo>
                  <a:lnTo>
                    <a:pt x="4016" y="2693"/>
                  </a:lnTo>
                  <a:lnTo>
                    <a:pt x="4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6772564" y="3500228"/>
              <a:ext cx="30469" cy="290807"/>
            </a:xfrm>
            <a:custGeom>
              <a:rect b="b" l="l" r="r" t="t"/>
              <a:pathLst>
                <a:path extrusionOk="0" h="4190" w="439">
                  <a:moveTo>
                    <a:pt x="1" y="0"/>
                  </a:moveTo>
                  <a:lnTo>
                    <a:pt x="1" y="4189"/>
                  </a:lnTo>
                  <a:lnTo>
                    <a:pt x="439" y="418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6988486" y="3773619"/>
              <a:ext cx="86687" cy="86617"/>
            </a:xfrm>
            <a:custGeom>
              <a:rect b="b" l="l" r="r" t="t"/>
              <a:pathLst>
                <a:path extrusionOk="0" h="1248" w="1249">
                  <a:moveTo>
                    <a:pt x="625" y="0"/>
                  </a:moveTo>
                  <a:cubicBezTo>
                    <a:pt x="281" y="0"/>
                    <a:pt x="1" y="280"/>
                    <a:pt x="1" y="623"/>
                  </a:cubicBezTo>
                  <a:cubicBezTo>
                    <a:pt x="1" y="968"/>
                    <a:pt x="281" y="1248"/>
                    <a:pt x="625" y="1248"/>
                  </a:cubicBezTo>
                  <a:cubicBezTo>
                    <a:pt x="969" y="1248"/>
                    <a:pt x="1248" y="968"/>
                    <a:pt x="1248" y="623"/>
                  </a:cubicBezTo>
                  <a:cubicBezTo>
                    <a:pt x="1248" y="280"/>
                    <a:pt x="969" y="0"/>
                    <a:pt x="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744524" y="3773619"/>
              <a:ext cx="86617" cy="86617"/>
            </a:xfrm>
            <a:custGeom>
              <a:rect b="b" l="l" r="r" t="t"/>
              <a:pathLst>
                <a:path extrusionOk="0" h="1248" w="1248">
                  <a:moveTo>
                    <a:pt x="624" y="0"/>
                  </a:moveTo>
                  <a:cubicBezTo>
                    <a:pt x="279" y="0"/>
                    <a:pt x="1" y="280"/>
                    <a:pt x="1" y="623"/>
                  </a:cubicBezTo>
                  <a:cubicBezTo>
                    <a:pt x="1" y="968"/>
                    <a:pt x="279" y="1248"/>
                    <a:pt x="624" y="1248"/>
                  </a:cubicBezTo>
                  <a:cubicBezTo>
                    <a:pt x="967" y="1248"/>
                    <a:pt x="1247" y="968"/>
                    <a:pt x="1247" y="623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490844" y="3773619"/>
              <a:ext cx="86617" cy="86617"/>
            </a:xfrm>
            <a:custGeom>
              <a:rect b="b" l="l" r="r" t="t"/>
              <a:pathLst>
                <a:path extrusionOk="0" h="1248" w="1248">
                  <a:moveTo>
                    <a:pt x="624" y="0"/>
                  </a:moveTo>
                  <a:cubicBezTo>
                    <a:pt x="279" y="0"/>
                    <a:pt x="1" y="280"/>
                    <a:pt x="1" y="623"/>
                  </a:cubicBezTo>
                  <a:cubicBezTo>
                    <a:pt x="1" y="968"/>
                    <a:pt x="279" y="1248"/>
                    <a:pt x="624" y="1248"/>
                  </a:cubicBezTo>
                  <a:cubicBezTo>
                    <a:pt x="969" y="1248"/>
                    <a:pt x="1247" y="968"/>
                    <a:pt x="1247" y="623"/>
                  </a:cubicBezTo>
                  <a:cubicBezTo>
                    <a:pt x="1247" y="280"/>
                    <a:pt x="969" y="0"/>
                    <a:pt x="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6775340" y="2964204"/>
              <a:ext cx="219320" cy="431283"/>
            </a:xfrm>
            <a:custGeom>
              <a:rect b="b" l="l" r="r" t="t"/>
              <a:pathLst>
                <a:path extrusionOk="0" h="6214" w="3160">
                  <a:moveTo>
                    <a:pt x="2856" y="0"/>
                  </a:moveTo>
                  <a:cubicBezTo>
                    <a:pt x="2734" y="0"/>
                    <a:pt x="2601" y="71"/>
                    <a:pt x="2573" y="194"/>
                  </a:cubicBezTo>
                  <a:cubicBezTo>
                    <a:pt x="2340" y="1255"/>
                    <a:pt x="2045" y="2301"/>
                    <a:pt x="1688" y="3326"/>
                  </a:cubicBezTo>
                  <a:cubicBezTo>
                    <a:pt x="1517" y="3816"/>
                    <a:pt x="1340" y="4310"/>
                    <a:pt x="1130" y="4785"/>
                  </a:cubicBezTo>
                  <a:cubicBezTo>
                    <a:pt x="949" y="5193"/>
                    <a:pt x="725" y="5491"/>
                    <a:pt x="306" y="5665"/>
                  </a:cubicBezTo>
                  <a:cubicBezTo>
                    <a:pt x="1" y="5793"/>
                    <a:pt x="168" y="6213"/>
                    <a:pt x="448" y="6213"/>
                  </a:cubicBezTo>
                  <a:cubicBezTo>
                    <a:pt x="486" y="6213"/>
                    <a:pt x="526" y="6205"/>
                    <a:pt x="568" y="6188"/>
                  </a:cubicBezTo>
                  <a:cubicBezTo>
                    <a:pt x="1544" y="5781"/>
                    <a:pt x="1836" y="4649"/>
                    <a:pt x="2163" y="3737"/>
                  </a:cubicBezTo>
                  <a:cubicBezTo>
                    <a:pt x="2555" y="2642"/>
                    <a:pt x="2874" y="1522"/>
                    <a:pt x="3125" y="386"/>
                  </a:cubicBezTo>
                  <a:cubicBezTo>
                    <a:pt x="3159" y="233"/>
                    <a:pt x="3109" y="69"/>
                    <a:pt x="2945" y="14"/>
                  </a:cubicBezTo>
                  <a:cubicBezTo>
                    <a:pt x="2918" y="5"/>
                    <a:pt x="2887" y="0"/>
                    <a:pt x="2856" y="0"/>
                  </a:cubicBezTo>
                  <a:close/>
                </a:path>
              </a:pathLst>
            </a:custGeom>
            <a:solidFill>
              <a:srgbClr val="506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6732378" y="3389525"/>
              <a:ext cx="108896" cy="129093"/>
            </a:xfrm>
            <a:custGeom>
              <a:rect b="b" l="l" r="r" t="t"/>
              <a:pathLst>
                <a:path extrusionOk="0" h="1860" w="1569">
                  <a:moveTo>
                    <a:pt x="31" y="0"/>
                  </a:moveTo>
                  <a:cubicBezTo>
                    <a:pt x="14" y="0"/>
                    <a:pt x="1" y="14"/>
                    <a:pt x="1" y="30"/>
                  </a:cubicBezTo>
                  <a:lnTo>
                    <a:pt x="1" y="1830"/>
                  </a:lnTo>
                  <a:cubicBezTo>
                    <a:pt x="1" y="1846"/>
                    <a:pt x="14" y="1860"/>
                    <a:pt x="31" y="1860"/>
                  </a:cubicBezTo>
                  <a:lnTo>
                    <a:pt x="1538" y="1860"/>
                  </a:lnTo>
                  <a:cubicBezTo>
                    <a:pt x="1555" y="1860"/>
                    <a:pt x="1568" y="1846"/>
                    <a:pt x="1568" y="1830"/>
                  </a:cubicBezTo>
                  <a:lnTo>
                    <a:pt x="1568" y="30"/>
                  </a:lnTo>
                  <a:cubicBezTo>
                    <a:pt x="1568" y="14"/>
                    <a:pt x="1555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6539498" y="3319286"/>
              <a:ext cx="429686" cy="112991"/>
            </a:xfrm>
            <a:custGeom>
              <a:rect b="b" l="l" r="r" t="t"/>
              <a:pathLst>
                <a:path extrusionOk="0" h="1628" w="619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16" y="781"/>
                    <a:pt x="519" y="1358"/>
                  </a:cubicBezTo>
                  <a:cubicBezTo>
                    <a:pt x="661" y="1560"/>
                    <a:pt x="1228" y="1628"/>
                    <a:pt x="1926" y="1628"/>
                  </a:cubicBezTo>
                  <a:cubicBezTo>
                    <a:pt x="3222" y="1628"/>
                    <a:pt x="4971" y="1395"/>
                    <a:pt x="5309" y="1358"/>
                  </a:cubicBezTo>
                  <a:cubicBezTo>
                    <a:pt x="5828" y="1300"/>
                    <a:pt x="6190" y="492"/>
                    <a:pt x="6190" y="4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6338429" y="3121617"/>
              <a:ext cx="416222" cy="213559"/>
            </a:xfrm>
            <a:custGeom>
              <a:rect b="b" l="l" r="r" t="t"/>
              <a:pathLst>
                <a:path extrusionOk="0" h="3077" w="5997">
                  <a:moveTo>
                    <a:pt x="1982" y="205"/>
                  </a:moveTo>
                  <a:cubicBezTo>
                    <a:pt x="2488" y="205"/>
                    <a:pt x="3017" y="360"/>
                    <a:pt x="3468" y="517"/>
                  </a:cubicBezTo>
                  <a:cubicBezTo>
                    <a:pt x="4024" y="710"/>
                    <a:pt x="4667" y="966"/>
                    <a:pt x="5134" y="1335"/>
                  </a:cubicBezTo>
                  <a:cubicBezTo>
                    <a:pt x="5500" y="1622"/>
                    <a:pt x="5326" y="1828"/>
                    <a:pt x="5112" y="2147"/>
                  </a:cubicBezTo>
                  <a:cubicBezTo>
                    <a:pt x="5016" y="2290"/>
                    <a:pt x="4912" y="2430"/>
                    <a:pt x="4801" y="2562"/>
                  </a:cubicBezTo>
                  <a:cubicBezTo>
                    <a:pt x="4784" y="2581"/>
                    <a:pt x="4488" y="2851"/>
                    <a:pt x="4491" y="2873"/>
                  </a:cubicBezTo>
                  <a:cubicBezTo>
                    <a:pt x="4491" y="2876"/>
                    <a:pt x="4497" y="2880"/>
                    <a:pt x="4506" y="2884"/>
                  </a:cubicBezTo>
                  <a:lnTo>
                    <a:pt x="4506" y="2884"/>
                  </a:lnTo>
                  <a:cubicBezTo>
                    <a:pt x="4454" y="2874"/>
                    <a:pt x="4401" y="2866"/>
                    <a:pt x="4349" y="2857"/>
                  </a:cubicBezTo>
                  <a:cubicBezTo>
                    <a:pt x="4207" y="2831"/>
                    <a:pt x="4064" y="2802"/>
                    <a:pt x="3921" y="2779"/>
                  </a:cubicBezTo>
                  <a:cubicBezTo>
                    <a:pt x="3447" y="2705"/>
                    <a:pt x="2984" y="2721"/>
                    <a:pt x="2519" y="2567"/>
                  </a:cubicBezTo>
                  <a:cubicBezTo>
                    <a:pt x="1964" y="2383"/>
                    <a:pt x="1283" y="2046"/>
                    <a:pt x="926" y="1563"/>
                  </a:cubicBezTo>
                  <a:cubicBezTo>
                    <a:pt x="574" y="1086"/>
                    <a:pt x="812" y="575"/>
                    <a:pt x="1297" y="323"/>
                  </a:cubicBezTo>
                  <a:cubicBezTo>
                    <a:pt x="1514" y="239"/>
                    <a:pt x="1746" y="205"/>
                    <a:pt x="1982" y="205"/>
                  </a:cubicBezTo>
                  <a:close/>
                  <a:moveTo>
                    <a:pt x="1666" y="0"/>
                  </a:moveTo>
                  <a:cubicBezTo>
                    <a:pt x="1357" y="0"/>
                    <a:pt x="1056" y="43"/>
                    <a:pt x="779" y="147"/>
                  </a:cubicBezTo>
                  <a:lnTo>
                    <a:pt x="779" y="147"/>
                  </a:lnTo>
                  <a:cubicBezTo>
                    <a:pt x="772" y="149"/>
                    <a:pt x="764" y="152"/>
                    <a:pt x="758" y="155"/>
                  </a:cubicBezTo>
                  <a:cubicBezTo>
                    <a:pt x="758" y="155"/>
                    <a:pt x="758" y="155"/>
                    <a:pt x="758" y="155"/>
                  </a:cubicBezTo>
                  <a:lnTo>
                    <a:pt x="758" y="155"/>
                  </a:lnTo>
                  <a:cubicBezTo>
                    <a:pt x="755" y="156"/>
                    <a:pt x="752" y="157"/>
                    <a:pt x="750" y="159"/>
                  </a:cubicBezTo>
                  <a:lnTo>
                    <a:pt x="750" y="159"/>
                  </a:lnTo>
                  <a:cubicBezTo>
                    <a:pt x="246" y="425"/>
                    <a:pt x="1" y="975"/>
                    <a:pt x="369" y="1467"/>
                  </a:cubicBezTo>
                  <a:cubicBezTo>
                    <a:pt x="724" y="1943"/>
                    <a:pt x="1352" y="2270"/>
                    <a:pt x="1887" y="2496"/>
                  </a:cubicBezTo>
                  <a:cubicBezTo>
                    <a:pt x="2753" y="2860"/>
                    <a:pt x="3641" y="2874"/>
                    <a:pt x="4542" y="3038"/>
                  </a:cubicBezTo>
                  <a:cubicBezTo>
                    <a:pt x="4649" y="3057"/>
                    <a:pt x="4741" y="3077"/>
                    <a:pt x="4828" y="3077"/>
                  </a:cubicBezTo>
                  <a:cubicBezTo>
                    <a:pt x="4931" y="3077"/>
                    <a:pt x="5027" y="3049"/>
                    <a:pt x="5130" y="2958"/>
                  </a:cubicBezTo>
                  <a:cubicBezTo>
                    <a:pt x="5392" y="2728"/>
                    <a:pt x="5613" y="2410"/>
                    <a:pt x="5790" y="2112"/>
                  </a:cubicBezTo>
                  <a:cubicBezTo>
                    <a:pt x="5997" y="1763"/>
                    <a:pt x="5944" y="1590"/>
                    <a:pt x="5592" y="1348"/>
                  </a:cubicBezTo>
                  <a:cubicBezTo>
                    <a:pt x="5111" y="1018"/>
                    <a:pt x="4555" y="763"/>
                    <a:pt x="4013" y="552"/>
                  </a:cubicBezTo>
                  <a:cubicBezTo>
                    <a:pt x="3333" y="288"/>
                    <a:pt x="2469" y="0"/>
                    <a:pt x="1666" y="0"/>
                  </a:cubicBezTo>
                  <a:close/>
                </a:path>
              </a:pathLst>
            </a:custGeom>
            <a:solidFill>
              <a:srgbClr val="0A2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6395342" y="3271674"/>
              <a:ext cx="715496" cy="95224"/>
            </a:xfrm>
            <a:custGeom>
              <a:rect b="b" l="l" r="r" t="t"/>
              <a:pathLst>
                <a:path extrusionOk="0" h="1372" w="10309">
                  <a:moveTo>
                    <a:pt x="276" y="1"/>
                  </a:moveTo>
                  <a:cubicBezTo>
                    <a:pt x="225" y="1"/>
                    <a:pt x="190" y="8"/>
                    <a:pt x="174" y="24"/>
                  </a:cubicBezTo>
                  <a:cubicBezTo>
                    <a:pt x="1" y="198"/>
                    <a:pt x="1155" y="1371"/>
                    <a:pt x="4616" y="1371"/>
                  </a:cubicBezTo>
                  <a:cubicBezTo>
                    <a:pt x="8078" y="1371"/>
                    <a:pt x="10309" y="1013"/>
                    <a:pt x="10039" y="313"/>
                  </a:cubicBezTo>
                  <a:cubicBezTo>
                    <a:pt x="9968" y="127"/>
                    <a:pt x="9693" y="57"/>
                    <a:pt x="9294" y="57"/>
                  </a:cubicBezTo>
                  <a:cubicBezTo>
                    <a:pt x="8088" y="57"/>
                    <a:pt x="5744" y="698"/>
                    <a:pt x="4443" y="698"/>
                  </a:cubicBezTo>
                  <a:cubicBezTo>
                    <a:pt x="2873" y="698"/>
                    <a:pt x="780" y="1"/>
                    <a:pt x="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6339400" y="3729061"/>
              <a:ext cx="102372" cy="117017"/>
            </a:xfrm>
            <a:custGeom>
              <a:rect b="b" l="l" r="r" t="t"/>
              <a:pathLst>
                <a:path extrusionOk="0" h="1686" w="1475">
                  <a:moveTo>
                    <a:pt x="1312" y="0"/>
                  </a:moveTo>
                  <a:lnTo>
                    <a:pt x="429" y="658"/>
                  </a:lnTo>
                  <a:cubicBezTo>
                    <a:pt x="520" y="782"/>
                    <a:pt x="515" y="956"/>
                    <a:pt x="456" y="1099"/>
                  </a:cubicBezTo>
                  <a:cubicBezTo>
                    <a:pt x="397" y="1242"/>
                    <a:pt x="293" y="1359"/>
                    <a:pt x="190" y="1474"/>
                  </a:cubicBezTo>
                  <a:cubicBezTo>
                    <a:pt x="127" y="1544"/>
                    <a:pt x="64" y="1614"/>
                    <a:pt x="0" y="1685"/>
                  </a:cubicBezTo>
                  <a:cubicBezTo>
                    <a:pt x="2" y="1685"/>
                    <a:pt x="4" y="1685"/>
                    <a:pt x="6" y="1685"/>
                  </a:cubicBezTo>
                  <a:cubicBezTo>
                    <a:pt x="90" y="1685"/>
                    <a:pt x="180" y="1643"/>
                    <a:pt x="256" y="1599"/>
                  </a:cubicBezTo>
                  <a:cubicBezTo>
                    <a:pt x="697" y="1337"/>
                    <a:pt x="1106" y="1023"/>
                    <a:pt x="1474" y="666"/>
                  </a:cubicBezTo>
                  <a:cubicBezTo>
                    <a:pt x="1379" y="460"/>
                    <a:pt x="1344" y="227"/>
                    <a:pt x="1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6270897" y="3775216"/>
              <a:ext cx="222859" cy="157272"/>
            </a:xfrm>
            <a:custGeom>
              <a:rect b="b" l="l" r="r" t="t"/>
              <a:pathLst>
                <a:path extrusionOk="0" h="2266" w="3211">
                  <a:moveTo>
                    <a:pt x="2461" y="1"/>
                  </a:moveTo>
                  <a:cubicBezTo>
                    <a:pt x="2093" y="358"/>
                    <a:pt x="1684" y="672"/>
                    <a:pt x="1243" y="934"/>
                  </a:cubicBezTo>
                  <a:cubicBezTo>
                    <a:pt x="1167" y="978"/>
                    <a:pt x="1077" y="1020"/>
                    <a:pt x="993" y="1020"/>
                  </a:cubicBezTo>
                  <a:cubicBezTo>
                    <a:pt x="991" y="1020"/>
                    <a:pt x="989" y="1020"/>
                    <a:pt x="987" y="1020"/>
                  </a:cubicBezTo>
                  <a:cubicBezTo>
                    <a:pt x="688" y="1353"/>
                    <a:pt x="389" y="1687"/>
                    <a:pt x="90" y="2022"/>
                  </a:cubicBezTo>
                  <a:cubicBezTo>
                    <a:pt x="46" y="2069"/>
                    <a:pt x="0" y="2130"/>
                    <a:pt x="20" y="2190"/>
                  </a:cubicBezTo>
                  <a:cubicBezTo>
                    <a:pt x="38" y="2247"/>
                    <a:pt x="95" y="2266"/>
                    <a:pt x="157" y="2266"/>
                  </a:cubicBezTo>
                  <a:cubicBezTo>
                    <a:pt x="194" y="2266"/>
                    <a:pt x="232" y="2259"/>
                    <a:pt x="266" y="2250"/>
                  </a:cubicBezTo>
                  <a:cubicBezTo>
                    <a:pt x="818" y="2099"/>
                    <a:pt x="1361" y="1914"/>
                    <a:pt x="1889" y="1694"/>
                  </a:cubicBezTo>
                  <a:cubicBezTo>
                    <a:pt x="2036" y="1633"/>
                    <a:pt x="2201" y="1548"/>
                    <a:pt x="2234" y="1391"/>
                  </a:cubicBezTo>
                  <a:cubicBezTo>
                    <a:pt x="2248" y="1322"/>
                    <a:pt x="2253" y="1224"/>
                    <a:pt x="2323" y="1216"/>
                  </a:cubicBezTo>
                  <a:cubicBezTo>
                    <a:pt x="2431" y="1245"/>
                    <a:pt x="2383" y="1446"/>
                    <a:pt x="2485" y="1491"/>
                  </a:cubicBezTo>
                  <a:cubicBezTo>
                    <a:pt x="2499" y="1498"/>
                    <a:pt x="2516" y="1500"/>
                    <a:pt x="2532" y="1500"/>
                  </a:cubicBezTo>
                  <a:cubicBezTo>
                    <a:pt x="2543" y="1500"/>
                    <a:pt x="2554" y="1499"/>
                    <a:pt x="2564" y="1498"/>
                  </a:cubicBezTo>
                  <a:cubicBezTo>
                    <a:pt x="2749" y="1485"/>
                    <a:pt x="2955" y="1451"/>
                    <a:pt x="3068" y="1304"/>
                  </a:cubicBezTo>
                  <a:cubicBezTo>
                    <a:pt x="3211" y="1119"/>
                    <a:pt x="3137" y="844"/>
                    <a:pt x="2998" y="658"/>
                  </a:cubicBezTo>
                  <a:cubicBezTo>
                    <a:pt x="2858" y="471"/>
                    <a:pt x="2663" y="330"/>
                    <a:pt x="2534" y="136"/>
                  </a:cubicBezTo>
                  <a:cubicBezTo>
                    <a:pt x="2506" y="92"/>
                    <a:pt x="2483" y="47"/>
                    <a:pt x="2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6278809" y="2997380"/>
              <a:ext cx="665178" cy="801211"/>
            </a:xfrm>
            <a:custGeom>
              <a:rect b="b" l="l" r="r" t="t"/>
              <a:pathLst>
                <a:path extrusionOk="0" h="11544" w="9584">
                  <a:moveTo>
                    <a:pt x="5159" y="0"/>
                  </a:moveTo>
                  <a:cubicBezTo>
                    <a:pt x="5159" y="0"/>
                    <a:pt x="5511" y="1205"/>
                    <a:pt x="5554" y="1246"/>
                  </a:cubicBezTo>
                  <a:cubicBezTo>
                    <a:pt x="5597" y="1286"/>
                    <a:pt x="793" y="2160"/>
                    <a:pt x="397" y="2666"/>
                  </a:cubicBezTo>
                  <a:cubicBezTo>
                    <a:pt x="0" y="3171"/>
                    <a:pt x="547" y="10404"/>
                    <a:pt x="929" y="11128"/>
                  </a:cubicBezTo>
                  <a:cubicBezTo>
                    <a:pt x="1103" y="11458"/>
                    <a:pt x="1422" y="11543"/>
                    <a:pt x="1743" y="11543"/>
                  </a:cubicBezTo>
                  <a:cubicBezTo>
                    <a:pt x="2084" y="11543"/>
                    <a:pt x="2428" y="11447"/>
                    <a:pt x="2604" y="11447"/>
                  </a:cubicBezTo>
                  <a:cubicBezTo>
                    <a:pt x="2625" y="11447"/>
                    <a:pt x="2644" y="11449"/>
                    <a:pt x="2660" y="11452"/>
                  </a:cubicBezTo>
                  <a:cubicBezTo>
                    <a:pt x="2661" y="11452"/>
                    <a:pt x="2662" y="11452"/>
                    <a:pt x="2663" y="11452"/>
                  </a:cubicBezTo>
                  <a:cubicBezTo>
                    <a:pt x="2936" y="11452"/>
                    <a:pt x="2542" y="4470"/>
                    <a:pt x="2883" y="4348"/>
                  </a:cubicBezTo>
                  <a:cubicBezTo>
                    <a:pt x="2911" y="4338"/>
                    <a:pt x="2969" y="4334"/>
                    <a:pt x="3051" y="4334"/>
                  </a:cubicBezTo>
                  <a:cubicBezTo>
                    <a:pt x="3876" y="4334"/>
                    <a:pt x="7187" y="4790"/>
                    <a:pt x="8391" y="4790"/>
                  </a:cubicBezTo>
                  <a:cubicBezTo>
                    <a:pt x="8532" y="4790"/>
                    <a:pt x="8645" y="4784"/>
                    <a:pt x="8720" y="4770"/>
                  </a:cubicBezTo>
                  <a:cubicBezTo>
                    <a:pt x="9504" y="4625"/>
                    <a:pt x="9583" y="4365"/>
                    <a:pt x="9563" y="3420"/>
                  </a:cubicBezTo>
                  <a:cubicBezTo>
                    <a:pt x="9542" y="2475"/>
                    <a:pt x="8320" y="74"/>
                    <a:pt x="8320" y="74"/>
                  </a:cubicBezTo>
                  <a:lnTo>
                    <a:pt x="51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6093078" y="3755088"/>
              <a:ext cx="134854" cy="64685"/>
            </a:xfrm>
            <a:custGeom>
              <a:rect b="b" l="l" r="r" t="t"/>
              <a:pathLst>
                <a:path extrusionOk="0" h="932" w="1943">
                  <a:moveTo>
                    <a:pt x="1942" y="1"/>
                  </a:moveTo>
                  <a:lnTo>
                    <a:pt x="856" y="176"/>
                  </a:lnTo>
                  <a:cubicBezTo>
                    <a:pt x="879" y="328"/>
                    <a:pt x="793" y="480"/>
                    <a:pt x="675" y="580"/>
                  </a:cubicBezTo>
                  <a:cubicBezTo>
                    <a:pt x="557" y="679"/>
                    <a:pt x="410" y="734"/>
                    <a:pt x="266" y="789"/>
                  </a:cubicBezTo>
                  <a:cubicBezTo>
                    <a:pt x="177" y="823"/>
                    <a:pt x="89" y="855"/>
                    <a:pt x="0" y="888"/>
                  </a:cubicBezTo>
                  <a:cubicBezTo>
                    <a:pt x="60" y="922"/>
                    <a:pt x="135" y="931"/>
                    <a:pt x="209" y="931"/>
                  </a:cubicBezTo>
                  <a:cubicBezTo>
                    <a:pt x="228" y="931"/>
                    <a:pt x="248" y="931"/>
                    <a:pt x="267" y="929"/>
                  </a:cubicBezTo>
                  <a:cubicBezTo>
                    <a:pt x="778" y="902"/>
                    <a:pt x="1287" y="812"/>
                    <a:pt x="1778" y="666"/>
                  </a:cubicBezTo>
                  <a:cubicBezTo>
                    <a:pt x="1788" y="439"/>
                    <a:pt x="1865" y="216"/>
                    <a:pt x="1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994869" y="3801313"/>
              <a:ext cx="236255" cy="102164"/>
            </a:xfrm>
            <a:custGeom>
              <a:rect b="b" l="l" r="r" t="t"/>
              <a:pathLst>
                <a:path extrusionOk="0" h="1472" w="3404">
                  <a:moveTo>
                    <a:pt x="3193" y="0"/>
                  </a:moveTo>
                  <a:lnTo>
                    <a:pt x="3193" y="0"/>
                  </a:lnTo>
                  <a:cubicBezTo>
                    <a:pt x="2701" y="146"/>
                    <a:pt x="2193" y="236"/>
                    <a:pt x="1681" y="263"/>
                  </a:cubicBezTo>
                  <a:cubicBezTo>
                    <a:pt x="1662" y="265"/>
                    <a:pt x="1643" y="265"/>
                    <a:pt x="1623" y="265"/>
                  </a:cubicBezTo>
                  <a:cubicBezTo>
                    <a:pt x="1550" y="265"/>
                    <a:pt x="1474" y="256"/>
                    <a:pt x="1415" y="222"/>
                  </a:cubicBezTo>
                  <a:cubicBezTo>
                    <a:pt x="996" y="381"/>
                    <a:pt x="576" y="538"/>
                    <a:pt x="157" y="696"/>
                  </a:cubicBezTo>
                  <a:cubicBezTo>
                    <a:pt x="96" y="718"/>
                    <a:pt x="27" y="751"/>
                    <a:pt x="17" y="815"/>
                  </a:cubicBezTo>
                  <a:cubicBezTo>
                    <a:pt x="0" y="906"/>
                    <a:pt x="116" y="960"/>
                    <a:pt x="207" y="980"/>
                  </a:cubicBezTo>
                  <a:cubicBezTo>
                    <a:pt x="767" y="1102"/>
                    <a:pt x="1333" y="1187"/>
                    <a:pt x="1904" y="1237"/>
                  </a:cubicBezTo>
                  <a:cubicBezTo>
                    <a:pt x="1943" y="1241"/>
                    <a:pt x="1984" y="1243"/>
                    <a:pt x="2025" y="1243"/>
                  </a:cubicBezTo>
                  <a:cubicBezTo>
                    <a:pt x="2149" y="1243"/>
                    <a:pt x="2273" y="1220"/>
                    <a:pt x="2349" y="1128"/>
                  </a:cubicBezTo>
                  <a:cubicBezTo>
                    <a:pt x="2388" y="1080"/>
                    <a:pt x="2431" y="1009"/>
                    <a:pt x="2485" y="1009"/>
                  </a:cubicBezTo>
                  <a:cubicBezTo>
                    <a:pt x="2493" y="1009"/>
                    <a:pt x="2501" y="1011"/>
                    <a:pt x="2510" y="1014"/>
                  </a:cubicBezTo>
                  <a:cubicBezTo>
                    <a:pt x="2592" y="1089"/>
                    <a:pt x="2456" y="1245"/>
                    <a:pt x="2526" y="1332"/>
                  </a:cubicBezTo>
                  <a:cubicBezTo>
                    <a:pt x="2543" y="1354"/>
                    <a:pt x="2568" y="1365"/>
                    <a:pt x="2593" y="1375"/>
                  </a:cubicBezTo>
                  <a:cubicBezTo>
                    <a:pt x="2709" y="1425"/>
                    <a:pt x="2837" y="1471"/>
                    <a:pt x="2960" y="1471"/>
                  </a:cubicBezTo>
                  <a:cubicBezTo>
                    <a:pt x="3018" y="1471"/>
                    <a:pt x="3076" y="1461"/>
                    <a:pt x="3130" y="1436"/>
                  </a:cubicBezTo>
                  <a:cubicBezTo>
                    <a:pt x="3342" y="1338"/>
                    <a:pt x="3403" y="1059"/>
                    <a:pt x="3365" y="830"/>
                  </a:cubicBezTo>
                  <a:cubicBezTo>
                    <a:pt x="3328" y="600"/>
                    <a:pt x="3219" y="385"/>
                    <a:pt x="3196" y="153"/>
                  </a:cubicBezTo>
                  <a:cubicBezTo>
                    <a:pt x="3190" y="102"/>
                    <a:pt x="3190" y="51"/>
                    <a:pt x="3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6113900" y="2997380"/>
              <a:ext cx="892132" cy="795867"/>
            </a:xfrm>
            <a:custGeom>
              <a:rect b="b" l="l" r="r" t="t"/>
              <a:pathLst>
                <a:path extrusionOk="0" h="11467" w="12854">
                  <a:moveTo>
                    <a:pt x="7535" y="0"/>
                  </a:moveTo>
                  <a:cubicBezTo>
                    <a:pt x="7535" y="0"/>
                    <a:pt x="7383" y="1045"/>
                    <a:pt x="7425" y="1085"/>
                  </a:cubicBezTo>
                  <a:cubicBezTo>
                    <a:pt x="7467" y="1125"/>
                    <a:pt x="2377" y="2012"/>
                    <a:pt x="1745" y="2472"/>
                  </a:cubicBezTo>
                  <a:cubicBezTo>
                    <a:pt x="1113" y="2934"/>
                    <a:pt x="1" y="10370"/>
                    <a:pt x="265" y="11071"/>
                  </a:cubicBezTo>
                  <a:cubicBezTo>
                    <a:pt x="384" y="11385"/>
                    <a:pt x="655" y="11467"/>
                    <a:pt x="947" y="11467"/>
                  </a:cubicBezTo>
                  <a:cubicBezTo>
                    <a:pt x="1266" y="11467"/>
                    <a:pt x="1611" y="11370"/>
                    <a:pt x="1813" y="11370"/>
                  </a:cubicBezTo>
                  <a:cubicBezTo>
                    <a:pt x="1840" y="11370"/>
                    <a:pt x="1865" y="11371"/>
                    <a:pt x="1887" y="11375"/>
                  </a:cubicBezTo>
                  <a:cubicBezTo>
                    <a:pt x="1888" y="11376"/>
                    <a:pt x="1890" y="11376"/>
                    <a:pt x="1891" y="11376"/>
                  </a:cubicBezTo>
                  <a:cubicBezTo>
                    <a:pt x="2225" y="11376"/>
                    <a:pt x="3457" y="4197"/>
                    <a:pt x="3913" y="4096"/>
                  </a:cubicBezTo>
                  <a:cubicBezTo>
                    <a:pt x="3937" y="4091"/>
                    <a:pt x="3978" y="4088"/>
                    <a:pt x="4032" y="4088"/>
                  </a:cubicBezTo>
                  <a:cubicBezTo>
                    <a:pt x="4927" y="4088"/>
                    <a:pt x="9647" y="4797"/>
                    <a:pt x="10985" y="4797"/>
                  </a:cubicBezTo>
                  <a:cubicBezTo>
                    <a:pt x="11067" y="4797"/>
                    <a:pt x="11136" y="4794"/>
                    <a:pt x="11191" y="4788"/>
                  </a:cubicBezTo>
                  <a:cubicBezTo>
                    <a:pt x="12199" y="4685"/>
                    <a:pt x="12369" y="4442"/>
                    <a:pt x="12612" y="3546"/>
                  </a:cubicBezTo>
                  <a:cubicBezTo>
                    <a:pt x="12854" y="2650"/>
                    <a:pt x="12027" y="324"/>
                    <a:pt x="12027" y="324"/>
                  </a:cubicBezTo>
                  <a:lnTo>
                    <a:pt x="7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6439762" y="2437896"/>
              <a:ext cx="682529" cy="603060"/>
            </a:xfrm>
            <a:custGeom>
              <a:rect b="b" l="l" r="r" t="t"/>
              <a:pathLst>
                <a:path extrusionOk="0" h="8689" w="9834">
                  <a:moveTo>
                    <a:pt x="5921" y="0"/>
                  </a:moveTo>
                  <a:cubicBezTo>
                    <a:pt x="5917" y="0"/>
                    <a:pt x="5912" y="0"/>
                    <a:pt x="5908" y="1"/>
                  </a:cubicBezTo>
                  <a:cubicBezTo>
                    <a:pt x="5103" y="5"/>
                    <a:pt x="3772" y="203"/>
                    <a:pt x="3772" y="203"/>
                  </a:cubicBezTo>
                  <a:cubicBezTo>
                    <a:pt x="3772" y="203"/>
                    <a:pt x="2581" y="324"/>
                    <a:pt x="1844" y="934"/>
                  </a:cubicBezTo>
                  <a:cubicBezTo>
                    <a:pt x="1108" y="1544"/>
                    <a:pt x="0" y="6172"/>
                    <a:pt x="44" y="6474"/>
                  </a:cubicBezTo>
                  <a:cubicBezTo>
                    <a:pt x="73" y="6686"/>
                    <a:pt x="714" y="6892"/>
                    <a:pt x="1143" y="6892"/>
                  </a:cubicBezTo>
                  <a:cubicBezTo>
                    <a:pt x="1330" y="6892"/>
                    <a:pt x="1477" y="6852"/>
                    <a:pt x="1514" y="6757"/>
                  </a:cubicBezTo>
                  <a:cubicBezTo>
                    <a:pt x="1639" y="6445"/>
                    <a:pt x="2276" y="4643"/>
                    <a:pt x="2276" y="4643"/>
                  </a:cubicBezTo>
                  <a:cubicBezTo>
                    <a:pt x="2276" y="4643"/>
                    <a:pt x="2660" y="6188"/>
                    <a:pt x="2775" y="6922"/>
                  </a:cubicBezTo>
                  <a:cubicBezTo>
                    <a:pt x="2889" y="7654"/>
                    <a:pt x="2367" y="8104"/>
                    <a:pt x="2724" y="8466"/>
                  </a:cubicBezTo>
                  <a:cubicBezTo>
                    <a:pt x="2857" y="8601"/>
                    <a:pt x="3511" y="8689"/>
                    <a:pt x="4296" y="8689"/>
                  </a:cubicBezTo>
                  <a:cubicBezTo>
                    <a:pt x="5613" y="8689"/>
                    <a:pt x="7301" y="8442"/>
                    <a:pt x="7522" y="7756"/>
                  </a:cubicBezTo>
                  <a:cubicBezTo>
                    <a:pt x="7873" y="6669"/>
                    <a:pt x="7290" y="2633"/>
                    <a:pt x="7308" y="2633"/>
                  </a:cubicBezTo>
                  <a:lnTo>
                    <a:pt x="7308" y="2633"/>
                  </a:lnTo>
                  <a:cubicBezTo>
                    <a:pt x="7308" y="2633"/>
                    <a:pt x="7308" y="2634"/>
                    <a:pt x="7308" y="2634"/>
                  </a:cubicBezTo>
                  <a:cubicBezTo>
                    <a:pt x="7336" y="2703"/>
                    <a:pt x="7951" y="2965"/>
                    <a:pt x="8259" y="3161"/>
                  </a:cubicBezTo>
                  <a:cubicBezTo>
                    <a:pt x="8300" y="3187"/>
                    <a:pt x="8360" y="3199"/>
                    <a:pt x="8431" y="3199"/>
                  </a:cubicBezTo>
                  <a:cubicBezTo>
                    <a:pt x="8888" y="3199"/>
                    <a:pt x="9833" y="2718"/>
                    <a:pt x="9775" y="2478"/>
                  </a:cubicBezTo>
                  <a:cubicBezTo>
                    <a:pt x="9708" y="2200"/>
                    <a:pt x="8247" y="1155"/>
                    <a:pt x="7604" y="756"/>
                  </a:cubicBezTo>
                  <a:cubicBezTo>
                    <a:pt x="6965" y="359"/>
                    <a:pt x="6714" y="0"/>
                    <a:pt x="5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6998619" y="2582053"/>
              <a:ext cx="165114" cy="131869"/>
            </a:xfrm>
            <a:custGeom>
              <a:rect b="b" l="l" r="r" t="t"/>
              <a:pathLst>
                <a:path extrusionOk="0" h="1900" w="2379">
                  <a:moveTo>
                    <a:pt x="1542" y="1"/>
                  </a:moveTo>
                  <a:cubicBezTo>
                    <a:pt x="1487" y="1"/>
                    <a:pt x="1433" y="18"/>
                    <a:pt x="1380" y="35"/>
                  </a:cubicBezTo>
                  <a:cubicBezTo>
                    <a:pt x="1098" y="126"/>
                    <a:pt x="814" y="219"/>
                    <a:pt x="564" y="377"/>
                  </a:cubicBezTo>
                  <a:cubicBezTo>
                    <a:pt x="316" y="536"/>
                    <a:pt x="102" y="771"/>
                    <a:pt x="31" y="1058"/>
                  </a:cubicBezTo>
                  <a:cubicBezTo>
                    <a:pt x="6" y="1159"/>
                    <a:pt x="1" y="1268"/>
                    <a:pt x="43" y="1361"/>
                  </a:cubicBezTo>
                  <a:cubicBezTo>
                    <a:pt x="87" y="1459"/>
                    <a:pt x="177" y="1527"/>
                    <a:pt x="262" y="1592"/>
                  </a:cubicBezTo>
                  <a:cubicBezTo>
                    <a:pt x="459" y="1738"/>
                    <a:pt x="672" y="1890"/>
                    <a:pt x="917" y="1899"/>
                  </a:cubicBezTo>
                  <a:cubicBezTo>
                    <a:pt x="926" y="1900"/>
                    <a:pt x="935" y="1900"/>
                    <a:pt x="943" y="1900"/>
                  </a:cubicBezTo>
                  <a:cubicBezTo>
                    <a:pt x="1111" y="1900"/>
                    <a:pt x="1272" y="1835"/>
                    <a:pt x="1427" y="1772"/>
                  </a:cubicBezTo>
                  <a:cubicBezTo>
                    <a:pt x="1659" y="1677"/>
                    <a:pt x="1896" y="1578"/>
                    <a:pt x="2078" y="1407"/>
                  </a:cubicBezTo>
                  <a:cubicBezTo>
                    <a:pt x="2260" y="1236"/>
                    <a:pt x="2379" y="973"/>
                    <a:pt x="2309" y="732"/>
                  </a:cubicBezTo>
                  <a:cubicBezTo>
                    <a:pt x="2259" y="560"/>
                    <a:pt x="2126" y="430"/>
                    <a:pt x="1992" y="309"/>
                  </a:cubicBezTo>
                  <a:cubicBezTo>
                    <a:pt x="1929" y="219"/>
                    <a:pt x="1838" y="147"/>
                    <a:pt x="1746" y="83"/>
                  </a:cubicBezTo>
                  <a:cubicBezTo>
                    <a:pt x="1695" y="47"/>
                    <a:pt x="1639" y="12"/>
                    <a:pt x="1576" y="3"/>
                  </a:cubicBezTo>
                  <a:cubicBezTo>
                    <a:pt x="1565" y="1"/>
                    <a:pt x="1554" y="1"/>
                    <a:pt x="1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6566428" y="2573724"/>
              <a:ext cx="29150" cy="185520"/>
            </a:xfrm>
            <a:custGeom>
              <a:rect b="b" l="l" r="r" t="t"/>
              <a:pathLst>
                <a:path extrusionOk="0" h="2673" w="420">
                  <a:moveTo>
                    <a:pt x="255" y="1"/>
                  </a:moveTo>
                  <a:cubicBezTo>
                    <a:pt x="254" y="1"/>
                    <a:pt x="252" y="2"/>
                    <a:pt x="252" y="4"/>
                  </a:cubicBezTo>
                  <a:cubicBezTo>
                    <a:pt x="1" y="883"/>
                    <a:pt x="210" y="1803"/>
                    <a:pt x="412" y="2670"/>
                  </a:cubicBezTo>
                  <a:cubicBezTo>
                    <a:pt x="413" y="2672"/>
                    <a:pt x="414" y="2673"/>
                    <a:pt x="415" y="2673"/>
                  </a:cubicBezTo>
                  <a:cubicBezTo>
                    <a:pt x="417" y="2673"/>
                    <a:pt x="419" y="2671"/>
                    <a:pt x="418" y="2668"/>
                  </a:cubicBezTo>
                  <a:cubicBezTo>
                    <a:pt x="217" y="1801"/>
                    <a:pt x="13" y="886"/>
                    <a:pt x="260" y="7"/>
                  </a:cubicBezTo>
                  <a:cubicBezTo>
                    <a:pt x="261" y="3"/>
                    <a:pt x="258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6419287" y="2782776"/>
              <a:ext cx="158937" cy="156647"/>
            </a:xfrm>
            <a:custGeom>
              <a:rect b="b" l="l" r="r" t="t"/>
              <a:pathLst>
                <a:path extrusionOk="0" h="2257" w="2290">
                  <a:moveTo>
                    <a:pt x="829" y="0"/>
                  </a:moveTo>
                  <a:cubicBezTo>
                    <a:pt x="792" y="0"/>
                    <a:pt x="755" y="2"/>
                    <a:pt x="718" y="8"/>
                  </a:cubicBezTo>
                  <a:cubicBezTo>
                    <a:pt x="582" y="28"/>
                    <a:pt x="448" y="95"/>
                    <a:pt x="377" y="213"/>
                  </a:cubicBezTo>
                  <a:lnTo>
                    <a:pt x="62" y="957"/>
                  </a:lnTo>
                  <a:cubicBezTo>
                    <a:pt x="0" y="1187"/>
                    <a:pt x="67" y="1439"/>
                    <a:pt x="202" y="1635"/>
                  </a:cubicBezTo>
                  <a:cubicBezTo>
                    <a:pt x="336" y="1831"/>
                    <a:pt x="532" y="1978"/>
                    <a:pt x="739" y="2096"/>
                  </a:cubicBezTo>
                  <a:cubicBezTo>
                    <a:pt x="892" y="2183"/>
                    <a:pt x="1062" y="2257"/>
                    <a:pt x="1238" y="2257"/>
                  </a:cubicBezTo>
                  <a:cubicBezTo>
                    <a:pt x="1247" y="2257"/>
                    <a:pt x="1256" y="2257"/>
                    <a:pt x="1265" y="2256"/>
                  </a:cubicBezTo>
                  <a:cubicBezTo>
                    <a:pt x="1588" y="2242"/>
                    <a:pt x="1845" y="1975"/>
                    <a:pt x="2006" y="1695"/>
                  </a:cubicBezTo>
                  <a:cubicBezTo>
                    <a:pt x="2185" y="1383"/>
                    <a:pt x="2290" y="992"/>
                    <a:pt x="2140" y="664"/>
                  </a:cubicBezTo>
                  <a:cubicBezTo>
                    <a:pt x="1970" y="289"/>
                    <a:pt x="1531" y="121"/>
                    <a:pt x="1126" y="38"/>
                  </a:cubicBezTo>
                  <a:cubicBezTo>
                    <a:pt x="1028" y="18"/>
                    <a:pt x="928" y="0"/>
                    <a:pt x="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6696286" y="3138552"/>
              <a:ext cx="412057" cy="204675"/>
            </a:xfrm>
            <a:custGeom>
              <a:rect b="b" l="l" r="r" t="t"/>
              <a:pathLst>
                <a:path extrusionOk="0" h="2949" w="5937">
                  <a:moveTo>
                    <a:pt x="1496" y="0"/>
                  </a:moveTo>
                  <a:cubicBezTo>
                    <a:pt x="1282" y="0"/>
                    <a:pt x="1074" y="20"/>
                    <a:pt x="875" y="65"/>
                  </a:cubicBezTo>
                  <a:cubicBezTo>
                    <a:pt x="449" y="161"/>
                    <a:pt x="1" y="489"/>
                    <a:pt x="9" y="970"/>
                  </a:cubicBezTo>
                  <a:cubicBezTo>
                    <a:pt x="18" y="1471"/>
                    <a:pt x="523" y="1824"/>
                    <a:pt x="900" y="2069"/>
                  </a:cubicBezTo>
                  <a:cubicBezTo>
                    <a:pt x="1794" y="2648"/>
                    <a:pt x="2856" y="2937"/>
                    <a:pt x="3918" y="2949"/>
                  </a:cubicBezTo>
                  <a:cubicBezTo>
                    <a:pt x="3921" y="2949"/>
                    <a:pt x="3924" y="2949"/>
                    <a:pt x="3927" y="2949"/>
                  </a:cubicBezTo>
                  <a:cubicBezTo>
                    <a:pt x="4051" y="2949"/>
                    <a:pt x="3996" y="2905"/>
                    <a:pt x="3940" y="2852"/>
                  </a:cubicBezTo>
                  <a:cubicBezTo>
                    <a:pt x="3858" y="2772"/>
                    <a:pt x="3648" y="2758"/>
                    <a:pt x="3539" y="2757"/>
                  </a:cubicBezTo>
                  <a:cubicBezTo>
                    <a:pt x="2644" y="2746"/>
                    <a:pt x="1775" y="2446"/>
                    <a:pt x="1075" y="1880"/>
                  </a:cubicBezTo>
                  <a:cubicBezTo>
                    <a:pt x="521" y="1431"/>
                    <a:pt x="356" y="682"/>
                    <a:pt x="1126" y="327"/>
                  </a:cubicBezTo>
                  <a:cubicBezTo>
                    <a:pt x="1336" y="231"/>
                    <a:pt x="1572" y="191"/>
                    <a:pt x="1818" y="191"/>
                  </a:cubicBezTo>
                  <a:cubicBezTo>
                    <a:pt x="2447" y="191"/>
                    <a:pt x="3144" y="447"/>
                    <a:pt x="3657" y="657"/>
                  </a:cubicBezTo>
                  <a:cubicBezTo>
                    <a:pt x="4027" y="809"/>
                    <a:pt x="4388" y="990"/>
                    <a:pt x="4732" y="1192"/>
                  </a:cubicBezTo>
                  <a:cubicBezTo>
                    <a:pt x="4919" y="1303"/>
                    <a:pt x="5185" y="1441"/>
                    <a:pt x="5219" y="1684"/>
                  </a:cubicBezTo>
                  <a:cubicBezTo>
                    <a:pt x="5239" y="1826"/>
                    <a:pt x="5173" y="1993"/>
                    <a:pt x="5018" y="2033"/>
                  </a:cubicBezTo>
                  <a:cubicBezTo>
                    <a:pt x="4901" y="2061"/>
                    <a:pt x="5304" y="2222"/>
                    <a:pt x="5460" y="2222"/>
                  </a:cubicBezTo>
                  <a:cubicBezTo>
                    <a:pt x="5472" y="2222"/>
                    <a:pt x="5483" y="2221"/>
                    <a:pt x="5492" y="2219"/>
                  </a:cubicBezTo>
                  <a:cubicBezTo>
                    <a:pt x="5937" y="2109"/>
                    <a:pt x="5794" y="1643"/>
                    <a:pt x="5519" y="1422"/>
                  </a:cubicBezTo>
                  <a:cubicBezTo>
                    <a:pt x="5111" y="1095"/>
                    <a:pt x="4579" y="866"/>
                    <a:pt x="4101" y="662"/>
                  </a:cubicBezTo>
                  <a:cubicBezTo>
                    <a:pt x="3349" y="341"/>
                    <a:pt x="2380" y="0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6619870" y="2419365"/>
              <a:ext cx="69405" cy="139157"/>
            </a:xfrm>
            <a:custGeom>
              <a:rect b="b" l="l" r="r" t="t"/>
              <a:pathLst>
                <a:path extrusionOk="0" h="2005" w="1000">
                  <a:moveTo>
                    <a:pt x="649" y="0"/>
                  </a:moveTo>
                  <a:cubicBezTo>
                    <a:pt x="347" y="184"/>
                    <a:pt x="163" y="855"/>
                    <a:pt x="79" y="1039"/>
                  </a:cubicBezTo>
                  <a:cubicBezTo>
                    <a:pt x="0" y="1213"/>
                    <a:pt x="202" y="2005"/>
                    <a:pt x="283" y="2005"/>
                  </a:cubicBezTo>
                  <a:cubicBezTo>
                    <a:pt x="288" y="2005"/>
                    <a:pt x="293" y="2001"/>
                    <a:pt x="297" y="1994"/>
                  </a:cubicBezTo>
                  <a:cubicBezTo>
                    <a:pt x="364" y="1877"/>
                    <a:pt x="431" y="1559"/>
                    <a:pt x="431" y="1559"/>
                  </a:cubicBezTo>
                  <a:lnTo>
                    <a:pt x="649" y="1829"/>
                  </a:lnTo>
                  <a:cubicBezTo>
                    <a:pt x="649" y="1829"/>
                    <a:pt x="663" y="673"/>
                    <a:pt x="1000" y="496"/>
                  </a:cubicBezTo>
                  <a:lnTo>
                    <a:pt x="6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6412138" y="2090726"/>
              <a:ext cx="133258" cy="191141"/>
            </a:xfrm>
            <a:custGeom>
              <a:rect b="b" l="l" r="r" t="t"/>
              <a:pathLst>
                <a:path extrusionOk="0" h="2754" w="1920">
                  <a:moveTo>
                    <a:pt x="1026" y="1"/>
                  </a:moveTo>
                  <a:cubicBezTo>
                    <a:pt x="976" y="1"/>
                    <a:pt x="927" y="3"/>
                    <a:pt x="878" y="8"/>
                  </a:cubicBezTo>
                  <a:cubicBezTo>
                    <a:pt x="671" y="28"/>
                    <a:pt x="463" y="99"/>
                    <a:pt x="316" y="245"/>
                  </a:cubicBezTo>
                  <a:cubicBezTo>
                    <a:pt x="154" y="406"/>
                    <a:pt x="83" y="637"/>
                    <a:pt x="48" y="863"/>
                  </a:cubicBezTo>
                  <a:cubicBezTo>
                    <a:pt x="0" y="1170"/>
                    <a:pt x="13" y="1496"/>
                    <a:pt x="151" y="1773"/>
                  </a:cubicBezTo>
                  <a:cubicBezTo>
                    <a:pt x="166" y="1804"/>
                    <a:pt x="185" y="1836"/>
                    <a:pt x="216" y="1850"/>
                  </a:cubicBezTo>
                  <a:cubicBezTo>
                    <a:pt x="227" y="1855"/>
                    <a:pt x="237" y="1857"/>
                    <a:pt x="248" y="1857"/>
                  </a:cubicBezTo>
                  <a:cubicBezTo>
                    <a:pt x="307" y="1857"/>
                    <a:pt x="360" y="1788"/>
                    <a:pt x="382" y="1725"/>
                  </a:cubicBezTo>
                  <a:cubicBezTo>
                    <a:pt x="408" y="1652"/>
                    <a:pt x="435" y="1560"/>
                    <a:pt x="512" y="1544"/>
                  </a:cubicBezTo>
                  <a:cubicBezTo>
                    <a:pt x="543" y="1810"/>
                    <a:pt x="577" y="2084"/>
                    <a:pt x="703" y="2321"/>
                  </a:cubicBezTo>
                  <a:cubicBezTo>
                    <a:pt x="827" y="2557"/>
                    <a:pt x="1063" y="2753"/>
                    <a:pt x="1329" y="2753"/>
                  </a:cubicBezTo>
                  <a:cubicBezTo>
                    <a:pt x="1330" y="2753"/>
                    <a:pt x="1332" y="2753"/>
                    <a:pt x="1333" y="2753"/>
                  </a:cubicBezTo>
                  <a:cubicBezTo>
                    <a:pt x="1380" y="2752"/>
                    <a:pt x="1426" y="2746"/>
                    <a:pt x="1465" y="2723"/>
                  </a:cubicBezTo>
                  <a:cubicBezTo>
                    <a:pt x="1563" y="2663"/>
                    <a:pt x="1571" y="2527"/>
                    <a:pt x="1575" y="2413"/>
                  </a:cubicBezTo>
                  <a:cubicBezTo>
                    <a:pt x="1588" y="2071"/>
                    <a:pt x="1660" y="1730"/>
                    <a:pt x="1787" y="1411"/>
                  </a:cubicBezTo>
                  <a:cubicBezTo>
                    <a:pt x="1846" y="1261"/>
                    <a:pt x="1919" y="1105"/>
                    <a:pt x="1896" y="944"/>
                  </a:cubicBezTo>
                  <a:lnTo>
                    <a:pt x="1497" y="41"/>
                  </a:lnTo>
                  <a:cubicBezTo>
                    <a:pt x="1340" y="21"/>
                    <a:pt x="1183" y="1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6665470" y="2158606"/>
              <a:ext cx="172957" cy="245485"/>
            </a:xfrm>
            <a:custGeom>
              <a:rect b="b" l="l" r="r" t="t"/>
              <a:pathLst>
                <a:path extrusionOk="0" h="3537" w="2492">
                  <a:moveTo>
                    <a:pt x="2085" y="0"/>
                  </a:moveTo>
                  <a:lnTo>
                    <a:pt x="148" y="1115"/>
                  </a:lnTo>
                  <a:cubicBezTo>
                    <a:pt x="0" y="1577"/>
                    <a:pt x="38" y="2097"/>
                    <a:pt x="253" y="2532"/>
                  </a:cubicBezTo>
                  <a:cubicBezTo>
                    <a:pt x="447" y="2923"/>
                    <a:pt x="766" y="3234"/>
                    <a:pt x="1080" y="3536"/>
                  </a:cubicBezTo>
                  <a:cubicBezTo>
                    <a:pt x="1142" y="3156"/>
                    <a:pt x="1438" y="2863"/>
                    <a:pt x="1691" y="2572"/>
                  </a:cubicBezTo>
                  <a:cubicBezTo>
                    <a:pt x="2004" y="2213"/>
                    <a:pt x="2277" y="1803"/>
                    <a:pt x="2384" y="1339"/>
                  </a:cubicBezTo>
                  <a:cubicBezTo>
                    <a:pt x="2491" y="876"/>
                    <a:pt x="2409" y="349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6467246" y="2129247"/>
              <a:ext cx="317181" cy="453076"/>
            </a:xfrm>
            <a:custGeom>
              <a:rect b="b" l="l" r="r" t="t"/>
              <a:pathLst>
                <a:path extrusionOk="0" h="6528" w="4570">
                  <a:moveTo>
                    <a:pt x="1852" y="1"/>
                  </a:moveTo>
                  <a:cubicBezTo>
                    <a:pt x="1345" y="1"/>
                    <a:pt x="789" y="135"/>
                    <a:pt x="575" y="494"/>
                  </a:cubicBezTo>
                  <a:cubicBezTo>
                    <a:pt x="162" y="1187"/>
                    <a:pt x="457" y="2574"/>
                    <a:pt x="575" y="2839"/>
                  </a:cubicBezTo>
                  <a:cubicBezTo>
                    <a:pt x="692" y="3104"/>
                    <a:pt x="0" y="3384"/>
                    <a:pt x="133" y="3531"/>
                  </a:cubicBezTo>
                  <a:cubicBezTo>
                    <a:pt x="266" y="3679"/>
                    <a:pt x="531" y="3664"/>
                    <a:pt x="575" y="3724"/>
                  </a:cubicBezTo>
                  <a:cubicBezTo>
                    <a:pt x="619" y="3782"/>
                    <a:pt x="692" y="4166"/>
                    <a:pt x="781" y="4195"/>
                  </a:cubicBezTo>
                  <a:cubicBezTo>
                    <a:pt x="783" y="4195"/>
                    <a:pt x="786" y="4196"/>
                    <a:pt x="789" y="4196"/>
                  </a:cubicBezTo>
                  <a:cubicBezTo>
                    <a:pt x="879" y="4196"/>
                    <a:pt x="1185" y="3846"/>
                    <a:pt x="1309" y="3846"/>
                  </a:cubicBezTo>
                  <a:cubicBezTo>
                    <a:pt x="1330" y="3846"/>
                    <a:pt x="1345" y="3856"/>
                    <a:pt x="1354" y="3878"/>
                  </a:cubicBezTo>
                  <a:cubicBezTo>
                    <a:pt x="1395" y="3983"/>
                    <a:pt x="929" y="4386"/>
                    <a:pt x="1017" y="4490"/>
                  </a:cubicBezTo>
                  <a:cubicBezTo>
                    <a:pt x="1106" y="4593"/>
                    <a:pt x="1267" y="4652"/>
                    <a:pt x="1283" y="4741"/>
                  </a:cubicBezTo>
                  <a:cubicBezTo>
                    <a:pt x="1297" y="4829"/>
                    <a:pt x="1336" y="4976"/>
                    <a:pt x="1563" y="5065"/>
                  </a:cubicBezTo>
                  <a:cubicBezTo>
                    <a:pt x="1582" y="5072"/>
                    <a:pt x="1604" y="5076"/>
                    <a:pt x="1629" y="5076"/>
                  </a:cubicBezTo>
                  <a:cubicBezTo>
                    <a:pt x="1874" y="5076"/>
                    <a:pt x="2336" y="4722"/>
                    <a:pt x="2473" y="4722"/>
                  </a:cubicBezTo>
                  <a:cubicBezTo>
                    <a:pt x="2480" y="4722"/>
                    <a:pt x="2486" y="4723"/>
                    <a:pt x="2491" y="4725"/>
                  </a:cubicBezTo>
                  <a:cubicBezTo>
                    <a:pt x="2609" y="4769"/>
                    <a:pt x="2824" y="5491"/>
                    <a:pt x="2824" y="5491"/>
                  </a:cubicBezTo>
                  <a:cubicBezTo>
                    <a:pt x="2824" y="5491"/>
                    <a:pt x="3171" y="6527"/>
                    <a:pt x="3312" y="6527"/>
                  </a:cubicBezTo>
                  <a:cubicBezTo>
                    <a:pt x="3316" y="6527"/>
                    <a:pt x="3320" y="6526"/>
                    <a:pt x="3323" y="6525"/>
                  </a:cubicBezTo>
                  <a:cubicBezTo>
                    <a:pt x="3456" y="6464"/>
                    <a:pt x="3950" y="5241"/>
                    <a:pt x="3950" y="5241"/>
                  </a:cubicBezTo>
                  <a:lnTo>
                    <a:pt x="4405" y="4448"/>
                  </a:lnTo>
                  <a:cubicBezTo>
                    <a:pt x="4405" y="4448"/>
                    <a:pt x="3906" y="3177"/>
                    <a:pt x="3922" y="3133"/>
                  </a:cubicBezTo>
                  <a:cubicBezTo>
                    <a:pt x="3936" y="3089"/>
                    <a:pt x="4570" y="3119"/>
                    <a:pt x="4364" y="2279"/>
                  </a:cubicBezTo>
                  <a:cubicBezTo>
                    <a:pt x="4287" y="1965"/>
                    <a:pt x="4182" y="1859"/>
                    <a:pt x="4073" y="1859"/>
                  </a:cubicBezTo>
                  <a:cubicBezTo>
                    <a:pt x="3891" y="1859"/>
                    <a:pt x="3699" y="2158"/>
                    <a:pt x="3614" y="2279"/>
                  </a:cubicBezTo>
                  <a:cubicBezTo>
                    <a:pt x="3479" y="2470"/>
                    <a:pt x="3612" y="2853"/>
                    <a:pt x="3494" y="2883"/>
                  </a:cubicBezTo>
                  <a:cubicBezTo>
                    <a:pt x="3435" y="2898"/>
                    <a:pt x="3372" y="2901"/>
                    <a:pt x="3324" y="2901"/>
                  </a:cubicBezTo>
                  <a:cubicBezTo>
                    <a:pt x="3276" y="2901"/>
                    <a:pt x="3243" y="2898"/>
                    <a:pt x="3243" y="2898"/>
                  </a:cubicBezTo>
                  <a:lnTo>
                    <a:pt x="3273" y="2160"/>
                  </a:lnTo>
                  <a:cubicBezTo>
                    <a:pt x="3273" y="2160"/>
                    <a:pt x="2981" y="601"/>
                    <a:pt x="2824" y="274"/>
                  </a:cubicBezTo>
                  <a:cubicBezTo>
                    <a:pt x="2749" y="116"/>
                    <a:pt x="2322" y="1"/>
                    <a:pt x="1852" y="1"/>
                  </a:cubicBezTo>
                  <a:close/>
                </a:path>
              </a:pathLst>
            </a:custGeom>
            <a:solidFill>
              <a:srgbClr val="A46C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6723077" y="2398335"/>
              <a:ext cx="90782" cy="147902"/>
            </a:xfrm>
            <a:custGeom>
              <a:rect b="b" l="l" r="r" t="t"/>
              <a:pathLst>
                <a:path extrusionOk="0" h="2131" w="1308">
                  <a:moveTo>
                    <a:pt x="828" y="1"/>
                  </a:moveTo>
                  <a:lnTo>
                    <a:pt x="828" y="202"/>
                  </a:lnTo>
                  <a:cubicBezTo>
                    <a:pt x="818" y="437"/>
                    <a:pt x="302" y="956"/>
                    <a:pt x="151" y="1259"/>
                  </a:cubicBezTo>
                  <a:cubicBezTo>
                    <a:pt x="0" y="1560"/>
                    <a:pt x="117" y="2012"/>
                    <a:pt x="151" y="2063"/>
                  </a:cubicBezTo>
                  <a:lnTo>
                    <a:pt x="352" y="1760"/>
                  </a:lnTo>
                  <a:cubicBezTo>
                    <a:pt x="352" y="1760"/>
                    <a:pt x="586" y="2079"/>
                    <a:pt x="691" y="2130"/>
                  </a:cubicBezTo>
                  <a:cubicBezTo>
                    <a:pt x="693" y="2130"/>
                    <a:pt x="695" y="2131"/>
                    <a:pt x="697" y="2131"/>
                  </a:cubicBezTo>
                  <a:cubicBezTo>
                    <a:pt x="814" y="2131"/>
                    <a:pt x="1307" y="754"/>
                    <a:pt x="1307" y="688"/>
                  </a:cubicBezTo>
                  <a:cubicBezTo>
                    <a:pt x="1307" y="621"/>
                    <a:pt x="1224" y="538"/>
                    <a:pt x="1123" y="336"/>
                  </a:cubicBezTo>
                  <a:cubicBezTo>
                    <a:pt x="1022" y="134"/>
                    <a:pt x="828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6471966" y="2061992"/>
              <a:ext cx="351328" cy="241668"/>
            </a:xfrm>
            <a:custGeom>
              <a:rect b="b" l="l" r="r" t="t"/>
              <a:pathLst>
                <a:path extrusionOk="0" h="3482" w="5062">
                  <a:moveTo>
                    <a:pt x="1753" y="1"/>
                  </a:moveTo>
                  <a:cubicBezTo>
                    <a:pt x="1727" y="1"/>
                    <a:pt x="1700" y="1"/>
                    <a:pt x="1673" y="2"/>
                  </a:cubicBezTo>
                  <a:cubicBezTo>
                    <a:pt x="1268" y="15"/>
                    <a:pt x="852" y="152"/>
                    <a:pt x="561" y="456"/>
                  </a:cubicBezTo>
                  <a:cubicBezTo>
                    <a:pt x="531" y="488"/>
                    <a:pt x="501" y="530"/>
                    <a:pt x="490" y="572"/>
                  </a:cubicBezTo>
                  <a:cubicBezTo>
                    <a:pt x="277" y="741"/>
                    <a:pt x="117" y="987"/>
                    <a:pt x="67" y="1262"/>
                  </a:cubicBezTo>
                  <a:cubicBezTo>
                    <a:pt x="0" y="1625"/>
                    <a:pt x="140" y="2026"/>
                    <a:pt x="430" y="2223"/>
                  </a:cubicBezTo>
                  <a:cubicBezTo>
                    <a:pt x="454" y="2039"/>
                    <a:pt x="477" y="1854"/>
                    <a:pt x="535" y="1677"/>
                  </a:cubicBezTo>
                  <a:cubicBezTo>
                    <a:pt x="566" y="1581"/>
                    <a:pt x="609" y="1487"/>
                    <a:pt x="665" y="1403"/>
                  </a:cubicBezTo>
                  <a:cubicBezTo>
                    <a:pt x="685" y="1493"/>
                    <a:pt x="719" y="1581"/>
                    <a:pt x="768" y="1659"/>
                  </a:cubicBezTo>
                  <a:cubicBezTo>
                    <a:pt x="873" y="1824"/>
                    <a:pt x="1033" y="1942"/>
                    <a:pt x="1163" y="2085"/>
                  </a:cubicBezTo>
                  <a:cubicBezTo>
                    <a:pt x="1374" y="2321"/>
                    <a:pt x="1507" y="2633"/>
                    <a:pt x="1534" y="2959"/>
                  </a:cubicBezTo>
                  <a:cubicBezTo>
                    <a:pt x="1679" y="2886"/>
                    <a:pt x="1781" y="2729"/>
                    <a:pt x="1807" y="2564"/>
                  </a:cubicBezTo>
                  <a:cubicBezTo>
                    <a:pt x="1834" y="2731"/>
                    <a:pt x="1957" y="2884"/>
                    <a:pt x="2089" y="2993"/>
                  </a:cubicBezTo>
                  <a:cubicBezTo>
                    <a:pt x="2424" y="3272"/>
                    <a:pt x="2852" y="3423"/>
                    <a:pt x="3282" y="3423"/>
                  </a:cubicBezTo>
                  <a:cubicBezTo>
                    <a:pt x="3357" y="3423"/>
                    <a:pt x="3432" y="3418"/>
                    <a:pt x="3507" y="3409"/>
                  </a:cubicBezTo>
                  <a:cubicBezTo>
                    <a:pt x="3716" y="3455"/>
                    <a:pt x="3929" y="3480"/>
                    <a:pt x="4143" y="3481"/>
                  </a:cubicBezTo>
                  <a:cubicBezTo>
                    <a:pt x="4068" y="3361"/>
                    <a:pt x="3969" y="3257"/>
                    <a:pt x="3854" y="3180"/>
                  </a:cubicBezTo>
                  <a:lnTo>
                    <a:pt x="3854" y="3180"/>
                  </a:lnTo>
                  <a:cubicBezTo>
                    <a:pt x="4054" y="3252"/>
                    <a:pt x="4254" y="3325"/>
                    <a:pt x="4454" y="3397"/>
                  </a:cubicBezTo>
                  <a:cubicBezTo>
                    <a:pt x="4466" y="3205"/>
                    <a:pt x="4395" y="3012"/>
                    <a:pt x="4265" y="2880"/>
                  </a:cubicBezTo>
                  <a:lnTo>
                    <a:pt x="4265" y="2880"/>
                  </a:lnTo>
                  <a:cubicBezTo>
                    <a:pt x="4429" y="2974"/>
                    <a:pt x="4605" y="3069"/>
                    <a:pt x="4791" y="3069"/>
                  </a:cubicBezTo>
                  <a:cubicBezTo>
                    <a:pt x="4805" y="3069"/>
                    <a:pt x="4819" y="3069"/>
                    <a:pt x="4834" y="3068"/>
                  </a:cubicBezTo>
                  <a:cubicBezTo>
                    <a:pt x="4753" y="2917"/>
                    <a:pt x="4708" y="2744"/>
                    <a:pt x="4706" y="2569"/>
                  </a:cubicBezTo>
                  <a:cubicBezTo>
                    <a:pt x="4706" y="2470"/>
                    <a:pt x="4719" y="2371"/>
                    <a:pt x="4733" y="2273"/>
                  </a:cubicBezTo>
                  <a:cubicBezTo>
                    <a:pt x="4815" y="2167"/>
                    <a:pt x="4882" y="2047"/>
                    <a:pt x="4930" y="1921"/>
                  </a:cubicBezTo>
                  <a:cubicBezTo>
                    <a:pt x="5061" y="1585"/>
                    <a:pt x="5061" y="1196"/>
                    <a:pt x="4932" y="865"/>
                  </a:cubicBezTo>
                  <a:cubicBezTo>
                    <a:pt x="4893" y="764"/>
                    <a:pt x="4841" y="666"/>
                    <a:pt x="4760" y="603"/>
                  </a:cubicBezTo>
                  <a:cubicBezTo>
                    <a:pt x="4702" y="556"/>
                    <a:pt x="4632" y="530"/>
                    <a:pt x="4561" y="512"/>
                  </a:cubicBezTo>
                  <a:cubicBezTo>
                    <a:pt x="4395" y="469"/>
                    <a:pt x="4220" y="471"/>
                    <a:pt x="4049" y="458"/>
                  </a:cubicBezTo>
                  <a:cubicBezTo>
                    <a:pt x="3646" y="425"/>
                    <a:pt x="3256" y="304"/>
                    <a:pt x="2866" y="195"/>
                  </a:cubicBezTo>
                  <a:cubicBezTo>
                    <a:pt x="2502" y="93"/>
                    <a:pt x="2131" y="1"/>
                    <a:pt x="1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6532002" y="2047000"/>
              <a:ext cx="40671" cy="203010"/>
            </a:xfrm>
            <a:custGeom>
              <a:rect b="b" l="l" r="r" t="t"/>
              <a:pathLst>
                <a:path extrusionOk="0" h="2925" w="586">
                  <a:moveTo>
                    <a:pt x="0" y="1"/>
                  </a:moveTo>
                  <a:cubicBezTo>
                    <a:pt x="10" y="18"/>
                    <a:pt x="18" y="30"/>
                    <a:pt x="26" y="41"/>
                  </a:cubicBezTo>
                  <a:cubicBezTo>
                    <a:pt x="41" y="67"/>
                    <a:pt x="58" y="92"/>
                    <a:pt x="72" y="118"/>
                  </a:cubicBezTo>
                  <a:cubicBezTo>
                    <a:pt x="109" y="182"/>
                    <a:pt x="142" y="248"/>
                    <a:pt x="172" y="316"/>
                  </a:cubicBezTo>
                  <a:cubicBezTo>
                    <a:pt x="192" y="361"/>
                    <a:pt x="212" y="407"/>
                    <a:pt x="227" y="453"/>
                  </a:cubicBezTo>
                  <a:cubicBezTo>
                    <a:pt x="260" y="552"/>
                    <a:pt x="283" y="654"/>
                    <a:pt x="297" y="756"/>
                  </a:cubicBezTo>
                  <a:cubicBezTo>
                    <a:pt x="306" y="811"/>
                    <a:pt x="311" y="868"/>
                    <a:pt x="314" y="923"/>
                  </a:cubicBezTo>
                  <a:cubicBezTo>
                    <a:pt x="317" y="980"/>
                    <a:pt x="317" y="1037"/>
                    <a:pt x="316" y="1092"/>
                  </a:cubicBezTo>
                  <a:cubicBezTo>
                    <a:pt x="313" y="1202"/>
                    <a:pt x="302" y="1311"/>
                    <a:pt x="291" y="1420"/>
                  </a:cubicBezTo>
                  <a:cubicBezTo>
                    <a:pt x="279" y="1552"/>
                    <a:pt x="268" y="1683"/>
                    <a:pt x="266" y="1816"/>
                  </a:cubicBezTo>
                  <a:cubicBezTo>
                    <a:pt x="266" y="1836"/>
                    <a:pt x="264" y="1855"/>
                    <a:pt x="264" y="1875"/>
                  </a:cubicBezTo>
                  <a:cubicBezTo>
                    <a:pt x="265" y="1978"/>
                    <a:pt x="275" y="2080"/>
                    <a:pt x="289" y="2182"/>
                  </a:cubicBezTo>
                  <a:lnTo>
                    <a:pt x="293" y="2214"/>
                  </a:lnTo>
                  <a:lnTo>
                    <a:pt x="298" y="2246"/>
                  </a:lnTo>
                  <a:cubicBezTo>
                    <a:pt x="301" y="2267"/>
                    <a:pt x="304" y="2288"/>
                    <a:pt x="309" y="2309"/>
                  </a:cubicBezTo>
                  <a:cubicBezTo>
                    <a:pt x="325" y="2391"/>
                    <a:pt x="350" y="2471"/>
                    <a:pt x="378" y="2550"/>
                  </a:cubicBezTo>
                  <a:cubicBezTo>
                    <a:pt x="383" y="2565"/>
                    <a:pt x="388" y="2580"/>
                    <a:pt x="394" y="2596"/>
                  </a:cubicBezTo>
                  <a:lnTo>
                    <a:pt x="413" y="2640"/>
                  </a:lnTo>
                  <a:lnTo>
                    <a:pt x="422" y="2662"/>
                  </a:lnTo>
                  <a:lnTo>
                    <a:pt x="433" y="2684"/>
                  </a:lnTo>
                  <a:lnTo>
                    <a:pt x="454" y="2728"/>
                  </a:lnTo>
                  <a:cubicBezTo>
                    <a:pt x="485" y="2785"/>
                    <a:pt x="518" y="2840"/>
                    <a:pt x="559" y="2892"/>
                  </a:cubicBezTo>
                  <a:cubicBezTo>
                    <a:pt x="563" y="2898"/>
                    <a:pt x="568" y="2905"/>
                    <a:pt x="572" y="2909"/>
                  </a:cubicBezTo>
                  <a:cubicBezTo>
                    <a:pt x="577" y="2915"/>
                    <a:pt x="584" y="2925"/>
                    <a:pt x="585" y="2925"/>
                  </a:cubicBezTo>
                  <a:cubicBezTo>
                    <a:pt x="585" y="2925"/>
                    <a:pt x="585" y="2925"/>
                    <a:pt x="585" y="2925"/>
                  </a:cubicBezTo>
                  <a:cubicBezTo>
                    <a:pt x="586" y="2925"/>
                    <a:pt x="582" y="2918"/>
                    <a:pt x="578" y="2912"/>
                  </a:cubicBezTo>
                  <a:cubicBezTo>
                    <a:pt x="572" y="2904"/>
                    <a:pt x="565" y="2893"/>
                    <a:pt x="558" y="2884"/>
                  </a:cubicBezTo>
                  <a:lnTo>
                    <a:pt x="541" y="2860"/>
                  </a:lnTo>
                  <a:cubicBezTo>
                    <a:pt x="535" y="2852"/>
                    <a:pt x="530" y="2843"/>
                    <a:pt x="525" y="2835"/>
                  </a:cubicBezTo>
                  <a:cubicBezTo>
                    <a:pt x="487" y="2778"/>
                    <a:pt x="457" y="2714"/>
                    <a:pt x="429" y="2651"/>
                  </a:cubicBezTo>
                  <a:cubicBezTo>
                    <a:pt x="417" y="2618"/>
                    <a:pt x="403" y="2586"/>
                    <a:pt x="392" y="2553"/>
                  </a:cubicBezTo>
                  <a:cubicBezTo>
                    <a:pt x="387" y="2537"/>
                    <a:pt x="381" y="2521"/>
                    <a:pt x="377" y="2504"/>
                  </a:cubicBezTo>
                  <a:lnTo>
                    <a:pt x="361" y="2454"/>
                  </a:lnTo>
                  <a:cubicBezTo>
                    <a:pt x="337" y="2368"/>
                    <a:pt x="320" y="2281"/>
                    <a:pt x="307" y="2192"/>
                  </a:cubicBezTo>
                  <a:cubicBezTo>
                    <a:pt x="293" y="2104"/>
                    <a:pt x="285" y="2016"/>
                    <a:pt x="282" y="1926"/>
                  </a:cubicBezTo>
                  <a:cubicBezTo>
                    <a:pt x="277" y="1815"/>
                    <a:pt x="279" y="1705"/>
                    <a:pt x="286" y="1594"/>
                  </a:cubicBezTo>
                  <a:cubicBezTo>
                    <a:pt x="296" y="1426"/>
                    <a:pt x="315" y="1260"/>
                    <a:pt x="320" y="1092"/>
                  </a:cubicBezTo>
                  <a:cubicBezTo>
                    <a:pt x="322" y="992"/>
                    <a:pt x="324" y="892"/>
                    <a:pt x="314" y="792"/>
                  </a:cubicBezTo>
                  <a:cubicBezTo>
                    <a:pt x="294" y="588"/>
                    <a:pt x="232" y="389"/>
                    <a:pt x="133" y="211"/>
                  </a:cubicBezTo>
                  <a:cubicBezTo>
                    <a:pt x="110" y="169"/>
                    <a:pt x="85" y="126"/>
                    <a:pt x="62" y="84"/>
                  </a:cubicBezTo>
                  <a:cubicBezTo>
                    <a:pt x="53" y="70"/>
                    <a:pt x="42" y="55"/>
                    <a:pt x="32" y="41"/>
                  </a:cubicBezTo>
                  <a:cubicBezTo>
                    <a:pt x="21" y="27"/>
                    <a:pt x="9" y="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6586000" y="2050957"/>
              <a:ext cx="155537" cy="263045"/>
            </a:xfrm>
            <a:custGeom>
              <a:rect b="b" l="l" r="r" t="t"/>
              <a:pathLst>
                <a:path extrusionOk="0" h="3790" w="2241">
                  <a:moveTo>
                    <a:pt x="1" y="0"/>
                  </a:moveTo>
                  <a:cubicBezTo>
                    <a:pt x="13" y="30"/>
                    <a:pt x="20" y="51"/>
                    <a:pt x="28" y="70"/>
                  </a:cubicBezTo>
                  <a:cubicBezTo>
                    <a:pt x="38" y="92"/>
                    <a:pt x="46" y="115"/>
                    <a:pt x="53" y="137"/>
                  </a:cubicBezTo>
                  <a:cubicBezTo>
                    <a:pt x="61" y="160"/>
                    <a:pt x="71" y="183"/>
                    <a:pt x="78" y="205"/>
                  </a:cubicBezTo>
                  <a:cubicBezTo>
                    <a:pt x="115" y="316"/>
                    <a:pt x="146" y="430"/>
                    <a:pt x="172" y="545"/>
                  </a:cubicBezTo>
                  <a:cubicBezTo>
                    <a:pt x="182" y="584"/>
                    <a:pt x="190" y="622"/>
                    <a:pt x="198" y="661"/>
                  </a:cubicBezTo>
                  <a:cubicBezTo>
                    <a:pt x="207" y="699"/>
                    <a:pt x="215" y="738"/>
                    <a:pt x="222" y="777"/>
                  </a:cubicBezTo>
                  <a:cubicBezTo>
                    <a:pt x="251" y="939"/>
                    <a:pt x="270" y="1103"/>
                    <a:pt x="292" y="1267"/>
                  </a:cubicBezTo>
                  <a:cubicBezTo>
                    <a:pt x="314" y="1444"/>
                    <a:pt x="337" y="1622"/>
                    <a:pt x="365" y="1799"/>
                  </a:cubicBezTo>
                  <a:cubicBezTo>
                    <a:pt x="391" y="1971"/>
                    <a:pt x="423" y="2143"/>
                    <a:pt x="468" y="2311"/>
                  </a:cubicBezTo>
                  <a:cubicBezTo>
                    <a:pt x="520" y="2515"/>
                    <a:pt x="594" y="2713"/>
                    <a:pt x="698" y="2898"/>
                  </a:cubicBezTo>
                  <a:lnTo>
                    <a:pt x="709" y="2918"/>
                  </a:lnTo>
                  <a:lnTo>
                    <a:pt x="721" y="2939"/>
                  </a:lnTo>
                  <a:cubicBezTo>
                    <a:pt x="729" y="2952"/>
                    <a:pt x="736" y="2965"/>
                    <a:pt x="744" y="2979"/>
                  </a:cubicBezTo>
                  <a:lnTo>
                    <a:pt x="761" y="3006"/>
                  </a:lnTo>
                  <a:lnTo>
                    <a:pt x="778" y="3030"/>
                  </a:lnTo>
                  <a:lnTo>
                    <a:pt x="813" y="3081"/>
                  </a:lnTo>
                  <a:cubicBezTo>
                    <a:pt x="824" y="3098"/>
                    <a:pt x="838" y="3113"/>
                    <a:pt x="850" y="3130"/>
                  </a:cubicBezTo>
                  <a:cubicBezTo>
                    <a:pt x="862" y="3145"/>
                    <a:pt x="875" y="3162"/>
                    <a:pt x="888" y="3177"/>
                  </a:cubicBezTo>
                  <a:lnTo>
                    <a:pt x="929" y="3224"/>
                  </a:lnTo>
                  <a:cubicBezTo>
                    <a:pt x="935" y="3231"/>
                    <a:pt x="943" y="3239"/>
                    <a:pt x="950" y="3246"/>
                  </a:cubicBezTo>
                  <a:lnTo>
                    <a:pt x="971" y="3268"/>
                  </a:lnTo>
                  <a:lnTo>
                    <a:pt x="1015" y="3311"/>
                  </a:lnTo>
                  <a:lnTo>
                    <a:pt x="1060" y="3352"/>
                  </a:lnTo>
                  <a:cubicBezTo>
                    <a:pt x="1085" y="3375"/>
                    <a:pt x="1111" y="3396"/>
                    <a:pt x="1137" y="3418"/>
                  </a:cubicBezTo>
                  <a:cubicBezTo>
                    <a:pt x="1163" y="3441"/>
                    <a:pt x="1191" y="3459"/>
                    <a:pt x="1218" y="3479"/>
                  </a:cubicBezTo>
                  <a:cubicBezTo>
                    <a:pt x="1327" y="3555"/>
                    <a:pt x="1447" y="3616"/>
                    <a:pt x="1570" y="3667"/>
                  </a:cubicBezTo>
                  <a:cubicBezTo>
                    <a:pt x="1666" y="3705"/>
                    <a:pt x="1764" y="3735"/>
                    <a:pt x="1864" y="3756"/>
                  </a:cubicBezTo>
                  <a:cubicBezTo>
                    <a:pt x="1965" y="3778"/>
                    <a:pt x="2068" y="3788"/>
                    <a:pt x="2171" y="3789"/>
                  </a:cubicBezTo>
                  <a:lnTo>
                    <a:pt x="2207" y="3789"/>
                  </a:lnTo>
                  <a:cubicBezTo>
                    <a:pt x="2220" y="3789"/>
                    <a:pt x="2238" y="3788"/>
                    <a:pt x="2239" y="3788"/>
                  </a:cubicBezTo>
                  <a:cubicBezTo>
                    <a:pt x="2241" y="3788"/>
                    <a:pt x="2228" y="3787"/>
                    <a:pt x="2216" y="3786"/>
                  </a:cubicBezTo>
                  <a:cubicBezTo>
                    <a:pt x="2200" y="3786"/>
                    <a:pt x="2179" y="3785"/>
                    <a:pt x="2160" y="3785"/>
                  </a:cubicBezTo>
                  <a:cubicBezTo>
                    <a:pt x="2145" y="3785"/>
                    <a:pt x="2129" y="3784"/>
                    <a:pt x="2114" y="3783"/>
                  </a:cubicBezTo>
                  <a:cubicBezTo>
                    <a:pt x="2099" y="3782"/>
                    <a:pt x="2083" y="3781"/>
                    <a:pt x="2068" y="3780"/>
                  </a:cubicBezTo>
                  <a:cubicBezTo>
                    <a:pt x="1958" y="3769"/>
                    <a:pt x="1849" y="3747"/>
                    <a:pt x="1743" y="3715"/>
                  </a:cubicBezTo>
                  <a:cubicBezTo>
                    <a:pt x="1717" y="3706"/>
                    <a:pt x="1690" y="3699"/>
                    <a:pt x="1665" y="3689"/>
                  </a:cubicBezTo>
                  <a:lnTo>
                    <a:pt x="1586" y="3660"/>
                  </a:lnTo>
                  <a:lnTo>
                    <a:pt x="1511" y="3627"/>
                  </a:lnTo>
                  <a:cubicBezTo>
                    <a:pt x="1498" y="3622"/>
                    <a:pt x="1486" y="3615"/>
                    <a:pt x="1473" y="3609"/>
                  </a:cubicBezTo>
                  <a:lnTo>
                    <a:pt x="1437" y="3591"/>
                  </a:lnTo>
                  <a:cubicBezTo>
                    <a:pt x="1184" y="3461"/>
                    <a:pt x="963" y="3272"/>
                    <a:pt x="802" y="3038"/>
                  </a:cubicBezTo>
                  <a:cubicBezTo>
                    <a:pt x="751" y="2966"/>
                    <a:pt x="707" y="2890"/>
                    <a:pt x="666" y="2813"/>
                  </a:cubicBezTo>
                  <a:lnTo>
                    <a:pt x="637" y="2754"/>
                  </a:lnTo>
                  <a:cubicBezTo>
                    <a:pt x="632" y="2744"/>
                    <a:pt x="627" y="2734"/>
                    <a:pt x="623" y="2724"/>
                  </a:cubicBezTo>
                  <a:lnTo>
                    <a:pt x="609" y="2694"/>
                  </a:lnTo>
                  <a:lnTo>
                    <a:pt x="583" y="2633"/>
                  </a:lnTo>
                  <a:lnTo>
                    <a:pt x="559" y="2572"/>
                  </a:lnTo>
                  <a:cubicBezTo>
                    <a:pt x="465" y="2323"/>
                    <a:pt x="409" y="2060"/>
                    <a:pt x="369" y="1798"/>
                  </a:cubicBezTo>
                  <a:cubicBezTo>
                    <a:pt x="344" y="1641"/>
                    <a:pt x="329" y="1482"/>
                    <a:pt x="310" y="1324"/>
                  </a:cubicBezTo>
                  <a:cubicBezTo>
                    <a:pt x="293" y="1164"/>
                    <a:pt x="273" y="1002"/>
                    <a:pt x="246" y="843"/>
                  </a:cubicBezTo>
                  <a:cubicBezTo>
                    <a:pt x="219" y="683"/>
                    <a:pt x="186" y="525"/>
                    <a:pt x="138" y="370"/>
                  </a:cubicBezTo>
                  <a:cubicBezTo>
                    <a:pt x="132" y="351"/>
                    <a:pt x="127" y="334"/>
                    <a:pt x="121" y="315"/>
                  </a:cubicBezTo>
                  <a:lnTo>
                    <a:pt x="113" y="287"/>
                  </a:lnTo>
                  <a:lnTo>
                    <a:pt x="103" y="261"/>
                  </a:lnTo>
                  <a:cubicBezTo>
                    <a:pt x="92" y="224"/>
                    <a:pt x="81" y="188"/>
                    <a:pt x="67" y="152"/>
                  </a:cubicBezTo>
                  <a:cubicBezTo>
                    <a:pt x="58" y="126"/>
                    <a:pt x="48" y="99"/>
                    <a:pt x="36" y="74"/>
                  </a:cubicBezTo>
                  <a:cubicBezTo>
                    <a:pt x="24" y="50"/>
                    <a:pt x="13" y="2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6605642" y="2036173"/>
              <a:ext cx="177746" cy="301912"/>
            </a:xfrm>
            <a:custGeom>
              <a:rect b="b" l="l" r="r" t="t"/>
              <a:pathLst>
                <a:path extrusionOk="0" h="4350" w="2561">
                  <a:moveTo>
                    <a:pt x="0" y="1"/>
                  </a:moveTo>
                  <a:cubicBezTo>
                    <a:pt x="19" y="32"/>
                    <a:pt x="31" y="54"/>
                    <a:pt x="44" y="75"/>
                  </a:cubicBezTo>
                  <a:lnTo>
                    <a:pt x="65" y="110"/>
                  </a:lnTo>
                  <a:cubicBezTo>
                    <a:pt x="71" y="121"/>
                    <a:pt x="78" y="133"/>
                    <a:pt x="84" y="146"/>
                  </a:cubicBezTo>
                  <a:lnTo>
                    <a:pt x="123" y="218"/>
                  </a:lnTo>
                  <a:cubicBezTo>
                    <a:pt x="182" y="338"/>
                    <a:pt x="236" y="462"/>
                    <a:pt x="281" y="588"/>
                  </a:cubicBezTo>
                  <a:lnTo>
                    <a:pt x="325" y="716"/>
                  </a:lnTo>
                  <a:cubicBezTo>
                    <a:pt x="339" y="760"/>
                    <a:pt x="352" y="803"/>
                    <a:pt x="365" y="846"/>
                  </a:cubicBezTo>
                  <a:cubicBezTo>
                    <a:pt x="415" y="1028"/>
                    <a:pt x="453" y="1213"/>
                    <a:pt x="488" y="1398"/>
                  </a:cubicBezTo>
                  <a:cubicBezTo>
                    <a:pt x="525" y="1600"/>
                    <a:pt x="558" y="1801"/>
                    <a:pt x="591" y="2003"/>
                  </a:cubicBezTo>
                  <a:cubicBezTo>
                    <a:pt x="623" y="2199"/>
                    <a:pt x="657" y="2396"/>
                    <a:pt x="701" y="2590"/>
                  </a:cubicBezTo>
                  <a:lnTo>
                    <a:pt x="721" y="2678"/>
                  </a:lnTo>
                  <a:cubicBezTo>
                    <a:pt x="729" y="2706"/>
                    <a:pt x="737" y="2736"/>
                    <a:pt x="744" y="2765"/>
                  </a:cubicBezTo>
                  <a:cubicBezTo>
                    <a:pt x="758" y="2824"/>
                    <a:pt x="777" y="2880"/>
                    <a:pt x="794" y="2938"/>
                  </a:cubicBezTo>
                  <a:cubicBezTo>
                    <a:pt x="831" y="3052"/>
                    <a:pt x="872" y="3166"/>
                    <a:pt x="921" y="3275"/>
                  </a:cubicBezTo>
                  <a:cubicBezTo>
                    <a:pt x="928" y="3292"/>
                    <a:pt x="935" y="3309"/>
                    <a:pt x="941" y="3325"/>
                  </a:cubicBezTo>
                  <a:cubicBezTo>
                    <a:pt x="949" y="3342"/>
                    <a:pt x="956" y="3357"/>
                    <a:pt x="964" y="3374"/>
                  </a:cubicBezTo>
                  <a:cubicBezTo>
                    <a:pt x="1045" y="3541"/>
                    <a:pt x="1146" y="3701"/>
                    <a:pt x="1266" y="3844"/>
                  </a:cubicBezTo>
                  <a:lnTo>
                    <a:pt x="1285" y="3866"/>
                  </a:lnTo>
                  <a:lnTo>
                    <a:pt x="1294" y="3878"/>
                  </a:lnTo>
                  <a:lnTo>
                    <a:pt x="1303" y="3888"/>
                  </a:lnTo>
                  <a:lnTo>
                    <a:pt x="1343" y="3931"/>
                  </a:lnTo>
                  <a:lnTo>
                    <a:pt x="1382" y="3973"/>
                  </a:lnTo>
                  <a:cubicBezTo>
                    <a:pt x="1396" y="3988"/>
                    <a:pt x="1409" y="4001"/>
                    <a:pt x="1424" y="4015"/>
                  </a:cubicBezTo>
                  <a:cubicBezTo>
                    <a:pt x="1536" y="4117"/>
                    <a:pt x="1666" y="4200"/>
                    <a:pt x="1805" y="4260"/>
                  </a:cubicBezTo>
                  <a:cubicBezTo>
                    <a:pt x="1913" y="4308"/>
                    <a:pt x="2028" y="4339"/>
                    <a:pt x="2146" y="4348"/>
                  </a:cubicBezTo>
                  <a:cubicBezTo>
                    <a:pt x="2164" y="4349"/>
                    <a:pt x="2183" y="4350"/>
                    <a:pt x="2201" y="4350"/>
                  </a:cubicBezTo>
                  <a:cubicBezTo>
                    <a:pt x="2301" y="4350"/>
                    <a:pt x="2400" y="4331"/>
                    <a:pt x="2491" y="4290"/>
                  </a:cubicBezTo>
                  <a:cubicBezTo>
                    <a:pt x="2504" y="4285"/>
                    <a:pt x="2518" y="4278"/>
                    <a:pt x="2527" y="4273"/>
                  </a:cubicBezTo>
                  <a:cubicBezTo>
                    <a:pt x="2541" y="4265"/>
                    <a:pt x="2559" y="4254"/>
                    <a:pt x="2560" y="4254"/>
                  </a:cubicBezTo>
                  <a:cubicBezTo>
                    <a:pt x="2560" y="4254"/>
                    <a:pt x="2560" y="4254"/>
                    <a:pt x="2560" y="4254"/>
                  </a:cubicBezTo>
                  <a:cubicBezTo>
                    <a:pt x="2559" y="4254"/>
                    <a:pt x="2547" y="4260"/>
                    <a:pt x="2537" y="4264"/>
                  </a:cubicBezTo>
                  <a:cubicBezTo>
                    <a:pt x="2532" y="4266"/>
                    <a:pt x="2527" y="4269"/>
                    <a:pt x="2523" y="4272"/>
                  </a:cubicBezTo>
                  <a:cubicBezTo>
                    <a:pt x="2518" y="4274"/>
                    <a:pt x="2514" y="4276"/>
                    <a:pt x="2509" y="4278"/>
                  </a:cubicBezTo>
                  <a:cubicBezTo>
                    <a:pt x="2498" y="4282"/>
                    <a:pt x="2488" y="4287"/>
                    <a:pt x="2478" y="4291"/>
                  </a:cubicBezTo>
                  <a:cubicBezTo>
                    <a:pt x="2445" y="4305"/>
                    <a:pt x="2412" y="4315"/>
                    <a:pt x="2377" y="4323"/>
                  </a:cubicBezTo>
                  <a:cubicBezTo>
                    <a:pt x="2324" y="4335"/>
                    <a:pt x="2270" y="4341"/>
                    <a:pt x="2216" y="4341"/>
                  </a:cubicBezTo>
                  <a:cubicBezTo>
                    <a:pt x="2208" y="4341"/>
                    <a:pt x="2199" y="4341"/>
                    <a:pt x="2190" y="4341"/>
                  </a:cubicBezTo>
                  <a:cubicBezTo>
                    <a:pt x="2127" y="4339"/>
                    <a:pt x="2064" y="4329"/>
                    <a:pt x="2003" y="4315"/>
                  </a:cubicBezTo>
                  <a:cubicBezTo>
                    <a:pt x="1880" y="4285"/>
                    <a:pt x="1765" y="4234"/>
                    <a:pt x="1657" y="4168"/>
                  </a:cubicBezTo>
                  <a:cubicBezTo>
                    <a:pt x="1588" y="4126"/>
                    <a:pt x="1524" y="4078"/>
                    <a:pt x="1463" y="4025"/>
                  </a:cubicBezTo>
                  <a:cubicBezTo>
                    <a:pt x="1447" y="4011"/>
                    <a:pt x="1432" y="3998"/>
                    <a:pt x="1418" y="3984"/>
                  </a:cubicBezTo>
                  <a:lnTo>
                    <a:pt x="1396" y="3963"/>
                  </a:lnTo>
                  <a:lnTo>
                    <a:pt x="1375" y="3940"/>
                  </a:lnTo>
                  <a:lnTo>
                    <a:pt x="1334" y="3896"/>
                  </a:lnTo>
                  <a:cubicBezTo>
                    <a:pt x="1320" y="3882"/>
                    <a:pt x="1306" y="3867"/>
                    <a:pt x="1293" y="3851"/>
                  </a:cubicBezTo>
                  <a:cubicBezTo>
                    <a:pt x="1187" y="3729"/>
                    <a:pt x="1097" y="3594"/>
                    <a:pt x="1021" y="3450"/>
                  </a:cubicBezTo>
                  <a:cubicBezTo>
                    <a:pt x="1007" y="3428"/>
                    <a:pt x="998" y="3406"/>
                    <a:pt x="986" y="3383"/>
                  </a:cubicBezTo>
                  <a:cubicBezTo>
                    <a:pt x="974" y="3360"/>
                    <a:pt x="963" y="3338"/>
                    <a:pt x="953" y="3315"/>
                  </a:cubicBezTo>
                  <a:lnTo>
                    <a:pt x="922" y="3246"/>
                  </a:lnTo>
                  <a:cubicBezTo>
                    <a:pt x="912" y="3224"/>
                    <a:pt x="901" y="3201"/>
                    <a:pt x="892" y="3177"/>
                  </a:cubicBezTo>
                  <a:lnTo>
                    <a:pt x="864" y="3107"/>
                  </a:lnTo>
                  <a:lnTo>
                    <a:pt x="851" y="3071"/>
                  </a:lnTo>
                  <a:lnTo>
                    <a:pt x="839" y="3036"/>
                  </a:lnTo>
                  <a:cubicBezTo>
                    <a:pt x="822" y="2988"/>
                    <a:pt x="805" y="2941"/>
                    <a:pt x="791" y="2893"/>
                  </a:cubicBezTo>
                  <a:cubicBezTo>
                    <a:pt x="701" y="2602"/>
                    <a:pt x="643" y="2302"/>
                    <a:pt x="595" y="2003"/>
                  </a:cubicBezTo>
                  <a:cubicBezTo>
                    <a:pt x="566" y="1823"/>
                    <a:pt x="541" y="1642"/>
                    <a:pt x="512" y="1463"/>
                  </a:cubicBezTo>
                  <a:cubicBezTo>
                    <a:pt x="481" y="1280"/>
                    <a:pt x="446" y="1099"/>
                    <a:pt x="397" y="920"/>
                  </a:cubicBezTo>
                  <a:cubicBezTo>
                    <a:pt x="351" y="741"/>
                    <a:pt x="291" y="564"/>
                    <a:pt x="216" y="396"/>
                  </a:cubicBezTo>
                  <a:cubicBezTo>
                    <a:pt x="207" y="376"/>
                    <a:pt x="199" y="355"/>
                    <a:pt x="190" y="336"/>
                  </a:cubicBezTo>
                  <a:lnTo>
                    <a:pt x="161" y="277"/>
                  </a:lnTo>
                  <a:cubicBezTo>
                    <a:pt x="151" y="258"/>
                    <a:pt x="142" y="237"/>
                    <a:pt x="132" y="218"/>
                  </a:cubicBezTo>
                  <a:cubicBezTo>
                    <a:pt x="122" y="198"/>
                    <a:pt x="112" y="180"/>
                    <a:pt x="101" y="160"/>
                  </a:cubicBezTo>
                  <a:cubicBezTo>
                    <a:pt x="73" y="104"/>
                    <a:pt x="31" y="4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6644440" y="2051789"/>
              <a:ext cx="182396" cy="282895"/>
            </a:xfrm>
            <a:custGeom>
              <a:rect b="b" l="l" r="r" t="t"/>
              <a:pathLst>
                <a:path extrusionOk="0" h="4076" w="2628">
                  <a:moveTo>
                    <a:pt x="1" y="1"/>
                  </a:moveTo>
                  <a:cubicBezTo>
                    <a:pt x="9" y="34"/>
                    <a:pt x="14" y="55"/>
                    <a:pt x="18" y="78"/>
                  </a:cubicBezTo>
                  <a:lnTo>
                    <a:pt x="27" y="114"/>
                  </a:lnTo>
                  <a:cubicBezTo>
                    <a:pt x="30" y="126"/>
                    <a:pt x="34" y="138"/>
                    <a:pt x="37" y="150"/>
                  </a:cubicBezTo>
                  <a:lnTo>
                    <a:pt x="57" y="222"/>
                  </a:lnTo>
                  <a:cubicBezTo>
                    <a:pt x="92" y="339"/>
                    <a:pt x="135" y="454"/>
                    <a:pt x="183" y="566"/>
                  </a:cubicBezTo>
                  <a:cubicBezTo>
                    <a:pt x="199" y="605"/>
                    <a:pt x="217" y="642"/>
                    <a:pt x="234" y="679"/>
                  </a:cubicBezTo>
                  <a:lnTo>
                    <a:pt x="291" y="789"/>
                  </a:lnTo>
                  <a:cubicBezTo>
                    <a:pt x="369" y="941"/>
                    <a:pt x="459" y="1089"/>
                    <a:pt x="559" y="1228"/>
                  </a:cubicBezTo>
                  <a:cubicBezTo>
                    <a:pt x="668" y="1378"/>
                    <a:pt x="791" y="1519"/>
                    <a:pt x="921" y="1650"/>
                  </a:cubicBezTo>
                  <a:cubicBezTo>
                    <a:pt x="986" y="1714"/>
                    <a:pt x="1052" y="1776"/>
                    <a:pt x="1119" y="1836"/>
                  </a:cubicBezTo>
                  <a:cubicBezTo>
                    <a:pt x="1187" y="1896"/>
                    <a:pt x="1256" y="1955"/>
                    <a:pt x="1324" y="2012"/>
                  </a:cubicBezTo>
                  <a:cubicBezTo>
                    <a:pt x="1491" y="2153"/>
                    <a:pt x="1663" y="2288"/>
                    <a:pt x="1826" y="2431"/>
                  </a:cubicBezTo>
                  <a:cubicBezTo>
                    <a:pt x="1850" y="2453"/>
                    <a:pt x="1874" y="2476"/>
                    <a:pt x="1897" y="2498"/>
                  </a:cubicBezTo>
                  <a:cubicBezTo>
                    <a:pt x="1959" y="2555"/>
                    <a:pt x="2020" y="2613"/>
                    <a:pt x="2078" y="2675"/>
                  </a:cubicBezTo>
                  <a:cubicBezTo>
                    <a:pt x="2136" y="2736"/>
                    <a:pt x="2191" y="2799"/>
                    <a:pt x="2243" y="2867"/>
                  </a:cubicBezTo>
                  <a:cubicBezTo>
                    <a:pt x="2286" y="2922"/>
                    <a:pt x="2324" y="2981"/>
                    <a:pt x="2362" y="3040"/>
                  </a:cubicBezTo>
                  <a:cubicBezTo>
                    <a:pt x="2435" y="3155"/>
                    <a:pt x="2499" y="3279"/>
                    <a:pt x="2542" y="3409"/>
                  </a:cubicBezTo>
                  <a:cubicBezTo>
                    <a:pt x="2576" y="3510"/>
                    <a:pt x="2601" y="3615"/>
                    <a:pt x="2609" y="3721"/>
                  </a:cubicBezTo>
                  <a:cubicBezTo>
                    <a:pt x="2613" y="3773"/>
                    <a:pt x="2616" y="3827"/>
                    <a:pt x="2613" y="3879"/>
                  </a:cubicBezTo>
                  <a:cubicBezTo>
                    <a:pt x="2612" y="3892"/>
                    <a:pt x="2612" y="3906"/>
                    <a:pt x="2612" y="3919"/>
                  </a:cubicBezTo>
                  <a:cubicBezTo>
                    <a:pt x="2611" y="3932"/>
                    <a:pt x="2609" y="3946"/>
                    <a:pt x="2607" y="3958"/>
                  </a:cubicBezTo>
                  <a:cubicBezTo>
                    <a:pt x="2602" y="3984"/>
                    <a:pt x="2594" y="4010"/>
                    <a:pt x="2579" y="4032"/>
                  </a:cubicBezTo>
                  <a:cubicBezTo>
                    <a:pt x="2573" y="4042"/>
                    <a:pt x="2563" y="4053"/>
                    <a:pt x="2555" y="4059"/>
                  </a:cubicBezTo>
                  <a:cubicBezTo>
                    <a:pt x="2552" y="4061"/>
                    <a:pt x="2549" y="4063"/>
                    <a:pt x="2546" y="4065"/>
                  </a:cubicBezTo>
                  <a:cubicBezTo>
                    <a:pt x="2543" y="4067"/>
                    <a:pt x="2540" y="4069"/>
                    <a:pt x="2537" y="4070"/>
                  </a:cubicBezTo>
                  <a:cubicBezTo>
                    <a:pt x="2531" y="4073"/>
                    <a:pt x="2527" y="4074"/>
                    <a:pt x="2526" y="4075"/>
                  </a:cubicBezTo>
                  <a:lnTo>
                    <a:pt x="2526" y="4075"/>
                  </a:lnTo>
                  <a:cubicBezTo>
                    <a:pt x="2527" y="4075"/>
                    <a:pt x="2539" y="4073"/>
                    <a:pt x="2548" y="4067"/>
                  </a:cubicBezTo>
                  <a:cubicBezTo>
                    <a:pt x="2564" y="4059"/>
                    <a:pt x="2579" y="4042"/>
                    <a:pt x="2589" y="4025"/>
                  </a:cubicBezTo>
                  <a:cubicBezTo>
                    <a:pt x="2605" y="3996"/>
                    <a:pt x="2612" y="3964"/>
                    <a:pt x="2616" y="3931"/>
                  </a:cubicBezTo>
                  <a:cubicBezTo>
                    <a:pt x="2627" y="3817"/>
                    <a:pt x="2622" y="3700"/>
                    <a:pt x="2601" y="3587"/>
                  </a:cubicBezTo>
                  <a:cubicBezTo>
                    <a:pt x="2580" y="3473"/>
                    <a:pt x="2545" y="3362"/>
                    <a:pt x="2498" y="3256"/>
                  </a:cubicBezTo>
                  <a:cubicBezTo>
                    <a:pt x="2437" y="3120"/>
                    <a:pt x="2359" y="2991"/>
                    <a:pt x="2269" y="2873"/>
                  </a:cubicBezTo>
                  <a:cubicBezTo>
                    <a:pt x="2179" y="2755"/>
                    <a:pt x="2077" y="2646"/>
                    <a:pt x="1969" y="2544"/>
                  </a:cubicBezTo>
                  <a:cubicBezTo>
                    <a:pt x="1902" y="2481"/>
                    <a:pt x="1834" y="2421"/>
                    <a:pt x="1764" y="2361"/>
                  </a:cubicBezTo>
                  <a:cubicBezTo>
                    <a:pt x="1694" y="2302"/>
                    <a:pt x="1623" y="2245"/>
                    <a:pt x="1552" y="2187"/>
                  </a:cubicBezTo>
                  <a:cubicBezTo>
                    <a:pt x="1337" y="2013"/>
                    <a:pt x="1120" y="1843"/>
                    <a:pt x="924" y="1647"/>
                  </a:cubicBezTo>
                  <a:cubicBezTo>
                    <a:pt x="808" y="1530"/>
                    <a:pt x="702" y="1403"/>
                    <a:pt x="606" y="1269"/>
                  </a:cubicBezTo>
                  <a:cubicBezTo>
                    <a:pt x="408" y="998"/>
                    <a:pt x="246" y="703"/>
                    <a:pt x="124" y="391"/>
                  </a:cubicBezTo>
                  <a:cubicBezTo>
                    <a:pt x="117" y="372"/>
                    <a:pt x="110" y="354"/>
                    <a:pt x="104" y="335"/>
                  </a:cubicBezTo>
                  <a:lnTo>
                    <a:pt x="84" y="279"/>
                  </a:lnTo>
                  <a:cubicBezTo>
                    <a:pt x="78" y="260"/>
                    <a:pt x="72" y="241"/>
                    <a:pt x="67" y="222"/>
                  </a:cubicBezTo>
                  <a:lnTo>
                    <a:pt x="50" y="164"/>
                  </a:lnTo>
                  <a:cubicBezTo>
                    <a:pt x="42" y="138"/>
                    <a:pt x="34" y="110"/>
                    <a:pt x="26" y="82"/>
                  </a:cubicBezTo>
                  <a:cubicBezTo>
                    <a:pt x="17" y="54"/>
                    <a:pt x="9" y="29"/>
                    <a:pt x="1" y="1"/>
                  </a:cubicBezTo>
                  <a:close/>
                  <a:moveTo>
                    <a:pt x="2526" y="4075"/>
                  </a:moveTo>
                  <a:cubicBezTo>
                    <a:pt x="2526" y="4075"/>
                    <a:pt x="2526" y="4075"/>
                    <a:pt x="2526" y="4075"/>
                  </a:cubicBezTo>
                  <a:cubicBezTo>
                    <a:pt x="2526" y="4075"/>
                    <a:pt x="2526" y="4075"/>
                    <a:pt x="2526" y="40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6680670" y="2071640"/>
              <a:ext cx="160603" cy="158729"/>
            </a:xfrm>
            <a:custGeom>
              <a:rect b="b" l="l" r="r" t="t"/>
              <a:pathLst>
                <a:path extrusionOk="0" h="2287" w="2314">
                  <a:moveTo>
                    <a:pt x="0" y="1"/>
                  </a:moveTo>
                  <a:cubicBezTo>
                    <a:pt x="10" y="21"/>
                    <a:pt x="16" y="35"/>
                    <a:pt x="22" y="48"/>
                  </a:cubicBezTo>
                  <a:cubicBezTo>
                    <a:pt x="36" y="78"/>
                    <a:pt x="51" y="108"/>
                    <a:pt x="65" y="139"/>
                  </a:cubicBezTo>
                  <a:cubicBezTo>
                    <a:pt x="84" y="175"/>
                    <a:pt x="103" y="211"/>
                    <a:pt x="122" y="247"/>
                  </a:cubicBezTo>
                  <a:lnTo>
                    <a:pt x="151" y="301"/>
                  </a:lnTo>
                  <a:lnTo>
                    <a:pt x="182" y="353"/>
                  </a:lnTo>
                  <a:cubicBezTo>
                    <a:pt x="210" y="401"/>
                    <a:pt x="239" y="448"/>
                    <a:pt x="269" y="494"/>
                  </a:cubicBezTo>
                  <a:cubicBezTo>
                    <a:pt x="299" y="543"/>
                    <a:pt x="328" y="592"/>
                    <a:pt x="360" y="639"/>
                  </a:cubicBezTo>
                  <a:lnTo>
                    <a:pt x="409" y="711"/>
                  </a:lnTo>
                  <a:cubicBezTo>
                    <a:pt x="424" y="735"/>
                    <a:pt x="442" y="759"/>
                    <a:pt x="458" y="781"/>
                  </a:cubicBezTo>
                  <a:lnTo>
                    <a:pt x="511" y="857"/>
                  </a:lnTo>
                  <a:cubicBezTo>
                    <a:pt x="530" y="882"/>
                    <a:pt x="549" y="907"/>
                    <a:pt x="568" y="931"/>
                  </a:cubicBezTo>
                  <a:cubicBezTo>
                    <a:pt x="588" y="956"/>
                    <a:pt x="606" y="981"/>
                    <a:pt x="626" y="1005"/>
                  </a:cubicBezTo>
                  <a:lnTo>
                    <a:pt x="683" y="1077"/>
                  </a:lnTo>
                  <a:cubicBezTo>
                    <a:pt x="720" y="1126"/>
                    <a:pt x="759" y="1171"/>
                    <a:pt x="798" y="1218"/>
                  </a:cubicBezTo>
                  <a:lnTo>
                    <a:pt x="827" y="1252"/>
                  </a:lnTo>
                  <a:lnTo>
                    <a:pt x="857" y="1287"/>
                  </a:lnTo>
                  <a:lnTo>
                    <a:pt x="917" y="1355"/>
                  </a:lnTo>
                  <a:cubicBezTo>
                    <a:pt x="939" y="1383"/>
                    <a:pt x="965" y="1410"/>
                    <a:pt x="990" y="1436"/>
                  </a:cubicBezTo>
                  <a:cubicBezTo>
                    <a:pt x="1014" y="1462"/>
                    <a:pt x="1039" y="1490"/>
                    <a:pt x="1065" y="1516"/>
                  </a:cubicBezTo>
                  <a:cubicBezTo>
                    <a:pt x="1117" y="1567"/>
                    <a:pt x="1168" y="1619"/>
                    <a:pt x="1222" y="1668"/>
                  </a:cubicBezTo>
                  <a:cubicBezTo>
                    <a:pt x="1237" y="1682"/>
                    <a:pt x="1252" y="1700"/>
                    <a:pt x="1267" y="1714"/>
                  </a:cubicBezTo>
                  <a:cubicBezTo>
                    <a:pt x="1288" y="1734"/>
                    <a:pt x="1309" y="1752"/>
                    <a:pt x="1330" y="1771"/>
                  </a:cubicBezTo>
                  <a:lnTo>
                    <a:pt x="1394" y="1827"/>
                  </a:lnTo>
                  <a:cubicBezTo>
                    <a:pt x="1415" y="1846"/>
                    <a:pt x="1437" y="1863"/>
                    <a:pt x="1460" y="1882"/>
                  </a:cubicBezTo>
                  <a:lnTo>
                    <a:pt x="1524" y="1936"/>
                  </a:lnTo>
                  <a:lnTo>
                    <a:pt x="1551" y="1959"/>
                  </a:lnTo>
                  <a:lnTo>
                    <a:pt x="1579" y="1980"/>
                  </a:lnTo>
                  <a:cubicBezTo>
                    <a:pt x="1596" y="1996"/>
                    <a:pt x="1615" y="2010"/>
                    <a:pt x="1632" y="2025"/>
                  </a:cubicBezTo>
                  <a:cubicBezTo>
                    <a:pt x="1704" y="2083"/>
                    <a:pt x="1780" y="2136"/>
                    <a:pt x="1860" y="2183"/>
                  </a:cubicBezTo>
                  <a:cubicBezTo>
                    <a:pt x="1921" y="2219"/>
                    <a:pt x="1987" y="2249"/>
                    <a:pt x="2056" y="2268"/>
                  </a:cubicBezTo>
                  <a:cubicBezTo>
                    <a:pt x="2097" y="2280"/>
                    <a:pt x="2139" y="2286"/>
                    <a:pt x="2182" y="2286"/>
                  </a:cubicBezTo>
                  <a:cubicBezTo>
                    <a:pt x="2211" y="2286"/>
                    <a:pt x="2240" y="2283"/>
                    <a:pt x="2268" y="2278"/>
                  </a:cubicBezTo>
                  <a:cubicBezTo>
                    <a:pt x="2276" y="2277"/>
                    <a:pt x="2285" y="2274"/>
                    <a:pt x="2292" y="2271"/>
                  </a:cubicBezTo>
                  <a:cubicBezTo>
                    <a:pt x="2301" y="2268"/>
                    <a:pt x="2313" y="2264"/>
                    <a:pt x="2313" y="2264"/>
                  </a:cubicBezTo>
                  <a:cubicBezTo>
                    <a:pt x="2313" y="2264"/>
                    <a:pt x="2313" y="2264"/>
                    <a:pt x="2313" y="2264"/>
                  </a:cubicBezTo>
                  <a:cubicBezTo>
                    <a:pt x="2311" y="2264"/>
                    <a:pt x="2304" y="2265"/>
                    <a:pt x="2298" y="2266"/>
                  </a:cubicBezTo>
                  <a:cubicBezTo>
                    <a:pt x="2286" y="2268"/>
                    <a:pt x="2273" y="2274"/>
                    <a:pt x="2260" y="2275"/>
                  </a:cubicBezTo>
                  <a:cubicBezTo>
                    <a:pt x="2249" y="2276"/>
                    <a:pt x="2239" y="2278"/>
                    <a:pt x="2228" y="2279"/>
                  </a:cubicBezTo>
                  <a:cubicBezTo>
                    <a:pt x="2218" y="2280"/>
                    <a:pt x="2207" y="2280"/>
                    <a:pt x="2196" y="2281"/>
                  </a:cubicBezTo>
                  <a:cubicBezTo>
                    <a:pt x="2158" y="2280"/>
                    <a:pt x="2120" y="2277"/>
                    <a:pt x="2083" y="2266"/>
                  </a:cubicBezTo>
                  <a:cubicBezTo>
                    <a:pt x="2064" y="2262"/>
                    <a:pt x="2047" y="2256"/>
                    <a:pt x="2028" y="2250"/>
                  </a:cubicBezTo>
                  <a:lnTo>
                    <a:pt x="2002" y="2240"/>
                  </a:lnTo>
                  <a:cubicBezTo>
                    <a:pt x="1992" y="2237"/>
                    <a:pt x="1984" y="2233"/>
                    <a:pt x="1976" y="2229"/>
                  </a:cubicBezTo>
                  <a:cubicBezTo>
                    <a:pt x="1906" y="2197"/>
                    <a:pt x="1841" y="2157"/>
                    <a:pt x="1778" y="2113"/>
                  </a:cubicBezTo>
                  <a:cubicBezTo>
                    <a:pt x="1738" y="2085"/>
                    <a:pt x="1699" y="2055"/>
                    <a:pt x="1661" y="2025"/>
                  </a:cubicBezTo>
                  <a:cubicBezTo>
                    <a:pt x="1622" y="1994"/>
                    <a:pt x="1583" y="1963"/>
                    <a:pt x="1545" y="1932"/>
                  </a:cubicBezTo>
                  <a:lnTo>
                    <a:pt x="1431" y="1837"/>
                  </a:lnTo>
                  <a:lnTo>
                    <a:pt x="1320" y="1741"/>
                  </a:lnTo>
                  <a:cubicBezTo>
                    <a:pt x="1273" y="1700"/>
                    <a:pt x="1229" y="1658"/>
                    <a:pt x="1184" y="1617"/>
                  </a:cubicBezTo>
                  <a:cubicBezTo>
                    <a:pt x="1140" y="1574"/>
                    <a:pt x="1096" y="1532"/>
                    <a:pt x="1053" y="1489"/>
                  </a:cubicBezTo>
                  <a:cubicBezTo>
                    <a:pt x="924" y="1357"/>
                    <a:pt x="801" y="1219"/>
                    <a:pt x="686" y="1074"/>
                  </a:cubicBezTo>
                  <a:cubicBezTo>
                    <a:pt x="652" y="1031"/>
                    <a:pt x="617" y="988"/>
                    <a:pt x="587" y="943"/>
                  </a:cubicBezTo>
                  <a:cubicBezTo>
                    <a:pt x="554" y="899"/>
                    <a:pt x="522" y="853"/>
                    <a:pt x="491" y="808"/>
                  </a:cubicBezTo>
                  <a:cubicBezTo>
                    <a:pt x="364" y="623"/>
                    <a:pt x="243" y="435"/>
                    <a:pt x="130" y="240"/>
                  </a:cubicBezTo>
                  <a:cubicBezTo>
                    <a:pt x="104" y="195"/>
                    <a:pt x="78" y="149"/>
                    <a:pt x="56" y="100"/>
                  </a:cubicBezTo>
                  <a:cubicBezTo>
                    <a:pt x="39" y="67"/>
                    <a:pt x="18" y="3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6740498" y="2066781"/>
              <a:ext cx="140823" cy="96889"/>
            </a:xfrm>
            <a:custGeom>
              <a:rect b="b" l="l" r="r" t="t"/>
              <a:pathLst>
                <a:path extrusionOk="0" h="1396" w="2029">
                  <a:moveTo>
                    <a:pt x="0" y="1"/>
                  </a:moveTo>
                  <a:cubicBezTo>
                    <a:pt x="10" y="13"/>
                    <a:pt x="18" y="22"/>
                    <a:pt x="25" y="31"/>
                  </a:cubicBezTo>
                  <a:cubicBezTo>
                    <a:pt x="41" y="49"/>
                    <a:pt x="58" y="68"/>
                    <a:pt x="74" y="86"/>
                  </a:cubicBezTo>
                  <a:cubicBezTo>
                    <a:pt x="114" y="131"/>
                    <a:pt x="155" y="177"/>
                    <a:pt x="198" y="221"/>
                  </a:cubicBezTo>
                  <a:cubicBezTo>
                    <a:pt x="225" y="250"/>
                    <a:pt x="255" y="277"/>
                    <a:pt x="284" y="307"/>
                  </a:cubicBezTo>
                  <a:cubicBezTo>
                    <a:pt x="343" y="369"/>
                    <a:pt x="402" y="430"/>
                    <a:pt x="464" y="489"/>
                  </a:cubicBezTo>
                  <a:cubicBezTo>
                    <a:pt x="531" y="553"/>
                    <a:pt x="600" y="615"/>
                    <a:pt x="669" y="675"/>
                  </a:cubicBezTo>
                  <a:cubicBezTo>
                    <a:pt x="735" y="735"/>
                    <a:pt x="803" y="794"/>
                    <a:pt x="873" y="850"/>
                  </a:cubicBezTo>
                  <a:cubicBezTo>
                    <a:pt x="958" y="918"/>
                    <a:pt x="1047" y="981"/>
                    <a:pt x="1139" y="1038"/>
                  </a:cubicBezTo>
                  <a:cubicBezTo>
                    <a:pt x="1152" y="1048"/>
                    <a:pt x="1164" y="1058"/>
                    <a:pt x="1179" y="1066"/>
                  </a:cubicBezTo>
                  <a:cubicBezTo>
                    <a:pt x="1251" y="1110"/>
                    <a:pt x="1325" y="1150"/>
                    <a:pt x="1401" y="1187"/>
                  </a:cubicBezTo>
                  <a:cubicBezTo>
                    <a:pt x="1432" y="1202"/>
                    <a:pt x="1463" y="1218"/>
                    <a:pt x="1494" y="1233"/>
                  </a:cubicBezTo>
                  <a:cubicBezTo>
                    <a:pt x="1557" y="1261"/>
                    <a:pt x="1621" y="1285"/>
                    <a:pt x="1686" y="1308"/>
                  </a:cubicBezTo>
                  <a:cubicBezTo>
                    <a:pt x="1785" y="1344"/>
                    <a:pt x="1888" y="1373"/>
                    <a:pt x="1992" y="1390"/>
                  </a:cubicBezTo>
                  <a:cubicBezTo>
                    <a:pt x="1998" y="1391"/>
                    <a:pt x="2006" y="1393"/>
                    <a:pt x="2011" y="1393"/>
                  </a:cubicBezTo>
                  <a:cubicBezTo>
                    <a:pt x="2017" y="1394"/>
                    <a:pt x="2027" y="1395"/>
                    <a:pt x="2027" y="1395"/>
                  </a:cubicBezTo>
                  <a:cubicBezTo>
                    <a:pt x="2028" y="1395"/>
                    <a:pt x="2022" y="1393"/>
                    <a:pt x="2016" y="1391"/>
                  </a:cubicBezTo>
                  <a:cubicBezTo>
                    <a:pt x="2009" y="1389"/>
                    <a:pt x="1997" y="1387"/>
                    <a:pt x="1988" y="1385"/>
                  </a:cubicBezTo>
                  <a:cubicBezTo>
                    <a:pt x="1973" y="1382"/>
                    <a:pt x="1956" y="1380"/>
                    <a:pt x="1941" y="1376"/>
                  </a:cubicBezTo>
                  <a:cubicBezTo>
                    <a:pt x="1831" y="1348"/>
                    <a:pt x="1723" y="1310"/>
                    <a:pt x="1618" y="1267"/>
                  </a:cubicBezTo>
                  <a:cubicBezTo>
                    <a:pt x="1583" y="1253"/>
                    <a:pt x="1550" y="1238"/>
                    <a:pt x="1516" y="1224"/>
                  </a:cubicBezTo>
                  <a:lnTo>
                    <a:pt x="1467" y="1201"/>
                  </a:lnTo>
                  <a:lnTo>
                    <a:pt x="1442" y="1189"/>
                  </a:lnTo>
                  <a:lnTo>
                    <a:pt x="1417" y="1177"/>
                  </a:lnTo>
                  <a:cubicBezTo>
                    <a:pt x="1351" y="1145"/>
                    <a:pt x="1287" y="1110"/>
                    <a:pt x="1223" y="1074"/>
                  </a:cubicBezTo>
                  <a:cubicBezTo>
                    <a:pt x="1144" y="1029"/>
                    <a:pt x="1068" y="981"/>
                    <a:pt x="993" y="928"/>
                  </a:cubicBezTo>
                  <a:cubicBezTo>
                    <a:pt x="880" y="850"/>
                    <a:pt x="773" y="763"/>
                    <a:pt x="672" y="672"/>
                  </a:cubicBezTo>
                  <a:cubicBezTo>
                    <a:pt x="610" y="618"/>
                    <a:pt x="551" y="559"/>
                    <a:pt x="494" y="502"/>
                  </a:cubicBezTo>
                  <a:cubicBezTo>
                    <a:pt x="377" y="382"/>
                    <a:pt x="260" y="264"/>
                    <a:pt x="142" y="147"/>
                  </a:cubicBezTo>
                  <a:cubicBezTo>
                    <a:pt x="114" y="119"/>
                    <a:pt x="88" y="89"/>
                    <a:pt x="61" y="59"/>
                  </a:cubicBezTo>
                  <a:cubicBezTo>
                    <a:pt x="43" y="39"/>
                    <a:pt x="20" y="1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6467246" y="2324972"/>
              <a:ext cx="64547" cy="62326"/>
            </a:xfrm>
            <a:custGeom>
              <a:rect b="b" l="l" r="r" t="t"/>
              <a:pathLst>
                <a:path extrusionOk="0" h="898" w="930">
                  <a:moveTo>
                    <a:pt x="567" y="1"/>
                  </a:moveTo>
                  <a:cubicBezTo>
                    <a:pt x="570" y="7"/>
                    <a:pt x="572" y="13"/>
                    <a:pt x="575" y="19"/>
                  </a:cubicBezTo>
                  <a:cubicBezTo>
                    <a:pt x="692" y="284"/>
                    <a:pt x="0" y="564"/>
                    <a:pt x="133" y="711"/>
                  </a:cubicBezTo>
                  <a:cubicBezTo>
                    <a:pt x="261" y="853"/>
                    <a:pt x="509" y="846"/>
                    <a:pt x="567" y="897"/>
                  </a:cubicBezTo>
                  <a:cubicBezTo>
                    <a:pt x="929" y="701"/>
                    <a:pt x="624" y="27"/>
                    <a:pt x="567" y="1"/>
                  </a:cubicBezTo>
                  <a:close/>
                </a:path>
              </a:pathLst>
            </a:custGeom>
            <a:solidFill>
              <a:srgbClr val="A46C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6561430" y="2286938"/>
              <a:ext cx="220014" cy="202593"/>
            </a:xfrm>
            <a:custGeom>
              <a:rect b="b" l="l" r="r" t="t"/>
              <a:pathLst>
                <a:path extrusionOk="0" h="2919" w="3170">
                  <a:moveTo>
                    <a:pt x="2764" y="1"/>
                  </a:moveTo>
                  <a:cubicBezTo>
                    <a:pt x="2596" y="1"/>
                    <a:pt x="2428" y="91"/>
                    <a:pt x="2331" y="230"/>
                  </a:cubicBezTo>
                  <a:cubicBezTo>
                    <a:pt x="2213" y="402"/>
                    <a:pt x="2199" y="634"/>
                    <a:pt x="2278" y="827"/>
                  </a:cubicBezTo>
                  <a:cubicBezTo>
                    <a:pt x="1894" y="1068"/>
                    <a:pt x="1603" y="1425"/>
                    <a:pt x="1272" y="1732"/>
                  </a:cubicBezTo>
                  <a:cubicBezTo>
                    <a:pt x="887" y="2088"/>
                    <a:pt x="448" y="2376"/>
                    <a:pt x="1" y="2649"/>
                  </a:cubicBezTo>
                  <a:cubicBezTo>
                    <a:pt x="41" y="2701"/>
                    <a:pt x="104" y="2752"/>
                    <a:pt x="206" y="2793"/>
                  </a:cubicBezTo>
                  <a:cubicBezTo>
                    <a:pt x="225" y="2800"/>
                    <a:pt x="247" y="2804"/>
                    <a:pt x="272" y="2804"/>
                  </a:cubicBezTo>
                  <a:cubicBezTo>
                    <a:pt x="517" y="2804"/>
                    <a:pt x="978" y="2450"/>
                    <a:pt x="1115" y="2450"/>
                  </a:cubicBezTo>
                  <a:cubicBezTo>
                    <a:pt x="1123" y="2450"/>
                    <a:pt x="1129" y="2451"/>
                    <a:pt x="1134" y="2453"/>
                  </a:cubicBezTo>
                  <a:cubicBezTo>
                    <a:pt x="1200" y="2478"/>
                    <a:pt x="1297" y="2714"/>
                    <a:pt x="1369" y="2918"/>
                  </a:cubicBezTo>
                  <a:cubicBezTo>
                    <a:pt x="1404" y="2904"/>
                    <a:pt x="1438" y="2888"/>
                    <a:pt x="1473" y="2873"/>
                  </a:cubicBezTo>
                  <a:cubicBezTo>
                    <a:pt x="1997" y="2633"/>
                    <a:pt x="2534" y="2359"/>
                    <a:pt x="2977" y="1996"/>
                  </a:cubicBezTo>
                  <a:cubicBezTo>
                    <a:pt x="2841" y="1644"/>
                    <a:pt x="2553" y="895"/>
                    <a:pt x="2565" y="861"/>
                  </a:cubicBezTo>
                  <a:cubicBezTo>
                    <a:pt x="2578" y="819"/>
                    <a:pt x="3169" y="843"/>
                    <a:pt x="3021" y="84"/>
                  </a:cubicBezTo>
                  <a:cubicBezTo>
                    <a:pt x="2978" y="52"/>
                    <a:pt x="2930" y="28"/>
                    <a:pt x="2877" y="15"/>
                  </a:cubicBezTo>
                  <a:cubicBezTo>
                    <a:pt x="2840" y="5"/>
                    <a:pt x="2802" y="1"/>
                    <a:pt x="2764" y="1"/>
                  </a:cubicBezTo>
                  <a:close/>
                </a:path>
              </a:pathLst>
            </a:custGeom>
            <a:solidFill>
              <a:srgbClr val="A46C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6644995" y="2513896"/>
              <a:ext cx="117711" cy="78081"/>
            </a:xfrm>
            <a:custGeom>
              <a:rect b="b" l="l" r="r" t="t"/>
              <a:pathLst>
                <a:path extrusionOk="0" h="1125" w="1696">
                  <a:moveTo>
                    <a:pt x="1421" y="1"/>
                  </a:moveTo>
                  <a:lnTo>
                    <a:pt x="1217" y="174"/>
                  </a:lnTo>
                  <a:cubicBezTo>
                    <a:pt x="964" y="183"/>
                    <a:pt x="401" y="257"/>
                    <a:pt x="221" y="301"/>
                  </a:cubicBezTo>
                  <a:lnTo>
                    <a:pt x="69" y="197"/>
                  </a:lnTo>
                  <a:lnTo>
                    <a:pt x="0" y="467"/>
                  </a:lnTo>
                  <a:lnTo>
                    <a:pt x="46" y="546"/>
                  </a:lnTo>
                  <a:cubicBezTo>
                    <a:pt x="1" y="614"/>
                    <a:pt x="433" y="1000"/>
                    <a:pt x="490" y="1080"/>
                  </a:cubicBezTo>
                  <a:cubicBezTo>
                    <a:pt x="513" y="1112"/>
                    <a:pt x="588" y="1124"/>
                    <a:pt x="674" y="1124"/>
                  </a:cubicBezTo>
                  <a:cubicBezTo>
                    <a:pt x="798" y="1124"/>
                    <a:pt x="947" y="1100"/>
                    <a:pt x="1001" y="1080"/>
                  </a:cubicBezTo>
                  <a:cubicBezTo>
                    <a:pt x="1092" y="1046"/>
                    <a:pt x="1421" y="648"/>
                    <a:pt x="1478" y="546"/>
                  </a:cubicBezTo>
                  <a:lnTo>
                    <a:pt x="1696" y="362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6510972" y="2230441"/>
              <a:ext cx="40949" cy="15547"/>
            </a:xfrm>
            <a:custGeom>
              <a:rect b="b" l="l" r="r" t="t"/>
              <a:pathLst>
                <a:path extrusionOk="0" h="224" w="590">
                  <a:moveTo>
                    <a:pt x="232" y="1"/>
                  </a:moveTo>
                  <a:cubicBezTo>
                    <a:pt x="195" y="1"/>
                    <a:pt x="159" y="6"/>
                    <a:pt x="124" y="18"/>
                  </a:cubicBezTo>
                  <a:cubicBezTo>
                    <a:pt x="79" y="34"/>
                    <a:pt x="37" y="61"/>
                    <a:pt x="5" y="97"/>
                  </a:cubicBezTo>
                  <a:cubicBezTo>
                    <a:pt x="1" y="101"/>
                    <a:pt x="5" y="108"/>
                    <a:pt x="10" y="108"/>
                  </a:cubicBezTo>
                  <a:cubicBezTo>
                    <a:pt x="12" y="108"/>
                    <a:pt x="13" y="107"/>
                    <a:pt x="14" y="106"/>
                  </a:cubicBezTo>
                  <a:cubicBezTo>
                    <a:pt x="69" y="43"/>
                    <a:pt x="151" y="13"/>
                    <a:pt x="233" y="13"/>
                  </a:cubicBezTo>
                  <a:cubicBezTo>
                    <a:pt x="235" y="13"/>
                    <a:pt x="236" y="13"/>
                    <a:pt x="237" y="13"/>
                  </a:cubicBezTo>
                  <a:cubicBezTo>
                    <a:pt x="326" y="14"/>
                    <a:pt x="408" y="52"/>
                    <a:pt x="475" y="109"/>
                  </a:cubicBezTo>
                  <a:cubicBezTo>
                    <a:pt x="514" y="141"/>
                    <a:pt x="547" y="179"/>
                    <a:pt x="576" y="221"/>
                  </a:cubicBezTo>
                  <a:cubicBezTo>
                    <a:pt x="577" y="223"/>
                    <a:pt x="579" y="224"/>
                    <a:pt x="581" y="224"/>
                  </a:cubicBezTo>
                  <a:cubicBezTo>
                    <a:pt x="586" y="224"/>
                    <a:pt x="590" y="219"/>
                    <a:pt x="587" y="214"/>
                  </a:cubicBezTo>
                  <a:cubicBezTo>
                    <a:pt x="535" y="139"/>
                    <a:pt x="465" y="72"/>
                    <a:pt x="380" y="34"/>
                  </a:cubicBezTo>
                  <a:cubicBezTo>
                    <a:pt x="333" y="12"/>
                    <a:pt x="282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6583640" y="2342046"/>
              <a:ext cx="46293" cy="46224"/>
            </a:xfrm>
            <a:custGeom>
              <a:rect b="b" l="l" r="r" t="t"/>
              <a:pathLst>
                <a:path extrusionOk="0" h="666" w="667">
                  <a:moveTo>
                    <a:pt x="333" y="0"/>
                  </a:moveTo>
                  <a:cubicBezTo>
                    <a:pt x="149" y="0"/>
                    <a:pt x="1" y="149"/>
                    <a:pt x="1" y="333"/>
                  </a:cubicBezTo>
                  <a:cubicBezTo>
                    <a:pt x="1" y="517"/>
                    <a:pt x="149" y="666"/>
                    <a:pt x="333" y="666"/>
                  </a:cubicBezTo>
                  <a:cubicBezTo>
                    <a:pt x="517" y="666"/>
                    <a:pt x="666" y="517"/>
                    <a:pt x="666" y="333"/>
                  </a:cubicBezTo>
                  <a:cubicBezTo>
                    <a:pt x="666" y="149"/>
                    <a:pt x="517" y="0"/>
                    <a:pt x="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6664707" y="2588786"/>
              <a:ext cx="92933" cy="339321"/>
            </a:xfrm>
            <a:custGeom>
              <a:rect b="b" l="l" r="r" t="t"/>
              <a:pathLst>
                <a:path extrusionOk="0" h="4889" w="1339">
                  <a:moveTo>
                    <a:pt x="592" y="1"/>
                  </a:moveTo>
                  <a:lnTo>
                    <a:pt x="228" y="44"/>
                  </a:lnTo>
                  <a:cubicBezTo>
                    <a:pt x="228" y="44"/>
                    <a:pt x="1" y="1287"/>
                    <a:pt x="93" y="2039"/>
                  </a:cubicBezTo>
                  <a:cubicBezTo>
                    <a:pt x="184" y="2791"/>
                    <a:pt x="151" y="4146"/>
                    <a:pt x="149" y="4256"/>
                  </a:cubicBezTo>
                  <a:cubicBezTo>
                    <a:pt x="147" y="4358"/>
                    <a:pt x="464" y="4889"/>
                    <a:pt x="641" y="4889"/>
                  </a:cubicBezTo>
                  <a:cubicBezTo>
                    <a:pt x="655" y="4889"/>
                    <a:pt x="667" y="4886"/>
                    <a:pt x="679" y="4879"/>
                  </a:cubicBezTo>
                  <a:cubicBezTo>
                    <a:pt x="843" y="4788"/>
                    <a:pt x="1234" y="4330"/>
                    <a:pt x="1286" y="4129"/>
                  </a:cubicBezTo>
                  <a:cubicBezTo>
                    <a:pt x="1339" y="3927"/>
                    <a:pt x="935" y="2002"/>
                    <a:pt x="899" y="1654"/>
                  </a:cubicBezTo>
                  <a:cubicBezTo>
                    <a:pt x="862" y="1306"/>
                    <a:pt x="592" y="1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6909571" y="2610371"/>
              <a:ext cx="32690" cy="11035"/>
            </a:xfrm>
            <a:custGeom>
              <a:rect b="b" l="l" r="r" t="t"/>
              <a:pathLst>
                <a:path extrusionOk="0" h="159" w="471">
                  <a:moveTo>
                    <a:pt x="6" y="0"/>
                  </a:moveTo>
                  <a:cubicBezTo>
                    <a:pt x="0" y="0"/>
                    <a:pt x="1" y="8"/>
                    <a:pt x="7" y="9"/>
                  </a:cubicBezTo>
                  <a:cubicBezTo>
                    <a:pt x="167" y="30"/>
                    <a:pt x="320" y="79"/>
                    <a:pt x="461" y="157"/>
                  </a:cubicBezTo>
                  <a:cubicBezTo>
                    <a:pt x="462" y="158"/>
                    <a:pt x="463" y="158"/>
                    <a:pt x="464" y="158"/>
                  </a:cubicBezTo>
                  <a:cubicBezTo>
                    <a:pt x="468" y="158"/>
                    <a:pt x="471" y="152"/>
                    <a:pt x="466" y="149"/>
                  </a:cubicBezTo>
                  <a:cubicBezTo>
                    <a:pt x="323" y="70"/>
                    <a:pt x="169" y="21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6478837" y="2792493"/>
              <a:ext cx="513528" cy="140129"/>
            </a:xfrm>
            <a:custGeom>
              <a:rect b="b" l="l" r="r" t="t"/>
              <a:pathLst>
                <a:path extrusionOk="0" h="2019" w="7399">
                  <a:moveTo>
                    <a:pt x="2826" y="1"/>
                  </a:moveTo>
                  <a:cubicBezTo>
                    <a:pt x="2231" y="242"/>
                    <a:pt x="2161" y="525"/>
                    <a:pt x="1677" y="1010"/>
                  </a:cubicBezTo>
                  <a:cubicBezTo>
                    <a:pt x="1194" y="1494"/>
                    <a:pt x="1" y="2018"/>
                    <a:pt x="1" y="2018"/>
                  </a:cubicBezTo>
                  <a:lnTo>
                    <a:pt x="4141" y="1965"/>
                  </a:lnTo>
                  <a:cubicBezTo>
                    <a:pt x="4141" y="1965"/>
                    <a:pt x="5789" y="1856"/>
                    <a:pt x="6213" y="1513"/>
                  </a:cubicBezTo>
                  <a:cubicBezTo>
                    <a:pt x="6637" y="1171"/>
                    <a:pt x="7398" y="1157"/>
                    <a:pt x="7398" y="1157"/>
                  </a:cubicBezTo>
                  <a:lnTo>
                    <a:pt x="28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6747578" y="2632581"/>
              <a:ext cx="417610" cy="300038"/>
            </a:xfrm>
            <a:custGeom>
              <a:rect b="b" l="l" r="r" t="t"/>
              <a:pathLst>
                <a:path extrusionOk="0" h="4323" w="6017">
                  <a:moveTo>
                    <a:pt x="4908" y="0"/>
                  </a:moveTo>
                  <a:cubicBezTo>
                    <a:pt x="4807" y="0"/>
                    <a:pt x="4714" y="22"/>
                    <a:pt x="4637" y="73"/>
                  </a:cubicBezTo>
                  <a:cubicBezTo>
                    <a:pt x="4199" y="362"/>
                    <a:pt x="2780" y="2155"/>
                    <a:pt x="2466" y="2210"/>
                  </a:cubicBezTo>
                  <a:cubicBezTo>
                    <a:pt x="2444" y="2214"/>
                    <a:pt x="2419" y="2216"/>
                    <a:pt x="2392" y="2216"/>
                  </a:cubicBezTo>
                  <a:cubicBezTo>
                    <a:pt x="2145" y="2216"/>
                    <a:pt x="1700" y="2069"/>
                    <a:pt x="1318" y="2069"/>
                  </a:cubicBezTo>
                  <a:cubicBezTo>
                    <a:pt x="1141" y="2069"/>
                    <a:pt x="978" y="2100"/>
                    <a:pt x="854" y="2192"/>
                  </a:cubicBezTo>
                  <a:cubicBezTo>
                    <a:pt x="429" y="2501"/>
                    <a:pt x="117" y="2722"/>
                    <a:pt x="58" y="3151"/>
                  </a:cubicBezTo>
                  <a:cubicBezTo>
                    <a:pt x="0" y="3562"/>
                    <a:pt x="141" y="4273"/>
                    <a:pt x="255" y="4273"/>
                  </a:cubicBezTo>
                  <a:cubicBezTo>
                    <a:pt x="260" y="4273"/>
                    <a:pt x="265" y="4272"/>
                    <a:pt x="269" y="4269"/>
                  </a:cubicBezTo>
                  <a:cubicBezTo>
                    <a:pt x="386" y="4205"/>
                    <a:pt x="540" y="4201"/>
                    <a:pt x="497" y="4039"/>
                  </a:cubicBezTo>
                  <a:cubicBezTo>
                    <a:pt x="452" y="3875"/>
                    <a:pt x="257" y="3507"/>
                    <a:pt x="333" y="3320"/>
                  </a:cubicBezTo>
                  <a:cubicBezTo>
                    <a:pt x="404" y="3144"/>
                    <a:pt x="569" y="2835"/>
                    <a:pt x="615" y="2835"/>
                  </a:cubicBezTo>
                  <a:cubicBezTo>
                    <a:pt x="618" y="2835"/>
                    <a:pt x="621" y="2837"/>
                    <a:pt x="623" y="2840"/>
                  </a:cubicBezTo>
                  <a:cubicBezTo>
                    <a:pt x="653" y="2891"/>
                    <a:pt x="404" y="3293"/>
                    <a:pt x="443" y="3460"/>
                  </a:cubicBezTo>
                  <a:cubicBezTo>
                    <a:pt x="483" y="3625"/>
                    <a:pt x="514" y="4241"/>
                    <a:pt x="624" y="4293"/>
                  </a:cubicBezTo>
                  <a:cubicBezTo>
                    <a:pt x="666" y="4312"/>
                    <a:pt x="717" y="4323"/>
                    <a:pt x="763" y="4323"/>
                  </a:cubicBezTo>
                  <a:cubicBezTo>
                    <a:pt x="837" y="4323"/>
                    <a:pt x="900" y="4297"/>
                    <a:pt x="900" y="4242"/>
                  </a:cubicBezTo>
                  <a:cubicBezTo>
                    <a:pt x="899" y="4155"/>
                    <a:pt x="837" y="3682"/>
                    <a:pt x="837" y="3682"/>
                  </a:cubicBezTo>
                  <a:lnTo>
                    <a:pt x="837" y="3682"/>
                  </a:lnTo>
                  <a:cubicBezTo>
                    <a:pt x="837" y="3682"/>
                    <a:pt x="960" y="4232"/>
                    <a:pt x="1021" y="4234"/>
                  </a:cubicBezTo>
                  <a:cubicBezTo>
                    <a:pt x="1050" y="4235"/>
                    <a:pt x="1080" y="4252"/>
                    <a:pt x="1112" y="4252"/>
                  </a:cubicBezTo>
                  <a:cubicBezTo>
                    <a:pt x="1146" y="4252"/>
                    <a:pt x="1183" y="4233"/>
                    <a:pt x="1224" y="4155"/>
                  </a:cubicBezTo>
                  <a:cubicBezTo>
                    <a:pt x="1303" y="4005"/>
                    <a:pt x="1229" y="3472"/>
                    <a:pt x="1266" y="3344"/>
                  </a:cubicBezTo>
                  <a:cubicBezTo>
                    <a:pt x="1301" y="3222"/>
                    <a:pt x="1469" y="2827"/>
                    <a:pt x="1524" y="2827"/>
                  </a:cubicBezTo>
                  <a:cubicBezTo>
                    <a:pt x="1527" y="2827"/>
                    <a:pt x="1529" y="2828"/>
                    <a:pt x="1531" y="2830"/>
                  </a:cubicBezTo>
                  <a:cubicBezTo>
                    <a:pt x="1575" y="2874"/>
                    <a:pt x="1429" y="3251"/>
                    <a:pt x="1389" y="3388"/>
                  </a:cubicBezTo>
                  <a:cubicBezTo>
                    <a:pt x="1349" y="3524"/>
                    <a:pt x="1271" y="4191"/>
                    <a:pt x="1384" y="4196"/>
                  </a:cubicBezTo>
                  <a:cubicBezTo>
                    <a:pt x="1436" y="4198"/>
                    <a:pt x="1480" y="4209"/>
                    <a:pt x="1515" y="4209"/>
                  </a:cubicBezTo>
                  <a:cubicBezTo>
                    <a:pt x="1558" y="4209"/>
                    <a:pt x="1588" y="4193"/>
                    <a:pt x="1604" y="4125"/>
                  </a:cubicBezTo>
                  <a:cubicBezTo>
                    <a:pt x="1634" y="3999"/>
                    <a:pt x="1609" y="3606"/>
                    <a:pt x="1666" y="3502"/>
                  </a:cubicBezTo>
                  <a:cubicBezTo>
                    <a:pt x="1723" y="3398"/>
                    <a:pt x="1851" y="3149"/>
                    <a:pt x="1940" y="3149"/>
                  </a:cubicBezTo>
                  <a:cubicBezTo>
                    <a:pt x="1940" y="3149"/>
                    <a:pt x="1941" y="3149"/>
                    <a:pt x="1942" y="3149"/>
                  </a:cubicBezTo>
                  <a:cubicBezTo>
                    <a:pt x="1960" y="3149"/>
                    <a:pt x="2004" y="3151"/>
                    <a:pt x="2066" y="3151"/>
                  </a:cubicBezTo>
                  <a:cubicBezTo>
                    <a:pt x="2345" y="3151"/>
                    <a:pt x="2991" y="3110"/>
                    <a:pt x="3275" y="2656"/>
                  </a:cubicBezTo>
                  <a:cubicBezTo>
                    <a:pt x="3624" y="2099"/>
                    <a:pt x="5764" y="1237"/>
                    <a:pt x="5946" y="691"/>
                  </a:cubicBezTo>
                  <a:cubicBezTo>
                    <a:pt x="6017" y="481"/>
                    <a:pt x="5379" y="0"/>
                    <a:pt x="4908" y="0"/>
                  </a:cubicBezTo>
                  <a:close/>
                </a:path>
              </a:pathLst>
            </a:custGeom>
            <a:solidFill>
              <a:srgbClr val="8E57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6802617" y="2821366"/>
              <a:ext cx="21863" cy="76207"/>
            </a:xfrm>
            <a:custGeom>
              <a:rect b="b" l="l" r="r" t="t"/>
              <a:pathLst>
                <a:path extrusionOk="0" h="1098" w="315">
                  <a:moveTo>
                    <a:pt x="284" y="0"/>
                  </a:moveTo>
                  <a:cubicBezTo>
                    <a:pt x="278" y="0"/>
                    <a:pt x="272" y="3"/>
                    <a:pt x="268" y="9"/>
                  </a:cubicBezTo>
                  <a:cubicBezTo>
                    <a:pt x="78" y="330"/>
                    <a:pt x="1" y="694"/>
                    <a:pt x="12" y="1066"/>
                  </a:cubicBezTo>
                  <a:cubicBezTo>
                    <a:pt x="13" y="1087"/>
                    <a:pt x="28" y="1097"/>
                    <a:pt x="45" y="1097"/>
                  </a:cubicBezTo>
                  <a:cubicBezTo>
                    <a:pt x="66" y="1097"/>
                    <a:pt x="88" y="1082"/>
                    <a:pt x="87" y="1055"/>
                  </a:cubicBezTo>
                  <a:cubicBezTo>
                    <a:pt x="74" y="696"/>
                    <a:pt x="159" y="356"/>
                    <a:pt x="307" y="31"/>
                  </a:cubicBezTo>
                  <a:cubicBezTo>
                    <a:pt x="315" y="15"/>
                    <a:pt x="299" y="0"/>
                    <a:pt x="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6029711" y="2428665"/>
              <a:ext cx="354660" cy="203912"/>
            </a:xfrm>
            <a:custGeom>
              <a:rect b="b" l="l" r="r" t="t"/>
              <a:pathLst>
                <a:path extrusionOk="0" h="2938" w="5110">
                  <a:moveTo>
                    <a:pt x="393" y="0"/>
                  </a:moveTo>
                  <a:cubicBezTo>
                    <a:pt x="289" y="0"/>
                    <a:pt x="222" y="6"/>
                    <a:pt x="202" y="20"/>
                  </a:cubicBezTo>
                  <a:cubicBezTo>
                    <a:pt x="0" y="158"/>
                    <a:pt x="356" y="2938"/>
                    <a:pt x="356" y="2938"/>
                  </a:cubicBezTo>
                  <a:lnTo>
                    <a:pt x="5109" y="488"/>
                  </a:lnTo>
                  <a:cubicBezTo>
                    <a:pt x="5109" y="488"/>
                    <a:pt x="131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6054419" y="2398821"/>
              <a:ext cx="382144" cy="263461"/>
            </a:xfrm>
            <a:custGeom>
              <a:rect b="b" l="l" r="r" t="t"/>
              <a:pathLst>
                <a:path extrusionOk="0" h="3796" w="5506">
                  <a:moveTo>
                    <a:pt x="672" y="1"/>
                  </a:moveTo>
                  <a:cubicBezTo>
                    <a:pt x="539" y="1"/>
                    <a:pt x="430" y="17"/>
                    <a:pt x="384" y="58"/>
                  </a:cubicBezTo>
                  <a:cubicBezTo>
                    <a:pt x="225" y="192"/>
                    <a:pt x="0" y="3368"/>
                    <a:pt x="0" y="3368"/>
                  </a:cubicBezTo>
                  <a:cubicBezTo>
                    <a:pt x="0" y="3368"/>
                    <a:pt x="3300" y="3795"/>
                    <a:pt x="4446" y="3795"/>
                  </a:cubicBezTo>
                  <a:cubicBezTo>
                    <a:pt x="4663" y="3795"/>
                    <a:pt x="4803" y="3780"/>
                    <a:pt x="4828" y="3743"/>
                  </a:cubicBezTo>
                  <a:cubicBezTo>
                    <a:pt x="4986" y="3513"/>
                    <a:pt x="5505" y="968"/>
                    <a:pt x="5437" y="918"/>
                  </a:cubicBezTo>
                  <a:cubicBezTo>
                    <a:pt x="5369" y="869"/>
                    <a:pt x="1706" y="450"/>
                    <a:pt x="1706" y="450"/>
                  </a:cubicBezTo>
                  <a:cubicBezTo>
                    <a:pt x="1706" y="450"/>
                    <a:pt x="1669" y="294"/>
                    <a:pt x="1534" y="176"/>
                  </a:cubicBezTo>
                  <a:cubicBezTo>
                    <a:pt x="1439" y="93"/>
                    <a:pt x="987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6518676" y="2274306"/>
              <a:ext cx="55316" cy="74472"/>
            </a:xfrm>
            <a:custGeom>
              <a:rect b="b" l="l" r="r" t="t"/>
              <a:pathLst>
                <a:path extrusionOk="0" h="1073" w="797">
                  <a:moveTo>
                    <a:pt x="214" y="0"/>
                  </a:moveTo>
                  <a:cubicBezTo>
                    <a:pt x="61" y="0"/>
                    <a:pt x="1" y="135"/>
                    <a:pt x="49" y="481"/>
                  </a:cubicBezTo>
                  <a:cubicBezTo>
                    <a:pt x="98" y="825"/>
                    <a:pt x="168" y="906"/>
                    <a:pt x="168" y="906"/>
                  </a:cubicBezTo>
                  <a:cubicBezTo>
                    <a:pt x="247" y="999"/>
                    <a:pt x="318" y="1072"/>
                    <a:pt x="393" y="1072"/>
                  </a:cubicBezTo>
                  <a:cubicBezTo>
                    <a:pt x="462" y="1072"/>
                    <a:pt x="532" y="1010"/>
                    <a:pt x="613" y="844"/>
                  </a:cubicBezTo>
                  <a:cubicBezTo>
                    <a:pt x="797" y="461"/>
                    <a:pt x="631" y="120"/>
                    <a:pt x="362" y="29"/>
                  </a:cubicBezTo>
                  <a:cubicBezTo>
                    <a:pt x="306" y="10"/>
                    <a:pt x="256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6520411" y="2274167"/>
              <a:ext cx="39977" cy="33523"/>
            </a:xfrm>
            <a:custGeom>
              <a:rect b="b" l="l" r="r" t="t"/>
              <a:pathLst>
                <a:path extrusionOk="0" h="483" w="576">
                  <a:moveTo>
                    <a:pt x="210" y="1"/>
                  </a:moveTo>
                  <a:cubicBezTo>
                    <a:pt x="98" y="1"/>
                    <a:pt x="36" y="79"/>
                    <a:pt x="15" y="197"/>
                  </a:cubicBezTo>
                  <a:cubicBezTo>
                    <a:pt x="1" y="292"/>
                    <a:pt x="9" y="388"/>
                    <a:pt x="24" y="483"/>
                  </a:cubicBezTo>
                  <a:cubicBezTo>
                    <a:pt x="13" y="389"/>
                    <a:pt x="7" y="291"/>
                    <a:pt x="22" y="199"/>
                  </a:cubicBezTo>
                  <a:cubicBezTo>
                    <a:pt x="43" y="84"/>
                    <a:pt x="103" y="9"/>
                    <a:pt x="212" y="9"/>
                  </a:cubicBezTo>
                  <a:cubicBezTo>
                    <a:pt x="227" y="9"/>
                    <a:pt x="242" y="10"/>
                    <a:pt x="259" y="13"/>
                  </a:cubicBezTo>
                  <a:cubicBezTo>
                    <a:pt x="370" y="34"/>
                    <a:pt x="511" y="113"/>
                    <a:pt x="575" y="207"/>
                  </a:cubicBezTo>
                  <a:cubicBezTo>
                    <a:pt x="513" y="109"/>
                    <a:pt x="374" y="28"/>
                    <a:pt x="260" y="5"/>
                  </a:cubicBezTo>
                  <a:cubicBezTo>
                    <a:pt x="242" y="2"/>
                    <a:pt x="226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6530337" y="2332815"/>
              <a:ext cx="30885" cy="15616"/>
            </a:xfrm>
            <a:custGeom>
              <a:rect b="b" l="l" r="r" t="t"/>
              <a:pathLst>
                <a:path extrusionOk="0" h="225" w="445">
                  <a:moveTo>
                    <a:pt x="445" y="1"/>
                  </a:moveTo>
                  <a:cubicBezTo>
                    <a:pt x="417" y="43"/>
                    <a:pt x="387" y="84"/>
                    <a:pt x="355" y="122"/>
                  </a:cubicBezTo>
                  <a:cubicBezTo>
                    <a:pt x="299" y="189"/>
                    <a:pt x="252" y="216"/>
                    <a:pt x="208" y="216"/>
                  </a:cubicBezTo>
                  <a:cubicBezTo>
                    <a:pt x="137" y="216"/>
                    <a:pt x="75" y="147"/>
                    <a:pt x="0" y="63"/>
                  </a:cubicBezTo>
                  <a:lnTo>
                    <a:pt x="0" y="63"/>
                  </a:lnTo>
                  <a:cubicBezTo>
                    <a:pt x="71" y="153"/>
                    <a:pt x="135" y="225"/>
                    <a:pt x="208" y="225"/>
                  </a:cubicBezTo>
                  <a:cubicBezTo>
                    <a:pt x="254" y="225"/>
                    <a:pt x="303" y="196"/>
                    <a:pt x="359" y="126"/>
                  </a:cubicBezTo>
                  <a:cubicBezTo>
                    <a:pt x="391" y="86"/>
                    <a:pt x="419" y="44"/>
                    <a:pt x="445" y="1"/>
                  </a:cubicBezTo>
                  <a:close/>
                </a:path>
              </a:pathLst>
            </a:custGeom>
            <a:solidFill>
              <a:srgbClr val="2D1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6509792" y="2294087"/>
              <a:ext cx="50180" cy="67878"/>
            </a:xfrm>
            <a:custGeom>
              <a:rect b="b" l="l" r="r" t="t"/>
              <a:pathLst>
                <a:path extrusionOk="0" h="978" w="723">
                  <a:moveTo>
                    <a:pt x="292" y="0"/>
                  </a:moveTo>
                  <a:cubicBezTo>
                    <a:pt x="277" y="0"/>
                    <a:pt x="262" y="2"/>
                    <a:pt x="247" y="5"/>
                  </a:cubicBezTo>
                  <a:cubicBezTo>
                    <a:pt x="83" y="44"/>
                    <a:pt x="0" y="292"/>
                    <a:pt x="64" y="560"/>
                  </a:cubicBezTo>
                  <a:cubicBezTo>
                    <a:pt x="122" y="803"/>
                    <a:pt x="280" y="977"/>
                    <a:pt x="432" y="977"/>
                  </a:cubicBezTo>
                  <a:cubicBezTo>
                    <a:pt x="447" y="977"/>
                    <a:pt x="462" y="976"/>
                    <a:pt x="476" y="972"/>
                  </a:cubicBezTo>
                  <a:cubicBezTo>
                    <a:pt x="641" y="934"/>
                    <a:pt x="722" y="685"/>
                    <a:pt x="658" y="419"/>
                  </a:cubicBezTo>
                  <a:cubicBezTo>
                    <a:pt x="601" y="175"/>
                    <a:pt x="44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6151518" y="2542700"/>
              <a:ext cx="401369" cy="351814"/>
            </a:xfrm>
            <a:custGeom>
              <a:rect b="b" l="l" r="r" t="t"/>
              <a:pathLst>
                <a:path extrusionOk="0" h="5069" w="5783">
                  <a:moveTo>
                    <a:pt x="390" y="1"/>
                  </a:moveTo>
                  <a:cubicBezTo>
                    <a:pt x="275" y="1"/>
                    <a:pt x="26" y="666"/>
                    <a:pt x="13" y="1075"/>
                  </a:cubicBezTo>
                  <a:cubicBezTo>
                    <a:pt x="1" y="1507"/>
                    <a:pt x="271" y="1777"/>
                    <a:pt x="638" y="2154"/>
                  </a:cubicBezTo>
                  <a:cubicBezTo>
                    <a:pt x="827" y="2347"/>
                    <a:pt x="1165" y="2379"/>
                    <a:pt x="1489" y="2379"/>
                  </a:cubicBezTo>
                  <a:cubicBezTo>
                    <a:pt x="1648" y="2379"/>
                    <a:pt x="1803" y="2371"/>
                    <a:pt x="1936" y="2371"/>
                  </a:cubicBezTo>
                  <a:cubicBezTo>
                    <a:pt x="2059" y="2371"/>
                    <a:pt x="2163" y="2378"/>
                    <a:pt x="2232" y="2403"/>
                  </a:cubicBezTo>
                  <a:cubicBezTo>
                    <a:pt x="2533" y="2511"/>
                    <a:pt x="3634" y="4513"/>
                    <a:pt x="4018" y="4872"/>
                  </a:cubicBezTo>
                  <a:cubicBezTo>
                    <a:pt x="4168" y="5012"/>
                    <a:pt x="4475" y="5068"/>
                    <a:pt x="4790" y="5068"/>
                  </a:cubicBezTo>
                  <a:cubicBezTo>
                    <a:pt x="5277" y="5068"/>
                    <a:pt x="5782" y="4934"/>
                    <a:pt x="5757" y="4773"/>
                  </a:cubicBezTo>
                  <a:cubicBezTo>
                    <a:pt x="5668" y="4204"/>
                    <a:pt x="3355" y="2705"/>
                    <a:pt x="3104" y="2097"/>
                  </a:cubicBezTo>
                  <a:cubicBezTo>
                    <a:pt x="2852" y="1488"/>
                    <a:pt x="1956" y="1405"/>
                    <a:pt x="1868" y="1390"/>
                  </a:cubicBezTo>
                  <a:cubicBezTo>
                    <a:pt x="1782" y="1374"/>
                    <a:pt x="1696" y="1108"/>
                    <a:pt x="1657" y="996"/>
                  </a:cubicBezTo>
                  <a:cubicBezTo>
                    <a:pt x="1619" y="885"/>
                    <a:pt x="1709" y="500"/>
                    <a:pt x="1700" y="371"/>
                  </a:cubicBezTo>
                  <a:cubicBezTo>
                    <a:pt x="1691" y="244"/>
                    <a:pt x="1608" y="278"/>
                    <a:pt x="1496" y="265"/>
                  </a:cubicBezTo>
                  <a:cubicBezTo>
                    <a:pt x="1495" y="264"/>
                    <a:pt x="1494" y="264"/>
                    <a:pt x="1493" y="264"/>
                  </a:cubicBezTo>
                  <a:cubicBezTo>
                    <a:pt x="1382" y="264"/>
                    <a:pt x="1349" y="922"/>
                    <a:pt x="1365" y="1063"/>
                  </a:cubicBezTo>
                  <a:cubicBezTo>
                    <a:pt x="1383" y="1203"/>
                    <a:pt x="1464" y="1600"/>
                    <a:pt x="1413" y="1636"/>
                  </a:cubicBezTo>
                  <a:cubicBezTo>
                    <a:pt x="1411" y="1638"/>
                    <a:pt x="1409" y="1638"/>
                    <a:pt x="1407" y="1638"/>
                  </a:cubicBezTo>
                  <a:cubicBezTo>
                    <a:pt x="1354" y="1638"/>
                    <a:pt x="1252" y="1213"/>
                    <a:pt x="1237" y="1085"/>
                  </a:cubicBezTo>
                  <a:cubicBezTo>
                    <a:pt x="1221" y="953"/>
                    <a:pt x="1383" y="440"/>
                    <a:pt x="1330" y="279"/>
                  </a:cubicBezTo>
                  <a:cubicBezTo>
                    <a:pt x="1298" y="180"/>
                    <a:pt x="1258" y="163"/>
                    <a:pt x="1218" y="163"/>
                  </a:cubicBezTo>
                  <a:cubicBezTo>
                    <a:pt x="1197" y="163"/>
                    <a:pt x="1175" y="167"/>
                    <a:pt x="1155" y="167"/>
                  </a:cubicBezTo>
                  <a:cubicBezTo>
                    <a:pt x="1151" y="167"/>
                    <a:pt x="1147" y="167"/>
                    <a:pt x="1143" y="167"/>
                  </a:cubicBezTo>
                  <a:cubicBezTo>
                    <a:pt x="1143" y="167"/>
                    <a:pt x="1142" y="167"/>
                    <a:pt x="1142" y="167"/>
                  </a:cubicBezTo>
                  <a:cubicBezTo>
                    <a:pt x="1080" y="167"/>
                    <a:pt x="870" y="681"/>
                    <a:pt x="870" y="681"/>
                  </a:cubicBezTo>
                  <a:cubicBezTo>
                    <a:pt x="870" y="681"/>
                    <a:pt x="1010" y="225"/>
                    <a:pt x="1025" y="138"/>
                  </a:cubicBezTo>
                  <a:cubicBezTo>
                    <a:pt x="1037" y="72"/>
                    <a:pt x="944" y="32"/>
                    <a:pt x="848" y="32"/>
                  </a:cubicBezTo>
                  <a:cubicBezTo>
                    <a:pt x="818" y="32"/>
                    <a:pt x="789" y="36"/>
                    <a:pt x="762" y="43"/>
                  </a:cubicBezTo>
                  <a:cubicBezTo>
                    <a:pt x="644" y="76"/>
                    <a:pt x="512" y="678"/>
                    <a:pt x="445" y="834"/>
                  </a:cubicBezTo>
                  <a:cubicBezTo>
                    <a:pt x="379" y="992"/>
                    <a:pt x="557" y="1430"/>
                    <a:pt x="520" y="1475"/>
                  </a:cubicBezTo>
                  <a:cubicBezTo>
                    <a:pt x="518" y="1477"/>
                    <a:pt x="516" y="1479"/>
                    <a:pt x="513" y="1479"/>
                  </a:cubicBezTo>
                  <a:cubicBezTo>
                    <a:pt x="468" y="1479"/>
                    <a:pt x="355" y="1141"/>
                    <a:pt x="313" y="955"/>
                  </a:cubicBezTo>
                  <a:cubicBezTo>
                    <a:pt x="270" y="756"/>
                    <a:pt x="524" y="426"/>
                    <a:pt x="593" y="273"/>
                  </a:cubicBezTo>
                  <a:cubicBezTo>
                    <a:pt x="663" y="120"/>
                    <a:pt x="512" y="90"/>
                    <a:pt x="408" y="7"/>
                  </a:cubicBezTo>
                  <a:cubicBezTo>
                    <a:pt x="402" y="3"/>
                    <a:pt x="396" y="1"/>
                    <a:pt x="390" y="1"/>
                  </a:cubicBezTo>
                  <a:close/>
                </a:path>
              </a:pathLst>
            </a:custGeom>
            <a:solidFill>
              <a:srgbClr val="8E57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6205863" y="2580665"/>
              <a:ext cx="13673" cy="78011"/>
            </a:xfrm>
            <a:custGeom>
              <a:rect b="b" l="l" r="r" t="t"/>
              <a:pathLst>
                <a:path extrusionOk="0" h="1124" w="197">
                  <a:moveTo>
                    <a:pt x="104" y="0"/>
                  </a:moveTo>
                  <a:cubicBezTo>
                    <a:pt x="90" y="0"/>
                    <a:pt x="76" y="8"/>
                    <a:pt x="72" y="27"/>
                  </a:cubicBezTo>
                  <a:cubicBezTo>
                    <a:pt x="0" y="391"/>
                    <a:pt x="16" y="762"/>
                    <a:pt x="150" y="1111"/>
                  </a:cubicBezTo>
                  <a:cubicBezTo>
                    <a:pt x="154" y="1119"/>
                    <a:pt x="161" y="1123"/>
                    <a:pt x="168" y="1123"/>
                  </a:cubicBezTo>
                  <a:cubicBezTo>
                    <a:pt x="182" y="1123"/>
                    <a:pt x="196" y="1111"/>
                    <a:pt x="192" y="1096"/>
                  </a:cubicBezTo>
                  <a:cubicBezTo>
                    <a:pt x="100" y="750"/>
                    <a:pt x="72" y="401"/>
                    <a:pt x="145" y="50"/>
                  </a:cubicBezTo>
                  <a:cubicBezTo>
                    <a:pt x="152" y="20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7128339" y="3004876"/>
              <a:ext cx="371039" cy="883803"/>
            </a:xfrm>
            <a:custGeom>
              <a:rect b="b" l="l" r="r" t="t"/>
              <a:pathLst>
                <a:path extrusionOk="0" h="12734" w="5346">
                  <a:moveTo>
                    <a:pt x="0" y="0"/>
                  </a:moveTo>
                  <a:lnTo>
                    <a:pt x="0" y="12734"/>
                  </a:lnTo>
                  <a:lnTo>
                    <a:pt x="566" y="12734"/>
                  </a:lnTo>
                  <a:lnTo>
                    <a:pt x="566" y="2892"/>
                  </a:lnTo>
                  <a:cubicBezTo>
                    <a:pt x="566" y="2592"/>
                    <a:pt x="766" y="2348"/>
                    <a:pt x="1011" y="2348"/>
                  </a:cubicBezTo>
                  <a:lnTo>
                    <a:pt x="4333" y="2348"/>
                  </a:lnTo>
                  <a:cubicBezTo>
                    <a:pt x="4580" y="2348"/>
                    <a:pt x="4780" y="2592"/>
                    <a:pt x="4780" y="2892"/>
                  </a:cubicBezTo>
                  <a:lnTo>
                    <a:pt x="4780" y="12734"/>
                  </a:lnTo>
                  <a:lnTo>
                    <a:pt x="5345" y="12734"/>
                  </a:lnTo>
                  <a:lnTo>
                    <a:pt x="5345" y="0"/>
                  </a:lnTo>
                  <a:close/>
                </a:path>
              </a:pathLst>
            </a:custGeom>
            <a:solidFill>
              <a:srgbClr val="675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319684" y="3004876"/>
              <a:ext cx="451410" cy="883803"/>
            </a:xfrm>
            <a:custGeom>
              <a:rect b="b" l="l" r="r" t="t"/>
              <a:pathLst>
                <a:path extrusionOk="0" h="12734" w="6504">
                  <a:moveTo>
                    <a:pt x="1" y="0"/>
                  </a:moveTo>
                  <a:lnTo>
                    <a:pt x="1" y="12734"/>
                  </a:lnTo>
                  <a:lnTo>
                    <a:pt x="567" y="12734"/>
                  </a:lnTo>
                  <a:lnTo>
                    <a:pt x="567" y="3278"/>
                  </a:lnTo>
                  <a:cubicBezTo>
                    <a:pt x="567" y="2977"/>
                    <a:pt x="767" y="2734"/>
                    <a:pt x="1013" y="2734"/>
                  </a:cubicBezTo>
                  <a:lnTo>
                    <a:pt x="5491" y="2734"/>
                  </a:lnTo>
                  <a:cubicBezTo>
                    <a:pt x="5737" y="2734"/>
                    <a:pt x="5937" y="2977"/>
                    <a:pt x="5937" y="3278"/>
                  </a:cubicBezTo>
                  <a:lnTo>
                    <a:pt x="5937" y="12734"/>
                  </a:lnTo>
                  <a:lnTo>
                    <a:pt x="6503" y="12734"/>
                  </a:lnTo>
                  <a:lnTo>
                    <a:pt x="6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771032" y="3004876"/>
              <a:ext cx="2728311" cy="883803"/>
            </a:xfrm>
            <a:custGeom>
              <a:rect b="b" l="l" r="r" t="t"/>
              <a:pathLst>
                <a:path extrusionOk="0" h="12734" w="39310">
                  <a:moveTo>
                    <a:pt x="0" y="0"/>
                  </a:moveTo>
                  <a:lnTo>
                    <a:pt x="0" y="12734"/>
                  </a:lnTo>
                  <a:lnTo>
                    <a:pt x="566" y="12734"/>
                  </a:lnTo>
                  <a:lnTo>
                    <a:pt x="566" y="3225"/>
                  </a:lnTo>
                  <a:cubicBezTo>
                    <a:pt x="566" y="2924"/>
                    <a:pt x="765" y="2680"/>
                    <a:pt x="1011" y="2680"/>
                  </a:cubicBezTo>
                  <a:lnTo>
                    <a:pt x="38297" y="2680"/>
                  </a:lnTo>
                  <a:cubicBezTo>
                    <a:pt x="38544" y="2680"/>
                    <a:pt x="38744" y="2924"/>
                    <a:pt x="38744" y="3225"/>
                  </a:cubicBezTo>
                  <a:lnTo>
                    <a:pt x="38744" y="12734"/>
                  </a:lnTo>
                  <a:lnTo>
                    <a:pt x="39309" y="12734"/>
                  </a:lnTo>
                  <a:lnTo>
                    <a:pt x="39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771032" y="2965592"/>
              <a:ext cx="2766344" cy="39353"/>
            </a:xfrm>
            <a:custGeom>
              <a:rect b="b" l="l" r="r" t="t"/>
              <a:pathLst>
                <a:path extrusionOk="0" h="567" w="39858">
                  <a:moveTo>
                    <a:pt x="0" y="1"/>
                  </a:moveTo>
                  <a:lnTo>
                    <a:pt x="0" y="566"/>
                  </a:lnTo>
                  <a:lnTo>
                    <a:pt x="39857" y="566"/>
                  </a:lnTo>
                  <a:lnTo>
                    <a:pt x="398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285120" y="2965592"/>
              <a:ext cx="485974" cy="39353"/>
            </a:xfrm>
            <a:custGeom>
              <a:rect b="b" l="l" r="r" t="t"/>
              <a:pathLst>
                <a:path extrusionOk="0" h="567" w="7002">
                  <a:moveTo>
                    <a:pt x="1" y="1"/>
                  </a:moveTo>
                  <a:lnTo>
                    <a:pt x="1" y="566"/>
                  </a:lnTo>
                  <a:lnTo>
                    <a:pt x="7001" y="566"/>
                  </a:lnTo>
                  <a:lnTo>
                    <a:pt x="70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380075" y="1852663"/>
              <a:ext cx="445094" cy="411155"/>
            </a:xfrm>
            <a:custGeom>
              <a:rect b="b" l="l" r="r" t="t"/>
              <a:pathLst>
                <a:path extrusionOk="0" h="5924" w="6413">
                  <a:moveTo>
                    <a:pt x="2908" y="1"/>
                  </a:moveTo>
                  <a:cubicBezTo>
                    <a:pt x="2806" y="1"/>
                    <a:pt x="2704" y="9"/>
                    <a:pt x="2602" y="26"/>
                  </a:cubicBezTo>
                  <a:cubicBezTo>
                    <a:pt x="2004" y="127"/>
                    <a:pt x="1419" y="560"/>
                    <a:pt x="1205" y="1137"/>
                  </a:cubicBezTo>
                  <a:cubicBezTo>
                    <a:pt x="1137" y="1318"/>
                    <a:pt x="1106" y="1507"/>
                    <a:pt x="1034" y="1687"/>
                  </a:cubicBezTo>
                  <a:cubicBezTo>
                    <a:pt x="863" y="2115"/>
                    <a:pt x="448" y="2458"/>
                    <a:pt x="1" y="2542"/>
                  </a:cubicBezTo>
                  <a:cubicBezTo>
                    <a:pt x="169" y="2630"/>
                    <a:pt x="362" y="2675"/>
                    <a:pt x="561" y="2675"/>
                  </a:cubicBezTo>
                  <a:cubicBezTo>
                    <a:pt x="742" y="2675"/>
                    <a:pt x="928" y="2638"/>
                    <a:pt x="1102" y="2563"/>
                  </a:cubicBezTo>
                  <a:lnTo>
                    <a:pt x="1102" y="2563"/>
                  </a:lnTo>
                  <a:cubicBezTo>
                    <a:pt x="835" y="2760"/>
                    <a:pt x="614" y="3021"/>
                    <a:pt x="467" y="3314"/>
                  </a:cubicBezTo>
                  <a:cubicBezTo>
                    <a:pt x="343" y="3562"/>
                    <a:pt x="272" y="3841"/>
                    <a:pt x="324" y="4094"/>
                  </a:cubicBezTo>
                  <a:cubicBezTo>
                    <a:pt x="376" y="4354"/>
                    <a:pt x="562" y="4571"/>
                    <a:pt x="810" y="4661"/>
                  </a:cubicBezTo>
                  <a:cubicBezTo>
                    <a:pt x="920" y="4701"/>
                    <a:pt x="1048" y="4723"/>
                    <a:pt x="1119" y="4814"/>
                  </a:cubicBezTo>
                  <a:cubicBezTo>
                    <a:pt x="1163" y="4869"/>
                    <a:pt x="1178" y="4944"/>
                    <a:pt x="1204" y="5011"/>
                  </a:cubicBezTo>
                  <a:cubicBezTo>
                    <a:pt x="1293" y="5247"/>
                    <a:pt x="1543" y="5384"/>
                    <a:pt x="1804" y="5384"/>
                  </a:cubicBezTo>
                  <a:cubicBezTo>
                    <a:pt x="1943" y="5384"/>
                    <a:pt x="2085" y="5345"/>
                    <a:pt x="2208" y="5261"/>
                  </a:cubicBezTo>
                  <a:lnTo>
                    <a:pt x="3267" y="5822"/>
                  </a:lnTo>
                  <a:cubicBezTo>
                    <a:pt x="3523" y="5879"/>
                    <a:pt x="3787" y="5924"/>
                    <a:pt x="4055" y="5924"/>
                  </a:cubicBezTo>
                  <a:cubicBezTo>
                    <a:pt x="4178" y="5924"/>
                    <a:pt x="4301" y="5914"/>
                    <a:pt x="4425" y="5892"/>
                  </a:cubicBezTo>
                  <a:cubicBezTo>
                    <a:pt x="4818" y="5822"/>
                    <a:pt x="5217" y="5607"/>
                    <a:pt x="5436" y="5260"/>
                  </a:cubicBezTo>
                  <a:cubicBezTo>
                    <a:pt x="5546" y="5085"/>
                    <a:pt x="5595" y="4839"/>
                    <a:pt x="5451" y="4720"/>
                  </a:cubicBezTo>
                  <a:cubicBezTo>
                    <a:pt x="5808" y="4309"/>
                    <a:pt x="6146" y="3857"/>
                    <a:pt x="6280" y="3347"/>
                  </a:cubicBezTo>
                  <a:cubicBezTo>
                    <a:pt x="6413" y="2837"/>
                    <a:pt x="6291" y="2256"/>
                    <a:pt x="5871" y="2002"/>
                  </a:cubicBezTo>
                  <a:cubicBezTo>
                    <a:pt x="5802" y="1961"/>
                    <a:pt x="5725" y="1927"/>
                    <a:pt x="5676" y="1862"/>
                  </a:cubicBezTo>
                  <a:cubicBezTo>
                    <a:pt x="5598" y="1758"/>
                    <a:pt x="5619" y="1607"/>
                    <a:pt x="5627" y="1470"/>
                  </a:cubicBezTo>
                  <a:cubicBezTo>
                    <a:pt x="5642" y="1231"/>
                    <a:pt x="5610" y="994"/>
                    <a:pt x="5533" y="777"/>
                  </a:cubicBezTo>
                  <a:cubicBezTo>
                    <a:pt x="5468" y="592"/>
                    <a:pt x="5366" y="416"/>
                    <a:pt x="5210" y="302"/>
                  </a:cubicBezTo>
                  <a:cubicBezTo>
                    <a:pt x="5063" y="195"/>
                    <a:pt x="4876" y="149"/>
                    <a:pt x="4683" y="149"/>
                  </a:cubicBezTo>
                  <a:cubicBezTo>
                    <a:pt x="4617" y="149"/>
                    <a:pt x="4551" y="155"/>
                    <a:pt x="4485" y="165"/>
                  </a:cubicBezTo>
                  <a:cubicBezTo>
                    <a:pt x="4312" y="192"/>
                    <a:pt x="4143" y="249"/>
                    <a:pt x="3979" y="321"/>
                  </a:cubicBezTo>
                  <a:cubicBezTo>
                    <a:pt x="3666" y="120"/>
                    <a:pt x="3294" y="1"/>
                    <a:pt x="2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296441" y="2166102"/>
              <a:ext cx="456060" cy="563777"/>
            </a:xfrm>
            <a:custGeom>
              <a:rect b="b" l="l" r="r" t="t"/>
              <a:pathLst>
                <a:path extrusionOk="0" h="8123" w="6571">
                  <a:moveTo>
                    <a:pt x="5896" y="0"/>
                  </a:moveTo>
                  <a:cubicBezTo>
                    <a:pt x="5026" y="212"/>
                    <a:pt x="4266" y="1944"/>
                    <a:pt x="3857" y="1944"/>
                  </a:cubicBezTo>
                  <a:cubicBezTo>
                    <a:pt x="3628" y="1944"/>
                    <a:pt x="3236" y="1803"/>
                    <a:pt x="2840" y="1803"/>
                  </a:cubicBezTo>
                  <a:cubicBezTo>
                    <a:pt x="2528" y="1803"/>
                    <a:pt x="2214" y="1891"/>
                    <a:pt x="1975" y="2202"/>
                  </a:cubicBezTo>
                  <a:cubicBezTo>
                    <a:pt x="1432" y="2909"/>
                    <a:pt x="0" y="5463"/>
                    <a:pt x="80" y="5955"/>
                  </a:cubicBezTo>
                  <a:cubicBezTo>
                    <a:pt x="144" y="6352"/>
                    <a:pt x="1386" y="6390"/>
                    <a:pt x="1862" y="6390"/>
                  </a:cubicBezTo>
                  <a:cubicBezTo>
                    <a:pt x="1976" y="6390"/>
                    <a:pt x="2046" y="6388"/>
                    <a:pt x="2046" y="6388"/>
                  </a:cubicBezTo>
                  <a:lnTo>
                    <a:pt x="2046" y="6388"/>
                  </a:lnTo>
                  <a:cubicBezTo>
                    <a:pt x="2046" y="6388"/>
                    <a:pt x="1419" y="7432"/>
                    <a:pt x="1660" y="7858"/>
                  </a:cubicBezTo>
                  <a:cubicBezTo>
                    <a:pt x="1761" y="8036"/>
                    <a:pt x="2490" y="8123"/>
                    <a:pt x="3323" y="8123"/>
                  </a:cubicBezTo>
                  <a:cubicBezTo>
                    <a:pt x="4493" y="8123"/>
                    <a:pt x="5870" y="7952"/>
                    <a:pt x="6008" y="7619"/>
                  </a:cubicBezTo>
                  <a:cubicBezTo>
                    <a:pt x="6245" y="7049"/>
                    <a:pt x="6172" y="7097"/>
                    <a:pt x="6129" y="6525"/>
                  </a:cubicBezTo>
                  <a:cubicBezTo>
                    <a:pt x="6086" y="5951"/>
                    <a:pt x="6505" y="3339"/>
                    <a:pt x="6571" y="3137"/>
                  </a:cubicBezTo>
                  <a:lnTo>
                    <a:pt x="58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7282768" y="2457885"/>
              <a:ext cx="72598" cy="92794"/>
            </a:xfrm>
            <a:custGeom>
              <a:rect b="b" l="l" r="r" t="t"/>
              <a:pathLst>
                <a:path extrusionOk="0" h="1337" w="1046">
                  <a:moveTo>
                    <a:pt x="815" y="1"/>
                  </a:moveTo>
                  <a:cubicBezTo>
                    <a:pt x="746" y="1"/>
                    <a:pt x="680" y="37"/>
                    <a:pt x="660" y="92"/>
                  </a:cubicBezTo>
                  <a:cubicBezTo>
                    <a:pt x="616" y="216"/>
                    <a:pt x="549" y="520"/>
                    <a:pt x="446" y="665"/>
                  </a:cubicBezTo>
                  <a:cubicBezTo>
                    <a:pt x="343" y="810"/>
                    <a:pt x="1" y="1095"/>
                    <a:pt x="1" y="1336"/>
                  </a:cubicBezTo>
                  <a:lnTo>
                    <a:pt x="768" y="1020"/>
                  </a:lnTo>
                  <a:cubicBezTo>
                    <a:pt x="768" y="1020"/>
                    <a:pt x="1046" y="483"/>
                    <a:pt x="1014" y="210"/>
                  </a:cubicBezTo>
                  <a:cubicBezTo>
                    <a:pt x="997" y="59"/>
                    <a:pt x="903" y="1"/>
                    <a:pt x="815" y="1"/>
                  </a:cubicBezTo>
                  <a:close/>
                </a:path>
              </a:pathLst>
            </a:custGeom>
            <a:solidFill>
              <a:srgbClr val="DE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7336766" y="2529998"/>
              <a:ext cx="14783" cy="19433"/>
            </a:xfrm>
            <a:custGeom>
              <a:rect b="b" l="l" r="r" t="t"/>
              <a:pathLst>
                <a:path extrusionOk="0" h="280" w="213">
                  <a:moveTo>
                    <a:pt x="46" y="0"/>
                  </a:moveTo>
                  <a:cubicBezTo>
                    <a:pt x="45" y="0"/>
                    <a:pt x="44" y="0"/>
                    <a:pt x="43" y="1"/>
                  </a:cubicBezTo>
                  <a:cubicBezTo>
                    <a:pt x="41" y="1"/>
                    <a:pt x="39" y="2"/>
                    <a:pt x="36" y="3"/>
                  </a:cubicBezTo>
                  <a:cubicBezTo>
                    <a:pt x="20" y="17"/>
                    <a:pt x="34" y="54"/>
                    <a:pt x="50" y="82"/>
                  </a:cubicBezTo>
                  <a:cubicBezTo>
                    <a:pt x="47" y="81"/>
                    <a:pt x="45" y="80"/>
                    <a:pt x="43" y="80"/>
                  </a:cubicBezTo>
                  <a:lnTo>
                    <a:pt x="40" y="80"/>
                  </a:lnTo>
                  <a:cubicBezTo>
                    <a:pt x="39" y="80"/>
                    <a:pt x="37" y="80"/>
                    <a:pt x="36" y="81"/>
                  </a:cubicBezTo>
                  <a:cubicBezTo>
                    <a:pt x="35" y="81"/>
                    <a:pt x="34" y="81"/>
                    <a:pt x="34" y="82"/>
                  </a:cubicBezTo>
                  <a:cubicBezTo>
                    <a:pt x="33" y="82"/>
                    <a:pt x="32" y="83"/>
                    <a:pt x="31" y="84"/>
                  </a:cubicBezTo>
                  <a:cubicBezTo>
                    <a:pt x="30" y="84"/>
                    <a:pt x="30" y="86"/>
                    <a:pt x="29" y="87"/>
                  </a:cubicBezTo>
                  <a:cubicBezTo>
                    <a:pt x="29" y="87"/>
                    <a:pt x="28" y="88"/>
                    <a:pt x="28" y="89"/>
                  </a:cubicBezTo>
                  <a:cubicBezTo>
                    <a:pt x="27" y="90"/>
                    <a:pt x="26" y="92"/>
                    <a:pt x="26" y="93"/>
                  </a:cubicBezTo>
                  <a:cubicBezTo>
                    <a:pt x="26" y="94"/>
                    <a:pt x="25" y="95"/>
                    <a:pt x="25" y="96"/>
                  </a:cubicBezTo>
                  <a:cubicBezTo>
                    <a:pt x="25" y="98"/>
                    <a:pt x="25" y="100"/>
                    <a:pt x="25" y="102"/>
                  </a:cubicBezTo>
                  <a:cubicBezTo>
                    <a:pt x="25" y="103"/>
                    <a:pt x="25" y="104"/>
                    <a:pt x="25" y="105"/>
                  </a:cubicBezTo>
                  <a:cubicBezTo>
                    <a:pt x="25" y="107"/>
                    <a:pt x="26" y="109"/>
                    <a:pt x="27" y="111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9" y="117"/>
                    <a:pt x="30" y="120"/>
                    <a:pt x="33" y="124"/>
                  </a:cubicBezTo>
                  <a:cubicBezTo>
                    <a:pt x="29" y="121"/>
                    <a:pt x="25" y="120"/>
                    <a:pt x="22" y="120"/>
                  </a:cubicBezTo>
                  <a:cubicBezTo>
                    <a:pt x="8" y="120"/>
                    <a:pt x="0" y="137"/>
                    <a:pt x="4" y="155"/>
                  </a:cubicBezTo>
                  <a:cubicBezTo>
                    <a:pt x="4" y="156"/>
                    <a:pt x="5" y="159"/>
                    <a:pt x="5" y="160"/>
                  </a:cubicBezTo>
                  <a:lnTo>
                    <a:pt x="152" y="280"/>
                  </a:lnTo>
                  <a:cubicBezTo>
                    <a:pt x="153" y="254"/>
                    <a:pt x="163" y="232"/>
                    <a:pt x="184" y="225"/>
                  </a:cubicBezTo>
                  <a:cubicBezTo>
                    <a:pt x="186" y="225"/>
                    <a:pt x="189" y="224"/>
                    <a:pt x="192" y="224"/>
                  </a:cubicBezTo>
                  <a:cubicBezTo>
                    <a:pt x="199" y="224"/>
                    <a:pt x="205" y="226"/>
                    <a:pt x="212" y="228"/>
                  </a:cubicBezTo>
                  <a:lnTo>
                    <a:pt x="140" y="46"/>
                  </a:lnTo>
                  <a:lnTo>
                    <a:pt x="134" y="39"/>
                  </a:lnTo>
                  <a:cubicBezTo>
                    <a:pt x="131" y="38"/>
                    <a:pt x="127" y="37"/>
                    <a:pt x="124" y="37"/>
                  </a:cubicBezTo>
                  <a:cubicBezTo>
                    <a:pt x="118" y="37"/>
                    <a:pt x="114" y="39"/>
                    <a:pt x="110" y="43"/>
                  </a:cubicBezTo>
                  <a:cubicBezTo>
                    <a:pt x="108" y="40"/>
                    <a:pt x="105" y="38"/>
                    <a:pt x="102" y="35"/>
                  </a:cubicBezTo>
                  <a:cubicBezTo>
                    <a:pt x="101" y="34"/>
                    <a:pt x="100" y="33"/>
                    <a:pt x="99" y="32"/>
                  </a:cubicBezTo>
                  <a:cubicBezTo>
                    <a:pt x="97" y="30"/>
                    <a:pt x="95" y="28"/>
                    <a:pt x="94" y="27"/>
                  </a:cubicBezTo>
                  <a:cubicBezTo>
                    <a:pt x="92" y="25"/>
                    <a:pt x="91" y="24"/>
                    <a:pt x="90" y="23"/>
                  </a:cubicBezTo>
                  <a:cubicBezTo>
                    <a:pt x="88" y="22"/>
                    <a:pt x="86" y="20"/>
                    <a:pt x="85" y="19"/>
                  </a:cubicBezTo>
                  <a:cubicBezTo>
                    <a:pt x="83" y="18"/>
                    <a:pt x="82" y="17"/>
                    <a:pt x="80" y="15"/>
                  </a:cubicBezTo>
                  <a:cubicBezTo>
                    <a:pt x="79" y="14"/>
                    <a:pt x="77" y="13"/>
                    <a:pt x="76" y="11"/>
                  </a:cubicBezTo>
                  <a:cubicBezTo>
                    <a:pt x="73" y="10"/>
                    <a:pt x="71" y="9"/>
                    <a:pt x="70" y="8"/>
                  </a:cubicBezTo>
                  <a:cubicBezTo>
                    <a:pt x="69" y="7"/>
                    <a:pt x="67" y="6"/>
                    <a:pt x="66" y="6"/>
                  </a:cubicBezTo>
                  <a:cubicBezTo>
                    <a:pt x="63" y="4"/>
                    <a:pt x="60" y="3"/>
                    <a:pt x="58" y="2"/>
                  </a:cubicBezTo>
                  <a:cubicBezTo>
                    <a:pt x="56" y="2"/>
                    <a:pt x="55" y="1"/>
                    <a:pt x="53" y="1"/>
                  </a:cubicBezTo>
                  <a:cubicBezTo>
                    <a:pt x="52" y="0"/>
                    <a:pt x="51" y="0"/>
                    <a:pt x="50" y="0"/>
                  </a:cubicBezTo>
                  <a:close/>
                </a:path>
              </a:pathLst>
            </a:custGeom>
            <a:solidFill>
              <a:srgbClr val="FFF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7347246" y="2545545"/>
              <a:ext cx="8606" cy="10827"/>
            </a:xfrm>
            <a:custGeom>
              <a:rect b="b" l="l" r="r" t="t"/>
              <a:pathLst>
                <a:path extrusionOk="0" h="156" w="124">
                  <a:moveTo>
                    <a:pt x="41" y="0"/>
                  </a:moveTo>
                  <a:cubicBezTo>
                    <a:pt x="38" y="0"/>
                    <a:pt x="35" y="1"/>
                    <a:pt x="33" y="1"/>
                  </a:cubicBezTo>
                  <a:cubicBezTo>
                    <a:pt x="12" y="8"/>
                    <a:pt x="3" y="30"/>
                    <a:pt x="1" y="56"/>
                  </a:cubicBezTo>
                  <a:lnTo>
                    <a:pt x="123" y="156"/>
                  </a:lnTo>
                  <a:lnTo>
                    <a:pt x="62" y="4"/>
                  </a:lnTo>
                  <a:cubicBezTo>
                    <a:pt x="55" y="2"/>
                    <a:pt x="48" y="0"/>
                    <a:pt x="41" y="0"/>
                  </a:cubicBezTo>
                  <a:close/>
                </a:path>
              </a:pathLst>
            </a:custGeom>
            <a:solidFill>
              <a:srgbClr val="01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7340097" y="2529998"/>
              <a:ext cx="347" cy="69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7342943" y="2531525"/>
              <a:ext cx="416" cy="278"/>
            </a:xfrm>
            <a:custGeom>
              <a:rect b="b" l="l" r="r" t="t"/>
              <a:pathLst>
                <a:path extrusionOk="0" h="4" w="6">
                  <a:moveTo>
                    <a:pt x="5" y="4"/>
                  </a:moveTo>
                  <a:cubicBezTo>
                    <a:pt x="3" y="3"/>
                    <a:pt x="2" y="2"/>
                    <a:pt x="1" y="1"/>
                  </a:cubicBezTo>
                  <a:cubicBezTo>
                    <a:pt x="2" y="2"/>
                    <a:pt x="3" y="3"/>
                    <a:pt x="5" y="4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343637" y="2532219"/>
              <a:ext cx="278" cy="278"/>
            </a:xfrm>
            <a:custGeom>
              <a:rect b="b" l="l" r="r" t="t"/>
              <a:pathLst>
                <a:path extrusionOk="0" h="4" w="4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340791" y="2530137"/>
              <a:ext cx="625" cy="278"/>
            </a:xfrm>
            <a:custGeom>
              <a:rect b="b" l="l" r="r" t="t"/>
              <a:pathLst>
                <a:path extrusionOk="0" h="4" w="9">
                  <a:moveTo>
                    <a:pt x="8" y="3"/>
                  </a:moveTo>
                  <a:cubicBezTo>
                    <a:pt x="5" y="2"/>
                    <a:pt x="2" y="1"/>
                    <a:pt x="0" y="0"/>
                  </a:cubicBezTo>
                  <a:cubicBezTo>
                    <a:pt x="2" y="1"/>
                    <a:pt x="5" y="2"/>
                    <a:pt x="8" y="3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342249" y="2530970"/>
              <a:ext cx="416" cy="347"/>
            </a:xfrm>
            <a:custGeom>
              <a:rect b="b" l="l" r="r" t="t"/>
              <a:pathLst>
                <a:path extrusionOk="0" h="5" w="6">
                  <a:moveTo>
                    <a:pt x="1" y="1"/>
                  </a:moveTo>
                  <a:lnTo>
                    <a:pt x="1" y="1"/>
                  </a:lnTo>
                  <a:cubicBezTo>
                    <a:pt x="3" y="2"/>
                    <a:pt x="4" y="4"/>
                    <a:pt x="6" y="5"/>
                  </a:cubicBezTo>
                  <a:cubicBezTo>
                    <a:pt x="4" y="3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7341624" y="2530554"/>
              <a:ext cx="416" cy="278"/>
            </a:xfrm>
            <a:custGeom>
              <a:rect b="b" l="l" r="r" t="t"/>
              <a:pathLst>
                <a:path extrusionOk="0" h="4" w="6">
                  <a:moveTo>
                    <a:pt x="0" y="0"/>
                  </a:moveTo>
                  <a:cubicBezTo>
                    <a:pt x="1" y="1"/>
                    <a:pt x="3" y="2"/>
                    <a:pt x="6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7338501" y="2536592"/>
              <a:ext cx="69" cy="486"/>
            </a:xfrm>
            <a:custGeom>
              <a:rect b="b" l="l" r="r" t="t"/>
              <a:pathLst>
                <a:path extrusionOk="0" h="7" w="1">
                  <a:moveTo>
                    <a:pt x="0" y="1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5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FFD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338570" y="2536106"/>
              <a:ext cx="208" cy="347"/>
            </a:xfrm>
            <a:custGeom>
              <a:rect b="b" l="l" r="r" t="t"/>
              <a:pathLst>
                <a:path extrusionOk="0" h="5" w="3">
                  <a:moveTo>
                    <a:pt x="2" y="1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4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FFD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338501" y="2537286"/>
              <a:ext cx="139" cy="486"/>
            </a:xfrm>
            <a:custGeom>
              <a:rect b="b" l="l" r="r" t="t"/>
              <a:pathLst>
                <a:path extrusionOk="0" h="7" w="2">
                  <a:moveTo>
                    <a:pt x="1" y="6"/>
                  </a:moveTo>
                  <a:cubicBezTo>
                    <a:pt x="1" y="4"/>
                    <a:pt x="0" y="2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FFD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7338640" y="2537911"/>
              <a:ext cx="486" cy="694"/>
            </a:xfrm>
            <a:custGeom>
              <a:rect b="b" l="l" r="r" t="t"/>
              <a:pathLst>
                <a:path extrusionOk="0" h="10" w="7">
                  <a:moveTo>
                    <a:pt x="0" y="0"/>
                  </a:moveTo>
                  <a:cubicBezTo>
                    <a:pt x="2" y="3"/>
                    <a:pt x="3" y="6"/>
                    <a:pt x="6" y="10"/>
                  </a:cubicBezTo>
                  <a:cubicBezTo>
                    <a:pt x="3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FFD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7242582" y="2405275"/>
              <a:ext cx="18254" cy="18462"/>
            </a:xfrm>
            <a:custGeom>
              <a:rect b="b" l="l" r="r" t="t"/>
              <a:pathLst>
                <a:path extrusionOk="0" h="266" w="263">
                  <a:moveTo>
                    <a:pt x="122" y="0"/>
                  </a:moveTo>
                  <a:cubicBezTo>
                    <a:pt x="112" y="0"/>
                    <a:pt x="101" y="4"/>
                    <a:pt x="93" y="11"/>
                  </a:cubicBezTo>
                  <a:lnTo>
                    <a:pt x="40" y="51"/>
                  </a:lnTo>
                  <a:lnTo>
                    <a:pt x="28" y="60"/>
                  </a:lnTo>
                  <a:cubicBezTo>
                    <a:pt x="6" y="77"/>
                    <a:pt x="1" y="106"/>
                    <a:pt x="15" y="126"/>
                  </a:cubicBezTo>
                  <a:lnTo>
                    <a:pt x="118" y="266"/>
                  </a:lnTo>
                  <a:lnTo>
                    <a:pt x="170" y="228"/>
                  </a:lnTo>
                  <a:lnTo>
                    <a:pt x="223" y="189"/>
                  </a:lnTo>
                  <a:lnTo>
                    <a:pt x="262" y="161"/>
                  </a:lnTo>
                  <a:lnTo>
                    <a:pt x="156" y="17"/>
                  </a:lnTo>
                  <a:cubicBezTo>
                    <a:pt x="148" y="6"/>
                    <a:pt x="135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7339056" y="2535620"/>
              <a:ext cx="278" cy="139"/>
            </a:xfrm>
            <a:custGeom>
              <a:rect b="b" l="l" r="r" t="t"/>
              <a:pathLst>
                <a:path extrusionOk="0" h="2" w="4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2C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339681" y="2529998"/>
              <a:ext cx="278" cy="69"/>
            </a:xfrm>
            <a:custGeom>
              <a:rect b="b" l="l" r="r" t="t"/>
              <a:pathLst>
                <a:path extrusionOk="0" h="1" w="4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C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338778" y="2535829"/>
              <a:ext cx="208" cy="208"/>
            </a:xfrm>
            <a:custGeom>
              <a:rect b="b" l="l" r="r" t="t"/>
              <a:pathLst>
                <a:path extrusionOk="0" h="3" w="3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2"/>
                    <a:pt x="0" y="3"/>
                  </a:cubicBezTo>
                  <a:cubicBezTo>
                    <a:pt x="1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C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339472" y="2535551"/>
              <a:ext cx="278" cy="69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C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7265347" y="2426306"/>
              <a:ext cx="80787" cy="106745"/>
            </a:xfrm>
            <a:custGeom>
              <a:rect b="b" l="l" r="r" t="t"/>
              <a:pathLst>
                <a:path extrusionOk="0" h="1538" w="1164">
                  <a:moveTo>
                    <a:pt x="39" y="1"/>
                  </a:moveTo>
                  <a:lnTo>
                    <a:pt x="0" y="30"/>
                  </a:lnTo>
                  <a:lnTo>
                    <a:pt x="1075" y="1494"/>
                  </a:lnTo>
                  <a:lnTo>
                    <a:pt x="1082" y="1494"/>
                  </a:lnTo>
                  <a:cubicBezTo>
                    <a:pt x="1084" y="1495"/>
                    <a:pt x="1085" y="1495"/>
                    <a:pt x="1087" y="1496"/>
                  </a:cubicBezTo>
                  <a:cubicBezTo>
                    <a:pt x="1089" y="1497"/>
                    <a:pt x="1092" y="1498"/>
                    <a:pt x="1095" y="1499"/>
                  </a:cubicBezTo>
                  <a:cubicBezTo>
                    <a:pt x="1096" y="1500"/>
                    <a:pt x="1097" y="1501"/>
                    <a:pt x="1099" y="1502"/>
                  </a:cubicBezTo>
                  <a:cubicBezTo>
                    <a:pt x="1100" y="1503"/>
                    <a:pt x="1102" y="1504"/>
                    <a:pt x="1104" y="1505"/>
                  </a:cubicBezTo>
                  <a:cubicBezTo>
                    <a:pt x="1106" y="1507"/>
                    <a:pt x="1107" y="1508"/>
                    <a:pt x="1109" y="1509"/>
                  </a:cubicBezTo>
                  <a:cubicBezTo>
                    <a:pt x="1110" y="1510"/>
                    <a:pt x="1112" y="1511"/>
                    <a:pt x="1113" y="1513"/>
                  </a:cubicBezTo>
                  <a:cubicBezTo>
                    <a:pt x="1115" y="1514"/>
                    <a:pt x="1117" y="1515"/>
                    <a:pt x="1118" y="1517"/>
                  </a:cubicBezTo>
                  <a:cubicBezTo>
                    <a:pt x="1120" y="1518"/>
                    <a:pt x="1121" y="1519"/>
                    <a:pt x="1122" y="1520"/>
                  </a:cubicBezTo>
                  <a:cubicBezTo>
                    <a:pt x="1124" y="1522"/>
                    <a:pt x="1126" y="1524"/>
                    <a:pt x="1128" y="1526"/>
                  </a:cubicBezTo>
                  <a:cubicBezTo>
                    <a:pt x="1129" y="1527"/>
                    <a:pt x="1130" y="1528"/>
                    <a:pt x="1131" y="1528"/>
                  </a:cubicBezTo>
                  <a:cubicBezTo>
                    <a:pt x="1134" y="1531"/>
                    <a:pt x="1137" y="1534"/>
                    <a:pt x="1139" y="1537"/>
                  </a:cubicBezTo>
                  <a:cubicBezTo>
                    <a:pt x="1142" y="1533"/>
                    <a:pt x="1148" y="1531"/>
                    <a:pt x="1153" y="1531"/>
                  </a:cubicBezTo>
                  <a:cubicBezTo>
                    <a:pt x="1157" y="1531"/>
                    <a:pt x="1160" y="1531"/>
                    <a:pt x="1163" y="1532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7258128" y="2431095"/>
              <a:ext cx="80996" cy="110007"/>
            </a:xfrm>
            <a:custGeom>
              <a:rect b="b" l="l" r="r" t="t"/>
              <a:pathLst>
                <a:path extrusionOk="0" h="1585" w="1167">
                  <a:moveTo>
                    <a:pt x="52" y="1"/>
                  </a:moveTo>
                  <a:lnTo>
                    <a:pt x="0" y="39"/>
                  </a:lnTo>
                  <a:lnTo>
                    <a:pt x="1132" y="1580"/>
                  </a:lnTo>
                  <a:lnTo>
                    <a:pt x="1138" y="1585"/>
                  </a:lnTo>
                  <a:cubicBezTo>
                    <a:pt x="1137" y="1584"/>
                    <a:pt x="1137" y="1581"/>
                    <a:pt x="1137" y="1580"/>
                  </a:cubicBezTo>
                  <a:cubicBezTo>
                    <a:pt x="1133" y="1562"/>
                    <a:pt x="1141" y="1545"/>
                    <a:pt x="1155" y="1545"/>
                  </a:cubicBezTo>
                  <a:cubicBezTo>
                    <a:pt x="1158" y="1545"/>
                    <a:pt x="1162" y="1546"/>
                    <a:pt x="1166" y="1549"/>
                  </a:cubicBezTo>
                  <a:cubicBezTo>
                    <a:pt x="1163" y="1545"/>
                    <a:pt x="1162" y="1542"/>
                    <a:pt x="1160" y="1539"/>
                  </a:cubicBezTo>
                  <a:cubicBezTo>
                    <a:pt x="1160" y="1538"/>
                    <a:pt x="1160" y="1537"/>
                    <a:pt x="1159" y="1536"/>
                  </a:cubicBezTo>
                  <a:cubicBezTo>
                    <a:pt x="1159" y="1534"/>
                    <a:pt x="1158" y="1532"/>
                    <a:pt x="1158" y="1530"/>
                  </a:cubicBezTo>
                  <a:cubicBezTo>
                    <a:pt x="1158" y="1529"/>
                    <a:pt x="1158" y="1528"/>
                    <a:pt x="1158" y="1527"/>
                  </a:cubicBezTo>
                  <a:cubicBezTo>
                    <a:pt x="1158" y="1525"/>
                    <a:pt x="1158" y="1523"/>
                    <a:pt x="1158" y="1521"/>
                  </a:cubicBezTo>
                  <a:cubicBezTo>
                    <a:pt x="1158" y="1520"/>
                    <a:pt x="1158" y="1519"/>
                    <a:pt x="1159" y="1518"/>
                  </a:cubicBezTo>
                  <a:cubicBezTo>
                    <a:pt x="1159" y="1517"/>
                    <a:pt x="1160" y="1515"/>
                    <a:pt x="1161" y="1514"/>
                  </a:cubicBezTo>
                  <a:cubicBezTo>
                    <a:pt x="1161" y="1514"/>
                    <a:pt x="1161" y="1513"/>
                    <a:pt x="1161" y="1513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7253756" y="2420337"/>
              <a:ext cx="12215" cy="10480"/>
            </a:xfrm>
            <a:custGeom>
              <a:rect b="b" l="l" r="r" t="t"/>
              <a:pathLst>
                <a:path extrusionOk="0" h="151" w="176">
                  <a:moveTo>
                    <a:pt x="143" y="1"/>
                  </a:moveTo>
                  <a:lnTo>
                    <a:pt x="104" y="30"/>
                  </a:lnTo>
                  <a:lnTo>
                    <a:pt x="52" y="69"/>
                  </a:lnTo>
                  <a:lnTo>
                    <a:pt x="0" y="107"/>
                  </a:lnTo>
                  <a:lnTo>
                    <a:pt x="31" y="151"/>
                  </a:lnTo>
                  <a:lnTo>
                    <a:pt x="83" y="113"/>
                  </a:lnTo>
                  <a:lnTo>
                    <a:pt x="136" y="73"/>
                  </a:lnTo>
                  <a:lnTo>
                    <a:pt x="175" y="4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E66D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7255908" y="2423321"/>
              <a:ext cx="12215" cy="10480"/>
            </a:xfrm>
            <a:custGeom>
              <a:rect b="b" l="l" r="r" t="t"/>
              <a:pathLst>
                <a:path extrusionOk="0" h="151" w="176">
                  <a:moveTo>
                    <a:pt x="144" y="1"/>
                  </a:moveTo>
                  <a:lnTo>
                    <a:pt x="105" y="30"/>
                  </a:lnTo>
                  <a:lnTo>
                    <a:pt x="52" y="70"/>
                  </a:lnTo>
                  <a:lnTo>
                    <a:pt x="0" y="108"/>
                  </a:lnTo>
                  <a:lnTo>
                    <a:pt x="32" y="151"/>
                  </a:lnTo>
                  <a:lnTo>
                    <a:pt x="84" y="113"/>
                  </a:lnTo>
                  <a:lnTo>
                    <a:pt x="136" y="73"/>
                  </a:lnTo>
                  <a:lnTo>
                    <a:pt x="175" y="4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261668" y="2428388"/>
              <a:ext cx="78497" cy="107717"/>
            </a:xfrm>
            <a:custGeom>
              <a:rect b="b" l="l" r="r" t="t"/>
              <a:pathLst>
                <a:path extrusionOk="0" h="1552" w="1131">
                  <a:moveTo>
                    <a:pt x="53" y="1"/>
                  </a:moveTo>
                  <a:lnTo>
                    <a:pt x="1" y="40"/>
                  </a:lnTo>
                  <a:lnTo>
                    <a:pt x="1110" y="1552"/>
                  </a:lnTo>
                  <a:cubicBezTo>
                    <a:pt x="1110" y="1551"/>
                    <a:pt x="1111" y="1551"/>
                    <a:pt x="1111" y="1551"/>
                  </a:cubicBezTo>
                  <a:cubicBezTo>
                    <a:pt x="1111" y="1550"/>
                    <a:pt x="1112" y="1548"/>
                    <a:pt x="1113" y="1548"/>
                  </a:cubicBezTo>
                  <a:cubicBezTo>
                    <a:pt x="1113" y="1547"/>
                    <a:pt x="1114" y="1546"/>
                    <a:pt x="1115" y="1546"/>
                  </a:cubicBezTo>
                  <a:cubicBezTo>
                    <a:pt x="1116" y="1545"/>
                    <a:pt x="1117" y="1545"/>
                    <a:pt x="1117" y="1545"/>
                  </a:cubicBezTo>
                  <a:cubicBezTo>
                    <a:pt x="1119" y="1544"/>
                    <a:pt x="1121" y="1544"/>
                    <a:pt x="1122" y="1544"/>
                  </a:cubicBezTo>
                  <a:lnTo>
                    <a:pt x="1124" y="1544"/>
                  </a:lnTo>
                  <a:cubicBezTo>
                    <a:pt x="1126" y="1544"/>
                    <a:pt x="1129" y="1545"/>
                    <a:pt x="1131" y="1546"/>
                  </a:cubicBezTo>
                  <a:cubicBezTo>
                    <a:pt x="1116" y="1518"/>
                    <a:pt x="1102" y="1481"/>
                    <a:pt x="1118" y="1467"/>
                  </a:cubicBezTo>
                  <a:cubicBezTo>
                    <a:pt x="1121" y="1466"/>
                    <a:pt x="1123" y="1465"/>
                    <a:pt x="1125" y="1465"/>
                  </a:cubicBezTo>
                  <a:cubicBezTo>
                    <a:pt x="1126" y="1464"/>
                    <a:pt x="1127" y="1464"/>
                    <a:pt x="1127" y="1464"/>
                  </a:cubicBezTo>
                  <a:lnTo>
                    <a:pt x="1128" y="146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250771" y="2416380"/>
              <a:ext cx="12979" cy="11452"/>
            </a:xfrm>
            <a:custGeom>
              <a:rect b="b" l="l" r="r" t="t"/>
              <a:pathLst>
                <a:path extrusionOk="0" h="165" w="187">
                  <a:moveTo>
                    <a:pt x="144" y="1"/>
                  </a:moveTo>
                  <a:lnTo>
                    <a:pt x="105" y="29"/>
                  </a:lnTo>
                  <a:lnTo>
                    <a:pt x="52" y="68"/>
                  </a:lnTo>
                  <a:lnTo>
                    <a:pt x="0" y="106"/>
                  </a:lnTo>
                  <a:lnTo>
                    <a:pt x="43" y="164"/>
                  </a:lnTo>
                  <a:lnTo>
                    <a:pt x="95" y="126"/>
                  </a:lnTo>
                  <a:lnTo>
                    <a:pt x="147" y="87"/>
                  </a:lnTo>
                  <a:lnTo>
                    <a:pt x="186" y="5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7282768" y="2494740"/>
              <a:ext cx="67184" cy="55940"/>
            </a:xfrm>
            <a:custGeom>
              <a:rect b="b" l="l" r="r" t="t"/>
              <a:pathLst>
                <a:path extrusionOk="0" h="806" w="968">
                  <a:moveTo>
                    <a:pt x="968" y="0"/>
                  </a:moveTo>
                  <a:lnTo>
                    <a:pt x="968" y="0"/>
                  </a:lnTo>
                  <a:cubicBezTo>
                    <a:pt x="902" y="52"/>
                    <a:pt x="829" y="93"/>
                    <a:pt x="752" y="118"/>
                  </a:cubicBezTo>
                  <a:cubicBezTo>
                    <a:pt x="718" y="130"/>
                    <a:pt x="682" y="139"/>
                    <a:pt x="647" y="139"/>
                  </a:cubicBezTo>
                  <a:cubicBezTo>
                    <a:pt x="630" y="139"/>
                    <a:pt x="613" y="137"/>
                    <a:pt x="597" y="132"/>
                  </a:cubicBezTo>
                  <a:cubicBezTo>
                    <a:pt x="550" y="116"/>
                    <a:pt x="520" y="78"/>
                    <a:pt x="502" y="33"/>
                  </a:cubicBezTo>
                  <a:cubicBezTo>
                    <a:pt x="485" y="71"/>
                    <a:pt x="466" y="105"/>
                    <a:pt x="446" y="134"/>
                  </a:cubicBezTo>
                  <a:cubicBezTo>
                    <a:pt x="343" y="279"/>
                    <a:pt x="1" y="563"/>
                    <a:pt x="1" y="805"/>
                  </a:cubicBezTo>
                  <a:lnTo>
                    <a:pt x="768" y="489"/>
                  </a:lnTo>
                  <a:cubicBezTo>
                    <a:pt x="768" y="489"/>
                    <a:pt x="895" y="243"/>
                    <a:pt x="968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62362" y="2506331"/>
              <a:ext cx="101748" cy="110701"/>
            </a:xfrm>
            <a:custGeom>
              <a:rect b="b" l="l" r="r" t="t"/>
              <a:pathLst>
                <a:path extrusionOk="0" h="1595" w="1466">
                  <a:moveTo>
                    <a:pt x="616" y="0"/>
                  </a:moveTo>
                  <a:cubicBezTo>
                    <a:pt x="552" y="0"/>
                    <a:pt x="494" y="11"/>
                    <a:pt x="449" y="37"/>
                  </a:cubicBezTo>
                  <a:cubicBezTo>
                    <a:pt x="218" y="165"/>
                    <a:pt x="256" y="355"/>
                    <a:pt x="256" y="355"/>
                  </a:cubicBezTo>
                  <a:cubicBezTo>
                    <a:pt x="1" y="554"/>
                    <a:pt x="156" y="756"/>
                    <a:pt x="156" y="756"/>
                  </a:cubicBezTo>
                  <a:cubicBezTo>
                    <a:pt x="156" y="756"/>
                    <a:pt x="65" y="839"/>
                    <a:pt x="48" y="986"/>
                  </a:cubicBezTo>
                  <a:cubicBezTo>
                    <a:pt x="37" y="1094"/>
                    <a:pt x="113" y="1177"/>
                    <a:pt x="131" y="1178"/>
                  </a:cubicBezTo>
                  <a:cubicBezTo>
                    <a:pt x="68" y="1309"/>
                    <a:pt x="89" y="1383"/>
                    <a:pt x="147" y="1477"/>
                  </a:cubicBezTo>
                  <a:cubicBezTo>
                    <a:pt x="183" y="1537"/>
                    <a:pt x="405" y="1595"/>
                    <a:pt x="613" y="1595"/>
                  </a:cubicBezTo>
                  <a:cubicBezTo>
                    <a:pt x="729" y="1595"/>
                    <a:pt x="840" y="1577"/>
                    <a:pt x="913" y="1533"/>
                  </a:cubicBezTo>
                  <a:cubicBezTo>
                    <a:pt x="1119" y="1410"/>
                    <a:pt x="1099" y="1242"/>
                    <a:pt x="1099" y="1242"/>
                  </a:cubicBezTo>
                  <a:cubicBezTo>
                    <a:pt x="1303" y="1045"/>
                    <a:pt x="1186" y="907"/>
                    <a:pt x="1214" y="891"/>
                  </a:cubicBezTo>
                  <a:cubicBezTo>
                    <a:pt x="1465" y="637"/>
                    <a:pt x="1311" y="541"/>
                    <a:pt x="1311" y="541"/>
                  </a:cubicBezTo>
                  <a:cubicBezTo>
                    <a:pt x="1402" y="445"/>
                    <a:pt x="1433" y="319"/>
                    <a:pt x="1189" y="181"/>
                  </a:cubicBezTo>
                  <a:cubicBezTo>
                    <a:pt x="1010" y="80"/>
                    <a:pt x="788" y="0"/>
                    <a:pt x="616" y="0"/>
                  </a:cubicBezTo>
                  <a:close/>
                </a:path>
              </a:pathLst>
            </a:custGeom>
            <a:solidFill>
              <a:srgbClr val="DE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7296441" y="2530554"/>
              <a:ext cx="71695" cy="20197"/>
            </a:xfrm>
            <a:custGeom>
              <a:rect b="b" l="l" r="r" t="t"/>
              <a:pathLst>
                <a:path extrusionOk="0" h="291" w="1033">
                  <a:moveTo>
                    <a:pt x="68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8" y="3"/>
                  </a:lnTo>
                  <a:lnTo>
                    <a:pt x="136" y="6"/>
                  </a:lnTo>
                  <a:cubicBezTo>
                    <a:pt x="169" y="8"/>
                    <a:pt x="237" y="15"/>
                    <a:pt x="271" y="20"/>
                  </a:cubicBezTo>
                  <a:lnTo>
                    <a:pt x="337" y="31"/>
                  </a:lnTo>
                  <a:cubicBezTo>
                    <a:pt x="492" y="60"/>
                    <a:pt x="642" y="118"/>
                    <a:pt x="786" y="179"/>
                  </a:cubicBezTo>
                  <a:cubicBezTo>
                    <a:pt x="859" y="211"/>
                    <a:pt x="960" y="256"/>
                    <a:pt x="1033" y="290"/>
                  </a:cubicBezTo>
                  <a:cubicBezTo>
                    <a:pt x="977" y="260"/>
                    <a:pt x="908" y="230"/>
                    <a:pt x="850" y="202"/>
                  </a:cubicBezTo>
                  <a:cubicBezTo>
                    <a:pt x="708" y="136"/>
                    <a:pt x="557" y="81"/>
                    <a:pt x="404" y="43"/>
                  </a:cubicBezTo>
                  <a:cubicBezTo>
                    <a:pt x="343" y="28"/>
                    <a:pt x="266" y="13"/>
                    <a:pt x="204" y="7"/>
                  </a:cubicBezTo>
                  <a:lnTo>
                    <a:pt x="136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288528" y="2557622"/>
              <a:ext cx="79122" cy="19433"/>
            </a:xfrm>
            <a:custGeom>
              <a:rect b="b" l="l" r="r" t="t"/>
              <a:pathLst>
                <a:path extrusionOk="0" h="280" w="1140">
                  <a:moveTo>
                    <a:pt x="0" y="0"/>
                  </a:moveTo>
                  <a:lnTo>
                    <a:pt x="0" y="0"/>
                  </a:lnTo>
                  <a:cubicBezTo>
                    <a:pt x="136" y="33"/>
                    <a:pt x="295" y="59"/>
                    <a:pt x="433" y="83"/>
                  </a:cubicBezTo>
                  <a:cubicBezTo>
                    <a:pt x="650" y="125"/>
                    <a:pt x="866" y="172"/>
                    <a:pt x="1072" y="252"/>
                  </a:cubicBezTo>
                  <a:cubicBezTo>
                    <a:pt x="1072" y="252"/>
                    <a:pt x="1072" y="252"/>
                    <a:pt x="1072" y="252"/>
                  </a:cubicBezTo>
                  <a:cubicBezTo>
                    <a:pt x="1074" y="252"/>
                    <a:pt x="1136" y="280"/>
                    <a:pt x="1140" y="280"/>
                  </a:cubicBezTo>
                  <a:cubicBezTo>
                    <a:pt x="1140" y="280"/>
                    <a:pt x="1140" y="280"/>
                    <a:pt x="1140" y="280"/>
                  </a:cubicBezTo>
                  <a:cubicBezTo>
                    <a:pt x="963" y="193"/>
                    <a:pt x="771" y="146"/>
                    <a:pt x="578" y="109"/>
                  </a:cubicBezTo>
                  <a:cubicBezTo>
                    <a:pt x="434" y="80"/>
                    <a:pt x="145" y="26"/>
                    <a:pt x="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288390" y="2587259"/>
              <a:ext cx="81134" cy="12979"/>
            </a:xfrm>
            <a:custGeom>
              <a:rect b="b" l="l" r="r" t="t"/>
              <a:pathLst>
                <a:path extrusionOk="0" h="187" w="1169">
                  <a:moveTo>
                    <a:pt x="0" y="1"/>
                  </a:moveTo>
                  <a:lnTo>
                    <a:pt x="0" y="1"/>
                  </a:lnTo>
                  <a:cubicBezTo>
                    <a:pt x="138" y="23"/>
                    <a:pt x="300" y="35"/>
                    <a:pt x="442" y="48"/>
                  </a:cubicBezTo>
                  <a:cubicBezTo>
                    <a:pt x="662" y="72"/>
                    <a:pt x="885" y="101"/>
                    <a:pt x="1098" y="163"/>
                  </a:cubicBezTo>
                  <a:cubicBezTo>
                    <a:pt x="1098" y="163"/>
                    <a:pt x="1098" y="163"/>
                    <a:pt x="1098" y="163"/>
                  </a:cubicBezTo>
                  <a:cubicBezTo>
                    <a:pt x="1100" y="163"/>
                    <a:pt x="1167" y="186"/>
                    <a:pt x="1168" y="186"/>
                  </a:cubicBezTo>
                  <a:cubicBezTo>
                    <a:pt x="1168" y="186"/>
                    <a:pt x="1168" y="186"/>
                    <a:pt x="1168" y="186"/>
                  </a:cubicBezTo>
                  <a:cubicBezTo>
                    <a:pt x="983" y="115"/>
                    <a:pt x="786" y="83"/>
                    <a:pt x="589" y="62"/>
                  </a:cubicBezTo>
                  <a:cubicBezTo>
                    <a:pt x="442" y="46"/>
                    <a:pt x="147" y="15"/>
                    <a:pt x="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323440" y="2394517"/>
              <a:ext cx="220638" cy="298025"/>
            </a:xfrm>
            <a:custGeom>
              <a:rect b="b" l="l" r="r" t="t"/>
              <a:pathLst>
                <a:path extrusionOk="0" h="4294" w="3179">
                  <a:moveTo>
                    <a:pt x="1487" y="0"/>
                  </a:moveTo>
                  <a:cubicBezTo>
                    <a:pt x="929" y="0"/>
                    <a:pt x="416" y="13"/>
                    <a:pt x="331" y="25"/>
                  </a:cubicBezTo>
                  <a:cubicBezTo>
                    <a:pt x="145" y="52"/>
                    <a:pt x="0" y="4034"/>
                    <a:pt x="82" y="4178"/>
                  </a:cubicBezTo>
                  <a:cubicBezTo>
                    <a:pt x="131" y="4263"/>
                    <a:pt x="1043" y="4293"/>
                    <a:pt x="1803" y="4293"/>
                  </a:cubicBezTo>
                  <a:cubicBezTo>
                    <a:pt x="2335" y="4293"/>
                    <a:pt x="2794" y="4278"/>
                    <a:pt x="2828" y="4257"/>
                  </a:cubicBezTo>
                  <a:cubicBezTo>
                    <a:pt x="2864" y="4234"/>
                    <a:pt x="2891" y="3939"/>
                    <a:pt x="2910" y="3615"/>
                  </a:cubicBezTo>
                  <a:lnTo>
                    <a:pt x="2910" y="3615"/>
                  </a:lnTo>
                  <a:cubicBezTo>
                    <a:pt x="2898" y="3619"/>
                    <a:pt x="2887" y="3623"/>
                    <a:pt x="2879" y="3625"/>
                  </a:cubicBezTo>
                  <a:cubicBezTo>
                    <a:pt x="2869" y="3628"/>
                    <a:pt x="2861" y="3631"/>
                    <a:pt x="2856" y="3632"/>
                  </a:cubicBezTo>
                  <a:cubicBezTo>
                    <a:pt x="2828" y="3643"/>
                    <a:pt x="2797" y="3650"/>
                    <a:pt x="2765" y="3655"/>
                  </a:cubicBezTo>
                  <a:cubicBezTo>
                    <a:pt x="2722" y="3686"/>
                    <a:pt x="2612" y="3697"/>
                    <a:pt x="2475" y="3697"/>
                  </a:cubicBezTo>
                  <a:cubicBezTo>
                    <a:pt x="2127" y="3697"/>
                    <a:pt x="1600" y="3623"/>
                    <a:pt x="1505" y="3588"/>
                  </a:cubicBezTo>
                  <a:cubicBezTo>
                    <a:pt x="1373" y="3539"/>
                    <a:pt x="1333" y="3451"/>
                    <a:pt x="1422" y="3421"/>
                  </a:cubicBezTo>
                  <a:cubicBezTo>
                    <a:pt x="1445" y="3413"/>
                    <a:pt x="1506" y="3412"/>
                    <a:pt x="1584" y="3412"/>
                  </a:cubicBezTo>
                  <a:cubicBezTo>
                    <a:pt x="1644" y="3412"/>
                    <a:pt x="1714" y="3413"/>
                    <a:pt x="1785" y="3413"/>
                  </a:cubicBezTo>
                  <a:cubicBezTo>
                    <a:pt x="1980" y="3413"/>
                    <a:pt x="2180" y="3405"/>
                    <a:pt x="2194" y="3352"/>
                  </a:cubicBezTo>
                  <a:cubicBezTo>
                    <a:pt x="2182" y="3341"/>
                    <a:pt x="2172" y="3329"/>
                    <a:pt x="2165" y="3317"/>
                  </a:cubicBezTo>
                  <a:cubicBezTo>
                    <a:pt x="2156" y="3315"/>
                    <a:pt x="2146" y="3314"/>
                    <a:pt x="2134" y="3314"/>
                  </a:cubicBezTo>
                  <a:cubicBezTo>
                    <a:pt x="2045" y="3314"/>
                    <a:pt x="1874" y="3356"/>
                    <a:pt x="1744" y="3356"/>
                  </a:cubicBezTo>
                  <a:cubicBezTo>
                    <a:pt x="1721" y="3356"/>
                    <a:pt x="1699" y="3355"/>
                    <a:pt x="1679" y="3352"/>
                  </a:cubicBezTo>
                  <a:cubicBezTo>
                    <a:pt x="1494" y="3323"/>
                    <a:pt x="1098" y="3352"/>
                    <a:pt x="1094" y="3127"/>
                  </a:cubicBezTo>
                  <a:cubicBezTo>
                    <a:pt x="1093" y="3091"/>
                    <a:pt x="1110" y="3063"/>
                    <a:pt x="1136" y="3038"/>
                  </a:cubicBezTo>
                  <a:lnTo>
                    <a:pt x="1133" y="3038"/>
                  </a:lnTo>
                  <a:cubicBezTo>
                    <a:pt x="1009" y="3008"/>
                    <a:pt x="1003" y="2881"/>
                    <a:pt x="1060" y="2792"/>
                  </a:cubicBezTo>
                  <a:cubicBezTo>
                    <a:pt x="1079" y="2763"/>
                    <a:pt x="1123" y="2753"/>
                    <a:pt x="1176" y="2753"/>
                  </a:cubicBezTo>
                  <a:cubicBezTo>
                    <a:pt x="1282" y="2753"/>
                    <a:pt x="1428" y="2792"/>
                    <a:pt x="1491" y="2792"/>
                  </a:cubicBezTo>
                  <a:cubicBezTo>
                    <a:pt x="1586" y="2792"/>
                    <a:pt x="2135" y="2750"/>
                    <a:pt x="2158" y="2655"/>
                  </a:cubicBezTo>
                  <a:cubicBezTo>
                    <a:pt x="2180" y="2559"/>
                    <a:pt x="1375" y="2536"/>
                    <a:pt x="1272" y="2488"/>
                  </a:cubicBezTo>
                  <a:cubicBezTo>
                    <a:pt x="1168" y="2439"/>
                    <a:pt x="1227" y="2359"/>
                    <a:pt x="1334" y="2281"/>
                  </a:cubicBezTo>
                  <a:cubicBezTo>
                    <a:pt x="1390" y="2240"/>
                    <a:pt x="1681" y="2233"/>
                    <a:pt x="1948" y="2233"/>
                  </a:cubicBezTo>
                  <a:cubicBezTo>
                    <a:pt x="2103" y="2233"/>
                    <a:pt x="2250" y="2235"/>
                    <a:pt x="2339" y="2235"/>
                  </a:cubicBezTo>
                  <a:cubicBezTo>
                    <a:pt x="2389" y="2235"/>
                    <a:pt x="2421" y="2234"/>
                    <a:pt x="2426" y="2232"/>
                  </a:cubicBezTo>
                  <a:cubicBezTo>
                    <a:pt x="2457" y="2219"/>
                    <a:pt x="2489" y="2210"/>
                    <a:pt x="2522" y="2206"/>
                  </a:cubicBezTo>
                  <a:cubicBezTo>
                    <a:pt x="2575" y="2201"/>
                    <a:pt x="2722" y="2152"/>
                    <a:pt x="2787" y="2148"/>
                  </a:cubicBezTo>
                  <a:lnTo>
                    <a:pt x="3003" y="2067"/>
                  </a:lnTo>
                  <a:cubicBezTo>
                    <a:pt x="3003" y="2067"/>
                    <a:pt x="3014" y="1973"/>
                    <a:pt x="3030" y="1825"/>
                  </a:cubicBezTo>
                  <a:cubicBezTo>
                    <a:pt x="3081" y="1317"/>
                    <a:pt x="3179" y="175"/>
                    <a:pt x="3014" y="84"/>
                  </a:cubicBezTo>
                  <a:cubicBezTo>
                    <a:pt x="2898" y="19"/>
                    <a:pt x="2161" y="0"/>
                    <a:pt x="1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7392984" y="2519449"/>
              <a:ext cx="230980" cy="131731"/>
            </a:xfrm>
            <a:custGeom>
              <a:rect b="b" l="l" r="r" t="t"/>
              <a:pathLst>
                <a:path extrusionOk="0" h="1898" w="3328">
                  <a:moveTo>
                    <a:pt x="2172" y="1"/>
                  </a:moveTo>
                  <a:cubicBezTo>
                    <a:pt x="2113" y="1"/>
                    <a:pt x="2067" y="9"/>
                    <a:pt x="2027" y="25"/>
                  </a:cubicBezTo>
                  <a:cubicBezTo>
                    <a:pt x="2012" y="173"/>
                    <a:pt x="2001" y="267"/>
                    <a:pt x="2001" y="267"/>
                  </a:cubicBezTo>
                  <a:lnTo>
                    <a:pt x="1785" y="348"/>
                  </a:lnTo>
                  <a:cubicBezTo>
                    <a:pt x="1720" y="352"/>
                    <a:pt x="1572" y="400"/>
                    <a:pt x="1520" y="406"/>
                  </a:cubicBezTo>
                  <a:cubicBezTo>
                    <a:pt x="1486" y="410"/>
                    <a:pt x="1454" y="419"/>
                    <a:pt x="1424" y="432"/>
                  </a:cubicBezTo>
                  <a:cubicBezTo>
                    <a:pt x="1419" y="434"/>
                    <a:pt x="1388" y="435"/>
                    <a:pt x="1341" y="435"/>
                  </a:cubicBezTo>
                  <a:cubicBezTo>
                    <a:pt x="1251" y="435"/>
                    <a:pt x="1098" y="432"/>
                    <a:pt x="939" y="432"/>
                  </a:cubicBezTo>
                  <a:cubicBezTo>
                    <a:pt x="673" y="432"/>
                    <a:pt x="388" y="440"/>
                    <a:pt x="332" y="481"/>
                  </a:cubicBezTo>
                  <a:cubicBezTo>
                    <a:pt x="225" y="559"/>
                    <a:pt x="166" y="639"/>
                    <a:pt x="269" y="688"/>
                  </a:cubicBezTo>
                  <a:cubicBezTo>
                    <a:pt x="373" y="736"/>
                    <a:pt x="1178" y="759"/>
                    <a:pt x="1156" y="855"/>
                  </a:cubicBezTo>
                  <a:cubicBezTo>
                    <a:pt x="1132" y="950"/>
                    <a:pt x="584" y="992"/>
                    <a:pt x="488" y="992"/>
                  </a:cubicBezTo>
                  <a:cubicBezTo>
                    <a:pt x="425" y="992"/>
                    <a:pt x="280" y="953"/>
                    <a:pt x="174" y="953"/>
                  </a:cubicBezTo>
                  <a:cubicBezTo>
                    <a:pt x="120" y="953"/>
                    <a:pt x="77" y="963"/>
                    <a:pt x="57" y="992"/>
                  </a:cubicBezTo>
                  <a:cubicBezTo>
                    <a:pt x="1" y="1081"/>
                    <a:pt x="6" y="1208"/>
                    <a:pt x="130" y="1238"/>
                  </a:cubicBezTo>
                  <a:lnTo>
                    <a:pt x="132" y="1238"/>
                  </a:lnTo>
                  <a:cubicBezTo>
                    <a:pt x="107" y="1262"/>
                    <a:pt x="90" y="1291"/>
                    <a:pt x="91" y="1327"/>
                  </a:cubicBezTo>
                  <a:cubicBezTo>
                    <a:pt x="96" y="1552"/>
                    <a:pt x="492" y="1523"/>
                    <a:pt x="675" y="1552"/>
                  </a:cubicBezTo>
                  <a:cubicBezTo>
                    <a:pt x="696" y="1555"/>
                    <a:pt x="718" y="1556"/>
                    <a:pt x="742" y="1556"/>
                  </a:cubicBezTo>
                  <a:cubicBezTo>
                    <a:pt x="872" y="1556"/>
                    <a:pt x="1043" y="1514"/>
                    <a:pt x="1132" y="1514"/>
                  </a:cubicBezTo>
                  <a:cubicBezTo>
                    <a:pt x="1144" y="1514"/>
                    <a:pt x="1154" y="1515"/>
                    <a:pt x="1163" y="1517"/>
                  </a:cubicBezTo>
                  <a:cubicBezTo>
                    <a:pt x="1170" y="1529"/>
                    <a:pt x="1179" y="1541"/>
                    <a:pt x="1192" y="1552"/>
                  </a:cubicBezTo>
                  <a:cubicBezTo>
                    <a:pt x="1178" y="1605"/>
                    <a:pt x="977" y="1613"/>
                    <a:pt x="783" y="1613"/>
                  </a:cubicBezTo>
                  <a:cubicBezTo>
                    <a:pt x="711" y="1613"/>
                    <a:pt x="641" y="1612"/>
                    <a:pt x="581" y="1612"/>
                  </a:cubicBezTo>
                  <a:cubicBezTo>
                    <a:pt x="503" y="1612"/>
                    <a:pt x="442" y="1613"/>
                    <a:pt x="419" y="1621"/>
                  </a:cubicBezTo>
                  <a:cubicBezTo>
                    <a:pt x="331" y="1651"/>
                    <a:pt x="371" y="1739"/>
                    <a:pt x="503" y="1788"/>
                  </a:cubicBezTo>
                  <a:cubicBezTo>
                    <a:pt x="597" y="1823"/>
                    <a:pt x="1125" y="1897"/>
                    <a:pt x="1472" y="1897"/>
                  </a:cubicBezTo>
                  <a:cubicBezTo>
                    <a:pt x="1610" y="1897"/>
                    <a:pt x="1719" y="1886"/>
                    <a:pt x="1761" y="1855"/>
                  </a:cubicBezTo>
                  <a:cubicBezTo>
                    <a:pt x="1795" y="1850"/>
                    <a:pt x="1826" y="1843"/>
                    <a:pt x="1853" y="1832"/>
                  </a:cubicBezTo>
                  <a:cubicBezTo>
                    <a:pt x="1859" y="1831"/>
                    <a:pt x="1867" y="1828"/>
                    <a:pt x="1876" y="1825"/>
                  </a:cubicBezTo>
                  <a:cubicBezTo>
                    <a:pt x="1885" y="1822"/>
                    <a:pt x="1895" y="1819"/>
                    <a:pt x="1908" y="1815"/>
                  </a:cubicBezTo>
                  <a:cubicBezTo>
                    <a:pt x="2078" y="1753"/>
                    <a:pt x="2519" y="1543"/>
                    <a:pt x="2635" y="1543"/>
                  </a:cubicBezTo>
                  <a:cubicBezTo>
                    <a:pt x="2641" y="1543"/>
                    <a:pt x="2646" y="1543"/>
                    <a:pt x="2650" y="1545"/>
                  </a:cubicBezTo>
                  <a:cubicBezTo>
                    <a:pt x="2691" y="1556"/>
                    <a:pt x="2975" y="1606"/>
                    <a:pt x="3287" y="1660"/>
                  </a:cubicBezTo>
                  <a:cubicBezTo>
                    <a:pt x="3324" y="1324"/>
                    <a:pt x="3328" y="988"/>
                    <a:pt x="3301" y="658"/>
                  </a:cubicBezTo>
                  <a:cubicBezTo>
                    <a:pt x="3145" y="649"/>
                    <a:pt x="3028" y="630"/>
                    <a:pt x="3002" y="601"/>
                  </a:cubicBezTo>
                  <a:cubicBezTo>
                    <a:pt x="2903" y="485"/>
                    <a:pt x="2835" y="374"/>
                    <a:pt x="2728" y="227"/>
                  </a:cubicBezTo>
                  <a:cubicBezTo>
                    <a:pt x="2621" y="80"/>
                    <a:pt x="2517" y="45"/>
                    <a:pt x="2338" y="16"/>
                  </a:cubicBezTo>
                  <a:cubicBezTo>
                    <a:pt x="2273" y="6"/>
                    <a:pt x="2218" y="1"/>
                    <a:pt x="2172" y="1"/>
                  </a:cubicBezTo>
                  <a:close/>
                </a:path>
              </a:pathLst>
            </a:custGeom>
            <a:solidFill>
              <a:srgbClr val="DE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7402077" y="2605304"/>
              <a:ext cx="72736" cy="4303"/>
            </a:xfrm>
            <a:custGeom>
              <a:rect b="b" l="l" r="r" t="t"/>
              <a:pathLst>
                <a:path extrusionOk="0" h="62" w="1048">
                  <a:moveTo>
                    <a:pt x="1046" y="0"/>
                  </a:moveTo>
                  <a:cubicBezTo>
                    <a:pt x="875" y="32"/>
                    <a:pt x="699" y="54"/>
                    <a:pt x="524" y="58"/>
                  </a:cubicBezTo>
                  <a:cubicBezTo>
                    <a:pt x="521" y="58"/>
                    <a:pt x="518" y="58"/>
                    <a:pt x="515" y="58"/>
                  </a:cubicBezTo>
                  <a:cubicBezTo>
                    <a:pt x="341" y="58"/>
                    <a:pt x="170" y="29"/>
                    <a:pt x="0" y="0"/>
                  </a:cubicBezTo>
                  <a:lnTo>
                    <a:pt x="0" y="0"/>
                  </a:lnTo>
                  <a:cubicBezTo>
                    <a:pt x="126" y="34"/>
                    <a:pt x="261" y="49"/>
                    <a:pt x="391" y="57"/>
                  </a:cubicBezTo>
                  <a:cubicBezTo>
                    <a:pt x="440" y="60"/>
                    <a:pt x="489" y="62"/>
                    <a:pt x="538" y="62"/>
                  </a:cubicBezTo>
                  <a:cubicBezTo>
                    <a:pt x="710" y="62"/>
                    <a:pt x="880" y="41"/>
                    <a:pt x="1047" y="1"/>
                  </a:cubicBezTo>
                  <a:lnTo>
                    <a:pt x="1046" y="0"/>
                  </a:lnTo>
                  <a:close/>
                </a:path>
              </a:pathLst>
            </a:custGeom>
            <a:solidFill>
              <a:srgbClr val="7C3E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7591139" y="2163325"/>
              <a:ext cx="363821" cy="490138"/>
            </a:xfrm>
            <a:custGeom>
              <a:rect b="b" l="l" r="r" t="t"/>
              <a:pathLst>
                <a:path extrusionOk="0" h="7062" w="5242">
                  <a:moveTo>
                    <a:pt x="1924" y="1"/>
                  </a:moveTo>
                  <a:cubicBezTo>
                    <a:pt x="1757" y="1"/>
                    <a:pt x="1650" y="40"/>
                    <a:pt x="1650" y="40"/>
                  </a:cubicBezTo>
                  <a:cubicBezTo>
                    <a:pt x="1650" y="40"/>
                    <a:pt x="1052" y="2357"/>
                    <a:pt x="1147" y="2357"/>
                  </a:cubicBezTo>
                  <a:cubicBezTo>
                    <a:pt x="1148" y="2357"/>
                    <a:pt x="1149" y="2357"/>
                    <a:pt x="1150" y="2356"/>
                  </a:cubicBezTo>
                  <a:cubicBezTo>
                    <a:pt x="1152" y="2356"/>
                    <a:pt x="1154" y="2355"/>
                    <a:pt x="1156" y="2355"/>
                  </a:cubicBezTo>
                  <a:cubicBezTo>
                    <a:pt x="1312" y="2355"/>
                    <a:pt x="3145" y="4306"/>
                    <a:pt x="3126" y="4477"/>
                  </a:cubicBezTo>
                  <a:cubicBezTo>
                    <a:pt x="3108" y="4650"/>
                    <a:pt x="571" y="5516"/>
                    <a:pt x="571" y="5516"/>
                  </a:cubicBezTo>
                  <a:cubicBezTo>
                    <a:pt x="571" y="5516"/>
                    <a:pt x="147" y="5732"/>
                    <a:pt x="282" y="5995"/>
                  </a:cubicBezTo>
                  <a:lnTo>
                    <a:pt x="202" y="6369"/>
                  </a:lnTo>
                  <a:cubicBezTo>
                    <a:pt x="202" y="6369"/>
                    <a:pt x="1" y="6716"/>
                    <a:pt x="406" y="7028"/>
                  </a:cubicBezTo>
                  <a:cubicBezTo>
                    <a:pt x="435" y="7051"/>
                    <a:pt x="484" y="7062"/>
                    <a:pt x="549" y="7062"/>
                  </a:cubicBezTo>
                  <a:cubicBezTo>
                    <a:pt x="1371" y="7062"/>
                    <a:pt x="4810" y="5334"/>
                    <a:pt x="5018" y="4940"/>
                  </a:cubicBezTo>
                  <a:cubicBezTo>
                    <a:pt x="5241" y="4514"/>
                    <a:pt x="3793" y="2056"/>
                    <a:pt x="3151" y="889"/>
                  </a:cubicBezTo>
                  <a:cubicBezTo>
                    <a:pt x="2735" y="134"/>
                    <a:pt x="2229" y="1"/>
                    <a:pt x="1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7458920" y="2242240"/>
              <a:ext cx="121389" cy="136520"/>
            </a:xfrm>
            <a:custGeom>
              <a:rect b="b" l="l" r="r" t="t"/>
              <a:pathLst>
                <a:path extrusionOk="0" h="1967" w="1749">
                  <a:moveTo>
                    <a:pt x="1372" y="0"/>
                  </a:moveTo>
                  <a:cubicBezTo>
                    <a:pt x="1346" y="0"/>
                    <a:pt x="1319" y="3"/>
                    <a:pt x="1293" y="11"/>
                  </a:cubicBezTo>
                  <a:cubicBezTo>
                    <a:pt x="1095" y="66"/>
                    <a:pt x="50" y="1008"/>
                    <a:pt x="26" y="1236"/>
                  </a:cubicBezTo>
                  <a:cubicBezTo>
                    <a:pt x="0" y="1464"/>
                    <a:pt x="203" y="1964"/>
                    <a:pt x="203" y="1964"/>
                  </a:cubicBezTo>
                  <a:lnTo>
                    <a:pt x="371" y="1464"/>
                  </a:lnTo>
                  <a:cubicBezTo>
                    <a:pt x="371" y="1464"/>
                    <a:pt x="719" y="1935"/>
                    <a:pt x="816" y="1964"/>
                  </a:cubicBezTo>
                  <a:cubicBezTo>
                    <a:pt x="821" y="1965"/>
                    <a:pt x="827" y="1966"/>
                    <a:pt x="835" y="1966"/>
                  </a:cubicBezTo>
                  <a:cubicBezTo>
                    <a:pt x="957" y="1966"/>
                    <a:pt x="1325" y="1751"/>
                    <a:pt x="1325" y="1751"/>
                  </a:cubicBezTo>
                  <a:lnTo>
                    <a:pt x="1748" y="223"/>
                  </a:lnTo>
                  <a:cubicBezTo>
                    <a:pt x="1700" y="140"/>
                    <a:pt x="1542" y="0"/>
                    <a:pt x="13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7365083" y="3849550"/>
              <a:ext cx="227718" cy="180106"/>
            </a:xfrm>
            <a:custGeom>
              <a:rect b="b" l="l" r="r" t="t"/>
              <a:pathLst>
                <a:path extrusionOk="0" h="2595" w="3281">
                  <a:moveTo>
                    <a:pt x="3021" y="0"/>
                  </a:moveTo>
                  <a:cubicBezTo>
                    <a:pt x="2769" y="92"/>
                    <a:pt x="2281" y="398"/>
                    <a:pt x="2065" y="616"/>
                  </a:cubicBezTo>
                  <a:cubicBezTo>
                    <a:pt x="1794" y="890"/>
                    <a:pt x="1433" y="1168"/>
                    <a:pt x="1085" y="1370"/>
                  </a:cubicBezTo>
                  <a:cubicBezTo>
                    <a:pt x="1085" y="1370"/>
                    <a:pt x="1" y="2143"/>
                    <a:pt x="195" y="2438"/>
                  </a:cubicBezTo>
                  <a:cubicBezTo>
                    <a:pt x="268" y="2548"/>
                    <a:pt x="472" y="2595"/>
                    <a:pt x="716" y="2595"/>
                  </a:cubicBezTo>
                  <a:cubicBezTo>
                    <a:pt x="1124" y="2595"/>
                    <a:pt x="1640" y="2465"/>
                    <a:pt x="1828" y="2288"/>
                  </a:cubicBezTo>
                  <a:cubicBezTo>
                    <a:pt x="2128" y="2006"/>
                    <a:pt x="2628" y="1067"/>
                    <a:pt x="2628" y="1065"/>
                  </a:cubicBezTo>
                  <a:lnTo>
                    <a:pt x="2628" y="1065"/>
                  </a:lnTo>
                  <a:lnTo>
                    <a:pt x="2531" y="1782"/>
                  </a:lnTo>
                  <a:lnTo>
                    <a:pt x="2813" y="1733"/>
                  </a:lnTo>
                  <a:cubicBezTo>
                    <a:pt x="2813" y="1733"/>
                    <a:pt x="3280" y="635"/>
                    <a:pt x="3195" y="352"/>
                  </a:cubicBezTo>
                  <a:cubicBezTo>
                    <a:pt x="3155" y="221"/>
                    <a:pt x="3085" y="97"/>
                    <a:pt x="3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7421580" y="3835322"/>
              <a:ext cx="156855" cy="130551"/>
            </a:xfrm>
            <a:custGeom>
              <a:rect b="b" l="l" r="r" t="t"/>
              <a:pathLst>
                <a:path extrusionOk="0" h="1881" w="2260">
                  <a:moveTo>
                    <a:pt x="1046" y="1"/>
                  </a:moveTo>
                  <a:lnTo>
                    <a:pt x="991" y="414"/>
                  </a:lnTo>
                  <a:lnTo>
                    <a:pt x="266" y="1583"/>
                  </a:lnTo>
                  <a:cubicBezTo>
                    <a:pt x="266" y="1583"/>
                    <a:pt x="0" y="1881"/>
                    <a:pt x="316" y="1881"/>
                  </a:cubicBezTo>
                  <a:cubicBezTo>
                    <a:pt x="320" y="1881"/>
                    <a:pt x="325" y="1881"/>
                    <a:pt x="329" y="1881"/>
                  </a:cubicBezTo>
                  <a:cubicBezTo>
                    <a:pt x="667" y="1872"/>
                    <a:pt x="2260" y="289"/>
                    <a:pt x="2260" y="289"/>
                  </a:cubicBezTo>
                  <a:lnTo>
                    <a:pt x="2154" y="145"/>
                  </a:lnTo>
                  <a:cubicBezTo>
                    <a:pt x="2102" y="73"/>
                    <a:pt x="2062" y="27"/>
                    <a:pt x="2062" y="27"/>
                  </a:cubicBezTo>
                  <a:lnTo>
                    <a:pt x="1046" y="1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7540334" y="3947135"/>
              <a:ext cx="19711" cy="26652"/>
            </a:xfrm>
            <a:custGeom>
              <a:rect b="b" l="l" r="r" t="t"/>
              <a:pathLst>
                <a:path extrusionOk="0" h="384" w="284">
                  <a:moveTo>
                    <a:pt x="53" y="0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283" y="337"/>
                  </a:lnTo>
                  <a:cubicBezTo>
                    <a:pt x="269" y="123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7634101" y="3847884"/>
              <a:ext cx="227718" cy="180106"/>
            </a:xfrm>
            <a:custGeom>
              <a:rect b="b" l="l" r="r" t="t"/>
              <a:pathLst>
                <a:path extrusionOk="0" h="2595" w="3281">
                  <a:moveTo>
                    <a:pt x="3022" y="1"/>
                  </a:moveTo>
                  <a:cubicBezTo>
                    <a:pt x="2769" y="92"/>
                    <a:pt x="2281" y="398"/>
                    <a:pt x="2065" y="616"/>
                  </a:cubicBezTo>
                  <a:cubicBezTo>
                    <a:pt x="1794" y="889"/>
                    <a:pt x="1433" y="1167"/>
                    <a:pt x="1085" y="1370"/>
                  </a:cubicBezTo>
                  <a:cubicBezTo>
                    <a:pt x="1085" y="1370"/>
                    <a:pt x="1" y="2143"/>
                    <a:pt x="195" y="2438"/>
                  </a:cubicBezTo>
                  <a:cubicBezTo>
                    <a:pt x="268" y="2548"/>
                    <a:pt x="473" y="2595"/>
                    <a:pt x="716" y="2595"/>
                  </a:cubicBezTo>
                  <a:cubicBezTo>
                    <a:pt x="1124" y="2595"/>
                    <a:pt x="1640" y="2465"/>
                    <a:pt x="1828" y="2288"/>
                  </a:cubicBezTo>
                  <a:cubicBezTo>
                    <a:pt x="2129" y="2006"/>
                    <a:pt x="2628" y="1065"/>
                    <a:pt x="2628" y="1065"/>
                  </a:cubicBezTo>
                  <a:lnTo>
                    <a:pt x="2628" y="1065"/>
                  </a:lnTo>
                  <a:lnTo>
                    <a:pt x="2532" y="1781"/>
                  </a:lnTo>
                  <a:lnTo>
                    <a:pt x="2814" y="1734"/>
                  </a:lnTo>
                  <a:cubicBezTo>
                    <a:pt x="2814" y="1734"/>
                    <a:pt x="3280" y="634"/>
                    <a:pt x="3195" y="351"/>
                  </a:cubicBezTo>
                  <a:cubicBezTo>
                    <a:pt x="3155" y="221"/>
                    <a:pt x="3085" y="96"/>
                    <a:pt x="3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7690598" y="3833725"/>
              <a:ext cx="156855" cy="130551"/>
            </a:xfrm>
            <a:custGeom>
              <a:rect b="b" l="l" r="r" t="t"/>
              <a:pathLst>
                <a:path extrusionOk="0" h="1881" w="2260">
                  <a:moveTo>
                    <a:pt x="1046" y="0"/>
                  </a:moveTo>
                  <a:lnTo>
                    <a:pt x="991" y="414"/>
                  </a:lnTo>
                  <a:lnTo>
                    <a:pt x="266" y="1583"/>
                  </a:lnTo>
                  <a:cubicBezTo>
                    <a:pt x="266" y="1583"/>
                    <a:pt x="0" y="1880"/>
                    <a:pt x="316" y="1880"/>
                  </a:cubicBezTo>
                  <a:cubicBezTo>
                    <a:pt x="321" y="1880"/>
                    <a:pt x="325" y="1880"/>
                    <a:pt x="329" y="1880"/>
                  </a:cubicBezTo>
                  <a:cubicBezTo>
                    <a:pt x="667" y="1872"/>
                    <a:pt x="2260" y="288"/>
                    <a:pt x="2260" y="288"/>
                  </a:cubicBezTo>
                  <a:lnTo>
                    <a:pt x="2154" y="143"/>
                  </a:lnTo>
                  <a:cubicBezTo>
                    <a:pt x="2102" y="72"/>
                    <a:pt x="2062" y="27"/>
                    <a:pt x="2062" y="27"/>
                  </a:cubicBezTo>
                  <a:lnTo>
                    <a:pt x="1046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7809351" y="3945400"/>
              <a:ext cx="19711" cy="26790"/>
            </a:xfrm>
            <a:custGeom>
              <a:rect b="b" l="l" r="r" t="t"/>
              <a:pathLst>
                <a:path extrusionOk="0" h="386" w="284">
                  <a:moveTo>
                    <a:pt x="53" y="1"/>
                  </a:moveTo>
                  <a:lnTo>
                    <a:pt x="1" y="385"/>
                  </a:lnTo>
                  <a:lnTo>
                    <a:pt x="283" y="338"/>
                  </a:lnTo>
                  <a:cubicBezTo>
                    <a:pt x="270" y="124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7326146" y="2694838"/>
              <a:ext cx="546356" cy="1168156"/>
            </a:xfrm>
            <a:custGeom>
              <a:rect b="b" l="l" r="r" t="t"/>
              <a:pathLst>
                <a:path extrusionOk="0" h="16831" w="7872">
                  <a:moveTo>
                    <a:pt x="5363" y="1"/>
                  </a:moveTo>
                  <a:lnTo>
                    <a:pt x="1449" y="240"/>
                  </a:lnTo>
                  <a:cubicBezTo>
                    <a:pt x="1449" y="240"/>
                    <a:pt x="0" y="2296"/>
                    <a:pt x="20" y="4979"/>
                  </a:cubicBezTo>
                  <a:cubicBezTo>
                    <a:pt x="40" y="7662"/>
                    <a:pt x="2222" y="15043"/>
                    <a:pt x="2019" y="16673"/>
                  </a:cubicBezTo>
                  <a:cubicBezTo>
                    <a:pt x="2019" y="16673"/>
                    <a:pt x="2234" y="16830"/>
                    <a:pt x="2591" y="16830"/>
                  </a:cubicBezTo>
                  <a:cubicBezTo>
                    <a:pt x="2893" y="16830"/>
                    <a:pt x="3295" y="16719"/>
                    <a:pt x="3755" y="16306"/>
                  </a:cubicBezTo>
                  <a:cubicBezTo>
                    <a:pt x="3940" y="16266"/>
                    <a:pt x="3909" y="12242"/>
                    <a:pt x="3730" y="11605"/>
                  </a:cubicBezTo>
                  <a:cubicBezTo>
                    <a:pt x="3551" y="10968"/>
                    <a:pt x="3372" y="9434"/>
                    <a:pt x="3309" y="9001"/>
                  </a:cubicBezTo>
                  <a:cubicBezTo>
                    <a:pt x="3246" y="8568"/>
                    <a:pt x="3420" y="6532"/>
                    <a:pt x="3420" y="6532"/>
                  </a:cubicBezTo>
                  <a:cubicBezTo>
                    <a:pt x="3420" y="6532"/>
                    <a:pt x="5817" y="14799"/>
                    <a:pt x="5993" y="16523"/>
                  </a:cubicBezTo>
                  <a:cubicBezTo>
                    <a:pt x="6037" y="16633"/>
                    <a:pt x="6221" y="16700"/>
                    <a:pt x="6451" y="16700"/>
                  </a:cubicBezTo>
                  <a:cubicBezTo>
                    <a:pt x="6799" y="16700"/>
                    <a:pt x="7252" y="16548"/>
                    <a:pt x="7485" y="16166"/>
                  </a:cubicBezTo>
                  <a:cubicBezTo>
                    <a:pt x="7872" y="15532"/>
                    <a:pt x="6902" y="3875"/>
                    <a:pt x="6530" y="2410"/>
                  </a:cubicBezTo>
                  <a:cubicBezTo>
                    <a:pt x="6080" y="644"/>
                    <a:pt x="5363" y="1"/>
                    <a:pt x="5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7420053" y="2872518"/>
              <a:ext cx="227440" cy="571411"/>
            </a:xfrm>
            <a:custGeom>
              <a:rect b="b" l="l" r="r" t="t"/>
              <a:pathLst>
                <a:path extrusionOk="0" h="8233" w="3277">
                  <a:moveTo>
                    <a:pt x="3040" y="1"/>
                  </a:moveTo>
                  <a:cubicBezTo>
                    <a:pt x="2773" y="1"/>
                    <a:pt x="1497" y="1341"/>
                    <a:pt x="1192" y="1341"/>
                  </a:cubicBezTo>
                  <a:cubicBezTo>
                    <a:pt x="1191" y="1341"/>
                    <a:pt x="1190" y="1341"/>
                    <a:pt x="1189" y="1341"/>
                  </a:cubicBezTo>
                  <a:cubicBezTo>
                    <a:pt x="904" y="1334"/>
                    <a:pt x="198" y="514"/>
                    <a:pt x="63" y="514"/>
                  </a:cubicBezTo>
                  <a:cubicBezTo>
                    <a:pt x="52" y="514"/>
                    <a:pt x="45" y="519"/>
                    <a:pt x="42" y="530"/>
                  </a:cubicBezTo>
                  <a:cubicBezTo>
                    <a:pt x="1" y="681"/>
                    <a:pt x="1041" y="1907"/>
                    <a:pt x="1041" y="1907"/>
                  </a:cubicBezTo>
                  <a:cubicBezTo>
                    <a:pt x="1041" y="1907"/>
                    <a:pt x="1126" y="7340"/>
                    <a:pt x="1667" y="7777"/>
                  </a:cubicBezTo>
                  <a:cubicBezTo>
                    <a:pt x="1929" y="7989"/>
                    <a:pt x="2102" y="8137"/>
                    <a:pt x="2211" y="8233"/>
                  </a:cubicBezTo>
                  <a:cubicBezTo>
                    <a:pt x="2097" y="7547"/>
                    <a:pt x="1999" y="6738"/>
                    <a:pt x="1956" y="6441"/>
                  </a:cubicBezTo>
                  <a:cubicBezTo>
                    <a:pt x="1893" y="6008"/>
                    <a:pt x="2067" y="3972"/>
                    <a:pt x="2067" y="3972"/>
                  </a:cubicBezTo>
                  <a:cubicBezTo>
                    <a:pt x="1824" y="3490"/>
                    <a:pt x="1386" y="2556"/>
                    <a:pt x="1590" y="1907"/>
                  </a:cubicBezTo>
                  <a:cubicBezTo>
                    <a:pt x="1793" y="1258"/>
                    <a:pt x="3276" y="80"/>
                    <a:pt x="3059" y="4"/>
                  </a:cubicBezTo>
                  <a:cubicBezTo>
                    <a:pt x="3053" y="2"/>
                    <a:pt x="3047" y="1"/>
                    <a:pt x="3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7643679" y="1902913"/>
              <a:ext cx="69" cy="6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3D1D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7435114" y="1943169"/>
              <a:ext cx="246180" cy="315585"/>
            </a:xfrm>
            <a:custGeom>
              <a:rect b="b" l="l" r="r" t="t"/>
              <a:pathLst>
                <a:path extrusionOk="0" h="4547" w="3547">
                  <a:moveTo>
                    <a:pt x="2465" y="0"/>
                  </a:moveTo>
                  <a:cubicBezTo>
                    <a:pt x="2019" y="0"/>
                    <a:pt x="1294" y="169"/>
                    <a:pt x="778" y="1131"/>
                  </a:cubicBezTo>
                  <a:cubicBezTo>
                    <a:pt x="526" y="1642"/>
                    <a:pt x="649" y="1875"/>
                    <a:pt x="479" y="2313"/>
                  </a:cubicBezTo>
                  <a:cubicBezTo>
                    <a:pt x="309" y="2751"/>
                    <a:pt x="1" y="4016"/>
                    <a:pt x="970" y="4477"/>
                  </a:cubicBezTo>
                  <a:cubicBezTo>
                    <a:pt x="1071" y="4525"/>
                    <a:pt x="1178" y="4546"/>
                    <a:pt x="1289" y="4546"/>
                  </a:cubicBezTo>
                  <a:cubicBezTo>
                    <a:pt x="2256" y="4546"/>
                    <a:pt x="3547" y="2934"/>
                    <a:pt x="3547" y="2934"/>
                  </a:cubicBezTo>
                  <a:cubicBezTo>
                    <a:pt x="3547" y="2934"/>
                    <a:pt x="2981" y="2775"/>
                    <a:pt x="2934" y="2313"/>
                  </a:cubicBezTo>
                  <a:cubicBezTo>
                    <a:pt x="2887" y="1852"/>
                    <a:pt x="3103" y="1657"/>
                    <a:pt x="2938" y="1390"/>
                  </a:cubicBezTo>
                  <a:cubicBezTo>
                    <a:pt x="2773" y="1123"/>
                    <a:pt x="1882" y="1242"/>
                    <a:pt x="2867" y="50"/>
                  </a:cubicBezTo>
                  <a:cubicBezTo>
                    <a:pt x="2867" y="50"/>
                    <a:pt x="2707" y="0"/>
                    <a:pt x="2465" y="0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7509656" y="2221280"/>
              <a:ext cx="93350" cy="154496"/>
            </a:xfrm>
            <a:custGeom>
              <a:rect b="b" l="l" r="r" t="t"/>
              <a:pathLst>
                <a:path extrusionOk="0" h="2226" w="1345">
                  <a:moveTo>
                    <a:pt x="1344" y="0"/>
                  </a:moveTo>
                  <a:lnTo>
                    <a:pt x="345" y="302"/>
                  </a:lnTo>
                  <a:lnTo>
                    <a:pt x="0" y="1571"/>
                  </a:lnTo>
                  <a:cubicBezTo>
                    <a:pt x="0" y="1571"/>
                    <a:pt x="130" y="2226"/>
                    <a:pt x="247" y="2226"/>
                  </a:cubicBezTo>
                  <a:cubicBezTo>
                    <a:pt x="251" y="2226"/>
                    <a:pt x="256" y="2225"/>
                    <a:pt x="260" y="2223"/>
                  </a:cubicBezTo>
                  <a:cubicBezTo>
                    <a:pt x="381" y="2168"/>
                    <a:pt x="572" y="2115"/>
                    <a:pt x="593" y="2053"/>
                  </a:cubicBezTo>
                  <a:cubicBezTo>
                    <a:pt x="614" y="1992"/>
                    <a:pt x="1344" y="0"/>
                    <a:pt x="1344" y="0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7541860" y="2194766"/>
              <a:ext cx="109938" cy="169001"/>
            </a:xfrm>
            <a:custGeom>
              <a:rect b="b" l="l" r="r" t="t"/>
              <a:pathLst>
                <a:path extrusionOk="0" h="2435" w="1584">
                  <a:moveTo>
                    <a:pt x="1357" y="1"/>
                  </a:moveTo>
                  <a:cubicBezTo>
                    <a:pt x="1328" y="1"/>
                    <a:pt x="1297" y="7"/>
                    <a:pt x="1265" y="22"/>
                  </a:cubicBezTo>
                  <a:cubicBezTo>
                    <a:pt x="1084" y="109"/>
                    <a:pt x="22" y="1313"/>
                    <a:pt x="11" y="1489"/>
                  </a:cubicBezTo>
                  <a:cubicBezTo>
                    <a:pt x="0" y="1664"/>
                    <a:pt x="130" y="2435"/>
                    <a:pt x="130" y="2435"/>
                  </a:cubicBezTo>
                  <a:lnTo>
                    <a:pt x="358" y="1921"/>
                  </a:lnTo>
                  <a:lnTo>
                    <a:pt x="669" y="2206"/>
                  </a:lnTo>
                  <a:lnTo>
                    <a:pt x="1584" y="132"/>
                  </a:lnTo>
                  <a:cubicBezTo>
                    <a:pt x="1584" y="132"/>
                    <a:pt x="1490" y="1"/>
                    <a:pt x="1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7520553" y="2048250"/>
              <a:ext cx="62673" cy="99666"/>
            </a:xfrm>
            <a:custGeom>
              <a:rect b="b" l="l" r="r" t="t"/>
              <a:pathLst>
                <a:path extrusionOk="0" h="1436" w="903">
                  <a:moveTo>
                    <a:pt x="772" y="0"/>
                  </a:moveTo>
                  <a:cubicBezTo>
                    <a:pt x="724" y="62"/>
                    <a:pt x="710" y="140"/>
                    <a:pt x="694" y="213"/>
                  </a:cubicBezTo>
                  <a:cubicBezTo>
                    <a:pt x="611" y="582"/>
                    <a:pt x="394" y="935"/>
                    <a:pt x="94" y="1188"/>
                  </a:cubicBezTo>
                  <a:cubicBezTo>
                    <a:pt x="51" y="1225"/>
                    <a:pt x="1" y="1282"/>
                    <a:pt x="26" y="1325"/>
                  </a:cubicBezTo>
                  <a:cubicBezTo>
                    <a:pt x="36" y="1341"/>
                    <a:pt x="54" y="1351"/>
                    <a:pt x="72" y="1358"/>
                  </a:cubicBezTo>
                  <a:cubicBezTo>
                    <a:pt x="155" y="1396"/>
                    <a:pt x="241" y="1434"/>
                    <a:pt x="336" y="1435"/>
                  </a:cubicBezTo>
                  <a:cubicBezTo>
                    <a:pt x="432" y="1435"/>
                    <a:pt x="538" y="1388"/>
                    <a:pt x="583" y="1299"/>
                  </a:cubicBezTo>
                  <a:cubicBezTo>
                    <a:pt x="609" y="1246"/>
                    <a:pt x="609" y="1185"/>
                    <a:pt x="624" y="1129"/>
                  </a:cubicBezTo>
                  <a:cubicBezTo>
                    <a:pt x="653" y="1012"/>
                    <a:pt x="738" y="914"/>
                    <a:pt x="794" y="805"/>
                  </a:cubicBezTo>
                  <a:cubicBezTo>
                    <a:pt x="903" y="588"/>
                    <a:pt x="887" y="343"/>
                    <a:pt x="869" y="114"/>
                  </a:cubicBezTo>
                  <a:lnTo>
                    <a:pt x="869" y="114"/>
                  </a:lnTo>
                  <a:lnTo>
                    <a:pt x="859" y="180"/>
                  </a:lnTo>
                  <a:cubicBezTo>
                    <a:pt x="847" y="111"/>
                    <a:pt x="820" y="47"/>
                    <a:pt x="772" y="0"/>
                  </a:cubicBezTo>
                  <a:close/>
                </a:path>
              </a:pathLst>
            </a:custGeom>
            <a:solidFill>
              <a:srgbClr val="9151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7499800" y="2153608"/>
              <a:ext cx="93697" cy="39491"/>
            </a:xfrm>
            <a:custGeom>
              <a:rect b="b" l="l" r="r" t="t"/>
              <a:pathLst>
                <a:path extrusionOk="0" h="569" w="1350">
                  <a:moveTo>
                    <a:pt x="1211" y="0"/>
                  </a:moveTo>
                  <a:cubicBezTo>
                    <a:pt x="1080" y="159"/>
                    <a:pt x="834" y="289"/>
                    <a:pt x="546" y="289"/>
                  </a:cubicBezTo>
                  <a:cubicBezTo>
                    <a:pt x="545" y="289"/>
                    <a:pt x="543" y="289"/>
                    <a:pt x="542" y="289"/>
                  </a:cubicBezTo>
                  <a:cubicBezTo>
                    <a:pt x="353" y="288"/>
                    <a:pt x="221" y="228"/>
                    <a:pt x="137" y="147"/>
                  </a:cubicBezTo>
                  <a:cubicBezTo>
                    <a:pt x="114" y="157"/>
                    <a:pt x="94" y="170"/>
                    <a:pt x="75" y="190"/>
                  </a:cubicBezTo>
                  <a:cubicBezTo>
                    <a:pt x="0" y="270"/>
                    <a:pt x="13" y="443"/>
                    <a:pt x="139" y="568"/>
                  </a:cubicBezTo>
                  <a:cubicBezTo>
                    <a:pt x="268" y="439"/>
                    <a:pt x="482" y="341"/>
                    <a:pt x="728" y="341"/>
                  </a:cubicBezTo>
                  <a:cubicBezTo>
                    <a:pt x="759" y="341"/>
                    <a:pt x="791" y="342"/>
                    <a:pt x="824" y="346"/>
                  </a:cubicBezTo>
                  <a:cubicBezTo>
                    <a:pt x="977" y="361"/>
                    <a:pt x="1088" y="415"/>
                    <a:pt x="1166" y="483"/>
                  </a:cubicBezTo>
                  <a:cubicBezTo>
                    <a:pt x="1290" y="364"/>
                    <a:pt x="1350" y="221"/>
                    <a:pt x="1307" y="103"/>
                  </a:cubicBezTo>
                  <a:cubicBezTo>
                    <a:pt x="1287" y="46"/>
                    <a:pt x="1253" y="15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7509309" y="2152984"/>
              <a:ext cx="74541" cy="20752"/>
            </a:xfrm>
            <a:custGeom>
              <a:rect b="b" l="l" r="r" t="t"/>
              <a:pathLst>
                <a:path extrusionOk="0" h="299" w="1074">
                  <a:moveTo>
                    <a:pt x="1012" y="0"/>
                  </a:moveTo>
                  <a:cubicBezTo>
                    <a:pt x="867" y="0"/>
                    <a:pt x="657" y="119"/>
                    <a:pt x="470" y="162"/>
                  </a:cubicBezTo>
                  <a:cubicBezTo>
                    <a:pt x="441" y="168"/>
                    <a:pt x="412" y="171"/>
                    <a:pt x="383" y="171"/>
                  </a:cubicBezTo>
                  <a:cubicBezTo>
                    <a:pt x="282" y="171"/>
                    <a:pt x="181" y="140"/>
                    <a:pt x="93" y="140"/>
                  </a:cubicBezTo>
                  <a:cubicBezTo>
                    <a:pt x="60" y="140"/>
                    <a:pt x="29" y="145"/>
                    <a:pt x="0" y="156"/>
                  </a:cubicBezTo>
                  <a:cubicBezTo>
                    <a:pt x="84" y="237"/>
                    <a:pt x="216" y="297"/>
                    <a:pt x="405" y="298"/>
                  </a:cubicBezTo>
                  <a:cubicBezTo>
                    <a:pt x="406" y="298"/>
                    <a:pt x="408" y="298"/>
                    <a:pt x="409" y="298"/>
                  </a:cubicBezTo>
                  <a:cubicBezTo>
                    <a:pt x="697" y="298"/>
                    <a:pt x="943" y="168"/>
                    <a:pt x="1074" y="9"/>
                  </a:cubicBezTo>
                  <a:cubicBezTo>
                    <a:pt x="1055" y="3"/>
                    <a:pt x="1034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7509448" y="2177207"/>
              <a:ext cx="71279" cy="26096"/>
            </a:xfrm>
            <a:custGeom>
              <a:rect b="b" l="l" r="r" t="t"/>
              <a:pathLst>
                <a:path extrusionOk="0" h="376" w="1027">
                  <a:moveTo>
                    <a:pt x="589" y="1"/>
                  </a:moveTo>
                  <a:cubicBezTo>
                    <a:pt x="343" y="1"/>
                    <a:pt x="129" y="99"/>
                    <a:pt x="0" y="228"/>
                  </a:cubicBezTo>
                  <a:cubicBezTo>
                    <a:pt x="85" y="311"/>
                    <a:pt x="217" y="374"/>
                    <a:pt x="411" y="375"/>
                  </a:cubicBezTo>
                  <a:cubicBezTo>
                    <a:pt x="412" y="375"/>
                    <a:pt x="413" y="375"/>
                    <a:pt x="414" y="375"/>
                  </a:cubicBezTo>
                  <a:cubicBezTo>
                    <a:pt x="668" y="375"/>
                    <a:pt x="887" y="275"/>
                    <a:pt x="1027" y="143"/>
                  </a:cubicBezTo>
                  <a:cubicBezTo>
                    <a:pt x="949" y="75"/>
                    <a:pt x="838" y="21"/>
                    <a:pt x="685" y="6"/>
                  </a:cubicBezTo>
                  <a:cubicBezTo>
                    <a:pt x="652" y="2"/>
                    <a:pt x="620" y="1"/>
                    <a:pt x="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7593846" y="2069904"/>
              <a:ext cx="63089" cy="57398"/>
            </a:xfrm>
            <a:custGeom>
              <a:rect b="b" l="l" r="r" t="t"/>
              <a:pathLst>
                <a:path extrusionOk="0" h="827" w="909">
                  <a:moveTo>
                    <a:pt x="502" y="1"/>
                  </a:moveTo>
                  <a:cubicBezTo>
                    <a:pt x="439" y="1"/>
                    <a:pt x="375" y="13"/>
                    <a:pt x="318" y="37"/>
                  </a:cubicBezTo>
                  <a:cubicBezTo>
                    <a:pt x="249" y="66"/>
                    <a:pt x="185" y="105"/>
                    <a:pt x="130" y="153"/>
                  </a:cubicBezTo>
                  <a:cubicBezTo>
                    <a:pt x="78" y="204"/>
                    <a:pt x="31" y="259"/>
                    <a:pt x="1" y="321"/>
                  </a:cubicBezTo>
                  <a:lnTo>
                    <a:pt x="7" y="326"/>
                  </a:lnTo>
                  <a:cubicBezTo>
                    <a:pt x="90" y="219"/>
                    <a:pt x="204" y="135"/>
                    <a:pt x="330" y="97"/>
                  </a:cubicBezTo>
                  <a:cubicBezTo>
                    <a:pt x="377" y="82"/>
                    <a:pt x="426" y="74"/>
                    <a:pt x="474" y="74"/>
                  </a:cubicBezTo>
                  <a:cubicBezTo>
                    <a:pt x="553" y="74"/>
                    <a:pt x="629" y="95"/>
                    <a:pt x="690" y="139"/>
                  </a:cubicBezTo>
                  <a:cubicBezTo>
                    <a:pt x="790" y="208"/>
                    <a:pt x="841" y="331"/>
                    <a:pt x="838" y="458"/>
                  </a:cubicBezTo>
                  <a:cubicBezTo>
                    <a:pt x="836" y="585"/>
                    <a:pt x="785" y="715"/>
                    <a:pt x="704" y="822"/>
                  </a:cubicBezTo>
                  <a:lnTo>
                    <a:pt x="710" y="827"/>
                  </a:lnTo>
                  <a:cubicBezTo>
                    <a:pt x="813" y="733"/>
                    <a:pt x="889" y="597"/>
                    <a:pt x="901" y="453"/>
                  </a:cubicBezTo>
                  <a:cubicBezTo>
                    <a:pt x="909" y="381"/>
                    <a:pt x="898" y="308"/>
                    <a:pt x="873" y="241"/>
                  </a:cubicBezTo>
                  <a:cubicBezTo>
                    <a:pt x="845" y="174"/>
                    <a:pt x="800" y="115"/>
                    <a:pt x="741" y="73"/>
                  </a:cubicBezTo>
                  <a:cubicBezTo>
                    <a:pt x="672" y="24"/>
                    <a:pt x="588" y="1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7487238" y="2044641"/>
              <a:ext cx="64269" cy="73361"/>
            </a:xfrm>
            <a:custGeom>
              <a:rect b="b" l="l" r="r" t="t"/>
              <a:pathLst>
                <a:path extrusionOk="0" h="1057" w="926">
                  <a:moveTo>
                    <a:pt x="546" y="1"/>
                  </a:moveTo>
                  <a:cubicBezTo>
                    <a:pt x="535" y="1"/>
                    <a:pt x="524" y="1"/>
                    <a:pt x="514" y="2"/>
                  </a:cubicBezTo>
                  <a:cubicBezTo>
                    <a:pt x="273" y="24"/>
                    <a:pt x="55" y="277"/>
                    <a:pt x="27" y="567"/>
                  </a:cubicBezTo>
                  <a:cubicBezTo>
                    <a:pt x="1" y="845"/>
                    <a:pt x="157" y="1056"/>
                    <a:pt x="382" y="1056"/>
                  </a:cubicBezTo>
                  <a:cubicBezTo>
                    <a:pt x="393" y="1056"/>
                    <a:pt x="403" y="1056"/>
                    <a:pt x="414" y="1055"/>
                  </a:cubicBezTo>
                  <a:cubicBezTo>
                    <a:pt x="654" y="1034"/>
                    <a:pt x="871" y="781"/>
                    <a:pt x="899" y="489"/>
                  </a:cubicBezTo>
                  <a:cubicBezTo>
                    <a:pt x="926" y="213"/>
                    <a:pt x="77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485989" y="2044779"/>
              <a:ext cx="58994" cy="60591"/>
            </a:xfrm>
            <a:custGeom>
              <a:rect b="b" l="l" r="r" t="t"/>
              <a:pathLst>
                <a:path extrusionOk="0" h="873" w="850">
                  <a:moveTo>
                    <a:pt x="522" y="0"/>
                  </a:moveTo>
                  <a:cubicBezTo>
                    <a:pt x="351" y="0"/>
                    <a:pt x="165" y="151"/>
                    <a:pt x="87" y="364"/>
                  </a:cubicBezTo>
                  <a:cubicBezTo>
                    <a:pt x="1" y="601"/>
                    <a:pt x="82" y="826"/>
                    <a:pt x="269" y="866"/>
                  </a:cubicBezTo>
                  <a:cubicBezTo>
                    <a:pt x="289" y="870"/>
                    <a:pt x="308" y="872"/>
                    <a:pt x="328" y="872"/>
                  </a:cubicBezTo>
                  <a:cubicBezTo>
                    <a:pt x="500" y="872"/>
                    <a:pt x="685" y="721"/>
                    <a:pt x="763" y="509"/>
                  </a:cubicBezTo>
                  <a:cubicBezTo>
                    <a:pt x="849" y="272"/>
                    <a:pt x="768" y="46"/>
                    <a:pt x="581" y="6"/>
                  </a:cubicBezTo>
                  <a:cubicBezTo>
                    <a:pt x="562" y="2"/>
                    <a:pt x="5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7487932" y="2039713"/>
              <a:ext cx="63644" cy="44350"/>
            </a:xfrm>
            <a:custGeom>
              <a:rect b="b" l="l" r="r" t="t"/>
              <a:pathLst>
                <a:path extrusionOk="0" h="639" w="917">
                  <a:moveTo>
                    <a:pt x="544" y="0"/>
                  </a:moveTo>
                  <a:cubicBezTo>
                    <a:pt x="533" y="0"/>
                    <a:pt x="521" y="1"/>
                    <a:pt x="510" y="2"/>
                  </a:cubicBezTo>
                  <a:cubicBezTo>
                    <a:pt x="437" y="9"/>
                    <a:pt x="363" y="36"/>
                    <a:pt x="296" y="77"/>
                  </a:cubicBezTo>
                  <a:cubicBezTo>
                    <a:pt x="231" y="121"/>
                    <a:pt x="172" y="176"/>
                    <a:pt x="128" y="239"/>
                  </a:cubicBezTo>
                  <a:cubicBezTo>
                    <a:pt x="38" y="363"/>
                    <a:pt x="1" y="512"/>
                    <a:pt x="13" y="639"/>
                  </a:cubicBezTo>
                  <a:lnTo>
                    <a:pt x="21" y="638"/>
                  </a:lnTo>
                  <a:cubicBezTo>
                    <a:pt x="34" y="510"/>
                    <a:pt x="85" y="379"/>
                    <a:pt x="171" y="274"/>
                  </a:cubicBezTo>
                  <a:cubicBezTo>
                    <a:pt x="257" y="168"/>
                    <a:pt x="380" y="91"/>
                    <a:pt x="502" y="81"/>
                  </a:cubicBezTo>
                  <a:cubicBezTo>
                    <a:pt x="514" y="80"/>
                    <a:pt x="525" y="80"/>
                    <a:pt x="536" y="80"/>
                  </a:cubicBezTo>
                  <a:cubicBezTo>
                    <a:pt x="645" y="80"/>
                    <a:pt x="742" y="134"/>
                    <a:pt x="802" y="217"/>
                  </a:cubicBezTo>
                  <a:cubicBezTo>
                    <a:pt x="870" y="310"/>
                    <a:pt x="896" y="434"/>
                    <a:pt x="886" y="560"/>
                  </a:cubicBezTo>
                  <a:lnTo>
                    <a:pt x="893" y="560"/>
                  </a:lnTo>
                  <a:cubicBezTo>
                    <a:pt x="914" y="495"/>
                    <a:pt x="917" y="427"/>
                    <a:pt x="913" y="360"/>
                  </a:cubicBezTo>
                  <a:cubicBezTo>
                    <a:pt x="905" y="294"/>
                    <a:pt x="884" y="231"/>
                    <a:pt x="852" y="175"/>
                  </a:cubicBezTo>
                  <a:cubicBezTo>
                    <a:pt x="793" y="71"/>
                    <a:pt x="678" y="0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7581006" y="2074485"/>
              <a:ext cx="74957" cy="70515"/>
            </a:xfrm>
            <a:custGeom>
              <a:rect b="b" l="l" r="r" t="t"/>
              <a:pathLst>
                <a:path extrusionOk="0" h="1016" w="1080">
                  <a:moveTo>
                    <a:pt x="663" y="0"/>
                  </a:moveTo>
                  <a:cubicBezTo>
                    <a:pt x="498" y="0"/>
                    <a:pt x="316" y="92"/>
                    <a:pt x="189" y="257"/>
                  </a:cubicBezTo>
                  <a:cubicBezTo>
                    <a:pt x="1" y="502"/>
                    <a:pt x="6" y="811"/>
                    <a:pt x="200" y="949"/>
                  </a:cubicBezTo>
                  <a:cubicBezTo>
                    <a:pt x="263" y="994"/>
                    <a:pt x="338" y="1015"/>
                    <a:pt x="417" y="1015"/>
                  </a:cubicBezTo>
                  <a:cubicBezTo>
                    <a:pt x="582" y="1015"/>
                    <a:pt x="765" y="923"/>
                    <a:pt x="892" y="758"/>
                  </a:cubicBezTo>
                  <a:cubicBezTo>
                    <a:pt x="1079" y="514"/>
                    <a:pt x="1074" y="204"/>
                    <a:pt x="881" y="67"/>
                  </a:cubicBezTo>
                  <a:cubicBezTo>
                    <a:pt x="818" y="22"/>
                    <a:pt x="742" y="0"/>
                    <a:pt x="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7584268" y="2076082"/>
              <a:ext cx="57676" cy="59549"/>
            </a:xfrm>
            <a:custGeom>
              <a:rect b="b" l="l" r="r" t="t"/>
              <a:pathLst>
                <a:path extrusionOk="0" h="858" w="831">
                  <a:moveTo>
                    <a:pt x="520" y="1"/>
                  </a:moveTo>
                  <a:cubicBezTo>
                    <a:pt x="369" y="1"/>
                    <a:pt x="199" y="124"/>
                    <a:pt x="109" y="313"/>
                  </a:cubicBezTo>
                  <a:cubicBezTo>
                    <a:pt x="1" y="540"/>
                    <a:pt x="50" y="777"/>
                    <a:pt x="220" y="842"/>
                  </a:cubicBezTo>
                  <a:cubicBezTo>
                    <a:pt x="249" y="853"/>
                    <a:pt x="280" y="858"/>
                    <a:pt x="311" y="858"/>
                  </a:cubicBezTo>
                  <a:cubicBezTo>
                    <a:pt x="463" y="858"/>
                    <a:pt x="633" y="735"/>
                    <a:pt x="723" y="547"/>
                  </a:cubicBezTo>
                  <a:cubicBezTo>
                    <a:pt x="831" y="318"/>
                    <a:pt x="781" y="82"/>
                    <a:pt x="611" y="17"/>
                  </a:cubicBezTo>
                  <a:cubicBezTo>
                    <a:pt x="582" y="6"/>
                    <a:pt x="552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495983" y="2013894"/>
              <a:ext cx="56357" cy="15824"/>
            </a:xfrm>
            <a:custGeom>
              <a:rect b="b" l="l" r="r" t="t"/>
              <a:pathLst>
                <a:path extrusionOk="0" h="228" w="812">
                  <a:moveTo>
                    <a:pt x="404" y="1"/>
                  </a:moveTo>
                  <a:cubicBezTo>
                    <a:pt x="263" y="1"/>
                    <a:pt x="117" y="55"/>
                    <a:pt x="5" y="150"/>
                  </a:cubicBezTo>
                  <a:cubicBezTo>
                    <a:pt x="1" y="154"/>
                    <a:pt x="5" y="160"/>
                    <a:pt x="9" y="160"/>
                  </a:cubicBezTo>
                  <a:cubicBezTo>
                    <a:pt x="11" y="160"/>
                    <a:pt x="12" y="159"/>
                    <a:pt x="13" y="158"/>
                  </a:cubicBezTo>
                  <a:cubicBezTo>
                    <a:pt x="123" y="65"/>
                    <a:pt x="261" y="15"/>
                    <a:pt x="395" y="15"/>
                  </a:cubicBezTo>
                  <a:cubicBezTo>
                    <a:pt x="548" y="15"/>
                    <a:pt x="697" y="80"/>
                    <a:pt x="795" y="224"/>
                  </a:cubicBezTo>
                  <a:cubicBezTo>
                    <a:pt x="796" y="226"/>
                    <a:pt x="799" y="228"/>
                    <a:pt x="801" y="228"/>
                  </a:cubicBezTo>
                  <a:cubicBezTo>
                    <a:pt x="806" y="228"/>
                    <a:pt x="811" y="222"/>
                    <a:pt x="807" y="217"/>
                  </a:cubicBezTo>
                  <a:cubicBezTo>
                    <a:pt x="713" y="67"/>
                    <a:pt x="561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7616888" y="2040893"/>
              <a:ext cx="50596" cy="26860"/>
            </a:xfrm>
            <a:custGeom>
              <a:rect b="b" l="l" r="r" t="t"/>
              <a:pathLst>
                <a:path extrusionOk="0" h="387" w="729">
                  <a:moveTo>
                    <a:pt x="270" y="0"/>
                  </a:moveTo>
                  <a:cubicBezTo>
                    <a:pt x="174" y="0"/>
                    <a:pt x="79" y="33"/>
                    <a:pt x="8" y="99"/>
                  </a:cubicBezTo>
                  <a:cubicBezTo>
                    <a:pt x="1" y="106"/>
                    <a:pt x="7" y="115"/>
                    <a:pt x="16" y="115"/>
                  </a:cubicBezTo>
                  <a:cubicBezTo>
                    <a:pt x="18" y="115"/>
                    <a:pt x="20" y="114"/>
                    <a:pt x="23" y="113"/>
                  </a:cubicBezTo>
                  <a:cubicBezTo>
                    <a:pt x="95" y="54"/>
                    <a:pt x="184" y="22"/>
                    <a:pt x="275" y="22"/>
                  </a:cubicBezTo>
                  <a:cubicBezTo>
                    <a:pt x="332" y="22"/>
                    <a:pt x="389" y="34"/>
                    <a:pt x="442" y="60"/>
                  </a:cubicBezTo>
                  <a:cubicBezTo>
                    <a:pt x="574" y="125"/>
                    <a:pt x="656" y="252"/>
                    <a:pt x="713" y="383"/>
                  </a:cubicBezTo>
                  <a:cubicBezTo>
                    <a:pt x="714" y="385"/>
                    <a:pt x="716" y="386"/>
                    <a:pt x="718" y="386"/>
                  </a:cubicBezTo>
                  <a:cubicBezTo>
                    <a:pt x="723" y="386"/>
                    <a:pt x="728" y="382"/>
                    <a:pt x="726" y="377"/>
                  </a:cubicBezTo>
                  <a:cubicBezTo>
                    <a:pt x="665" y="232"/>
                    <a:pt x="571" y="88"/>
                    <a:pt x="418" y="28"/>
                  </a:cubicBezTo>
                  <a:cubicBezTo>
                    <a:pt x="371" y="10"/>
                    <a:pt x="320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7575522" y="2081218"/>
              <a:ext cx="197180" cy="144015"/>
            </a:xfrm>
            <a:custGeom>
              <a:rect b="b" l="l" r="r" t="t"/>
              <a:pathLst>
                <a:path extrusionOk="0" h="2075" w="2841">
                  <a:moveTo>
                    <a:pt x="1649" y="0"/>
                  </a:moveTo>
                  <a:cubicBezTo>
                    <a:pt x="1641" y="0"/>
                    <a:pt x="1634" y="1"/>
                    <a:pt x="1627" y="2"/>
                  </a:cubicBezTo>
                  <a:cubicBezTo>
                    <a:pt x="1425" y="23"/>
                    <a:pt x="0" y="1887"/>
                    <a:pt x="61" y="2018"/>
                  </a:cubicBezTo>
                  <a:cubicBezTo>
                    <a:pt x="69" y="2037"/>
                    <a:pt x="83" y="2056"/>
                    <a:pt x="98" y="2075"/>
                  </a:cubicBezTo>
                  <a:cubicBezTo>
                    <a:pt x="167" y="1804"/>
                    <a:pt x="1470" y="110"/>
                    <a:pt x="1662" y="89"/>
                  </a:cubicBezTo>
                  <a:cubicBezTo>
                    <a:pt x="1669" y="88"/>
                    <a:pt x="1676" y="88"/>
                    <a:pt x="1684" y="88"/>
                  </a:cubicBezTo>
                  <a:cubicBezTo>
                    <a:pt x="1897" y="88"/>
                    <a:pt x="2630" y="331"/>
                    <a:pt x="2827" y="454"/>
                  </a:cubicBezTo>
                  <a:cubicBezTo>
                    <a:pt x="2837" y="432"/>
                    <a:pt x="2841" y="417"/>
                    <a:pt x="2840" y="411"/>
                  </a:cubicBezTo>
                  <a:cubicBezTo>
                    <a:pt x="2812" y="317"/>
                    <a:pt x="1892" y="0"/>
                    <a:pt x="1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7582324" y="2087256"/>
              <a:ext cx="189406" cy="159354"/>
            </a:xfrm>
            <a:custGeom>
              <a:rect b="b" l="l" r="r" t="t"/>
              <a:pathLst>
                <a:path extrusionOk="0" h="2296" w="2729">
                  <a:moveTo>
                    <a:pt x="1586" y="1"/>
                  </a:moveTo>
                  <a:cubicBezTo>
                    <a:pt x="1578" y="1"/>
                    <a:pt x="1571" y="1"/>
                    <a:pt x="1564" y="2"/>
                  </a:cubicBezTo>
                  <a:cubicBezTo>
                    <a:pt x="1372" y="23"/>
                    <a:pt x="69" y="1717"/>
                    <a:pt x="0" y="1988"/>
                  </a:cubicBezTo>
                  <a:cubicBezTo>
                    <a:pt x="91" y="2098"/>
                    <a:pt x="289" y="2208"/>
                    <a:pt x="503" y="2295"/>
                  </a:cubicBezTo>
                  <a:cubicBezTo>
                    <a:pt x="870" y="1808"/>
                    <a:pt x="1307" y="1250"/>
                    <a:pt x="1777" y="1136"/>
                  </a:cubicBezTo>
                  <a:cubicBezTo>
                    <a:pt x="1777" y="1136"/>
                    <a:pt x="1885" y="1096"/>
                    <a:pt x="2052" y="1096"/>
                  </a:cubicBezTo>
                  <a:cubicBezTo>
                    <a:pt x="2113" y="1096"/>
                    <a:pt x="2183" y="1102"/>
                    <a:pt x="2259" y="1117"/>
                  </a:cubicBezTo>
                  <a:cubicBezTo>
                    <a:pt x="2489" y="777"/>
                    <a:pt x="2679" y="479"/>
                    <a:pt x="2729" y="367"/>
                  </a:cubicBezTo>
                  <a:cubicBezTo>
                    <a:pt x="2532" y="244"/>
                    <a:pt x="1799" y="1"/>
                    <a:pt x="15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3"/>
          <p:cNvGrpSpPr/>
          <p:nvPr/>
        </p:nvGrpSpPr>
        <p:grpSpPr>
          <a:xfrm rot="9862479">
            <a:off x="-831744" y="-693426"/>
            <a:ext cx="3460380" cy="1602745"/>
            <a:chOff x="3659150" y="4777100"/>
            <a:chExt cx="1317556" cy="610253"/>
          </a:xfrm>
        </p:grpSpPr>
        <p:sp>
          <p:nvSpPr>
            <p:cNvPr id="659" name="Google Shape;659;p3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3"/>
          <p:cNvGrpSpPr/>
          <p:nvPr/>
        </p:nvGrpSpPr>
        <p:grpSpPr>
          <a:xfrm rot="521134">
            <a:off x="4514873" y="4334768"/>
            <a:ext cx="5085724" cy="1602779"/>
            <a:chOff x="3659150" y="4777100"/>
            <a:chExt cx="1317556" cy="610253"/>
          </a:xfrm>
        </p:grpSpPr>
        <p:sp>
          <p:nvSpPr>
            <p:cNvPr id="664" name="Google Shape;664;p3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18"/>
          <p:cNvSpPr txBox="1"/>
          <p:nvPr>
            <p:ph type="title"/>
          </p:nvPr>
        </p:nvSpPr>
        <p:spPr>
          <a:xfrm>
            <a:off x="1314750" y="1307100"/>
            <a:ext cx="65145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/>
              <a:t>III.</a:t>
            </a:r>
            <a:br>
              <a:rPr lang="en-US" sz="4400"/>
            </a:br>
            <a:r>
              <a:rPr lang="en-US" sz="4400"/>
              <a:t>CHỈNH SỬA BÀI VIẾT</a:t>
            </a:r>
            <a:endParaRPr sz="4400">
              <a:solidFill>
                <a:schemeClr val="lt2"/>
              </a:solidFill>
            </a:endParaRPr>
          </a:p>
        </p:txBody>
      </p:sp>
      <p:grpSp>
        <p:nvGrpSpPr>
          <p:cNvPr id="1878" name="Google Shape;1878;p18"/>
          <p:cNvGrpSpPr/>
          <p:nvPr/>
        </p:nvGrpSpPr>
        <p:grpSpPr>
          <a:xfrm>
            <a:off x="7821175" y="1629173"/>
            <a:ext cx="961876" cy="2939701"/>
            <a:chOff x="7821175" y="1629173"/>
            <a:chExt cx="961876" cy="2939701"/>
          </a:xfrm>
        </p:grpSpPr>
        <p:sp>
          <p:nvSpPr>
            <p:cNvPr id="1879" name="Google Shape;1879;p18"/>
            <p:cNvSpPr/>
            <p:nvPr/>
          </p:nvSpPr>
          <p:spPr>
            <a:xfrm>
              <a:off x="8006746" y="1629173"/>
              <a:ext cx="601136" cy="555212"/>
            </a:xfrm>
            <a:custGeom>
              <a:rect b="b" l="l" r="r" t="t"/>
              <a:pathLst>
                <a:path extrusionOk="0" h="5924" w="6414">
                  <a:moveTo>
                    <a:pt x="2908" y="1"/>
                  </a:moveTo>
                  <a:cubicBezTo>
                    <a:pt x="2807" y="1"/>
                    <a:pt x="2704" y="9"/>
                    <a:pt x="2602" y="26"/>
                  </a:cubicBezTo>
                  <a:cubicBezTo>
                    <a:pt x="2004" y="127"/>
                    <a:pt x="1419" y="560"/>
                    <a:pt x="1205" y="1137"/>
                  </a:cubicBezTo>
                  <a:cubicBezTo>
                    <a:pt x="1137" y="1318"/>
                    <a:pt x="1107" y="1507"/>
                    <a:pt x="1035" y="1687"/>
                  </a:cubicBezTo>
                  <a:cubicBezTo>
                    <a:pt x="863" y="2115"/>
                    <a:pt x="448" y="2458"/>
                    <a:pt x="1" y="2542"/>
                  </a:cubicBezTo>
                  <a:cubicBezTo>
                    <a:pt x="169" y="2630"/>
                    <a:pt x="363" y="2675"/>
                    <a:pt x="561" y="2675"/>
                  </a:cubicBezTo>
                  <a:cubicBezTo>
                    <a:pt x="743" y="2675"/>
                    <a:pt x="928" y="2638"/>
                    <a:pt x="1102" y="2563"/>
                  </a:cubicBezTo>
                  <a:lnTo>
                    <a:pt x="1102" y="2563"/>
                  </a:lnTo>
                  <a:cubicBezTo>
                    <a:pt x="835" y="2760"/>
                    <a:pt x="614" y="3021"/>
                    <a:pt x="467" y="3314"/>
                  </a:cubicBezTo>
                  <a:cubicBezTo>
                    <a:pt x="343" y="3562"/>
                    <a:pt x="272" y="3841"/>
                    <a:pt x="324" y="4094"/>
                  </a:cubicBezTo>
                  <a:cubicBezTo>
                    <a:pt x="376" y="4354"/>
                    <a:pt x="563" y="4571"/>
                    <a:pt x="810" y="4661"/>
                  </a:cubicBezTo>
                  <a:cubicBezTo>
                    <a:pt x="920" y="4701"/>
                    <a:pt x="1048" y="4723"/>
                    <a:pt x="1119" y="4814"/>
                  </a:cubicBezTo>
                  <a:cubicBezTo>
                    <a:pt x="1163" y="4869"/>
                    <a:pt x="1179" y="4944"/>
                    <a:pt x="1204" y="5011"/>
                  </a:cubicBezTo>
                  <a:cubicBezTo>
                    <a:pt x="1293" y="5247"/>
                    <a:pt x="1543" y="5384"/>
                    <a:pt x="1804" y="5384"/>
                  </a:cubicBezTo>
                  <a:cubicBezTo>
                    <a:pt x="1943" y="5384"/>
                    <a:pt x="2086" y="5345"/>
                    <a:pt x="2208" y="5261"/>
                  </a:cubicBezTo>
                  <a:lnTo>
                    <a:pt x="3267" y="5822"/>
                  </a:lnTo>
                  <a:cubicBezTo>
                    <a:pt x="3523" y="5879"/>
                    <a:pt x="3788" y="5924"/>
                    <a:pt x="4055" y="5924"/>
                  </a:cubicBezTo>
                  <a:cubicBezTo>
                    <a:pt x="4178" y="5924"/>
                    <a:pt x="4301" y="5914"/>
                    <a:pt x="4424" y="5892"/>
                  </a:cubicBezTo>
                  <a:cubicBezTo>
                    <a:pt x="4818" y="5822"/>
                    <a:pt x="5217" y="5607"/>
                    <a:pt x="5436" y="5260"/>
                  </a:cubicBezTo>
                  <a:cubicBezTo>
                    <a:pt x="5546" y="5085"/>
                    <a:pt x="5596" y="4839"/>
                    <a:pt x="5452" y="4720"/>
                  </a:cubicBezTo>
                  <a:cubicBezTo>
                    <a:pt x="5808" y="4309"/>
                    <a:pt x="6147" y="3857"/>
                    <a:pt x="6279" y="3347"/>
                  </a:cubicBezTo>
                  <a:cubicBezTo>
                    <a:pt x="6413" y="2837"/>
                    <a:pt x="6292" y="2256"/>
                    <a:pt x="5871" y="2002"/>
                  </a:cubicBezTo>
                  <a:cubicBezTo>
                    <a:pt x="5802" y="1961"/>
                    <a:pt x="5725" y="1927"/>
                    <a:pt x="5677" y="1862"/>
                  </a:cubicBezTo>
                  <a:cubicBezTo>
                    <a:pt x="5599" y="1758"/>
                    <a:pt x="5619" y="1607"/>
                    <a:pt x="5627" y="1470"/>
                  </a:cubicBezTo>
                  <a:cubicBezTo>
                    <a:pt x="5642" y="1231"/>
                    <a:pt x="5610" y="994"/>
                    <a:pt x="5533" y="777"/>
                  </a:cubicBezTo>
                  <a:cubicBezTo>
                    <a:pt x="5468" y="592"/>
                    <a:pt x="5366" y="416"/>
                    <a:pt x="5209" y="302"/>
                  </a:cubicBezTo>
                  <a:cubicBezTo>
                    <a:pt x="5063" y="195"/>
                    <a:pt x="4875" y="149"/>
                    <a:pt x="4683" y="149"/>
                  </a:cubicBezTo>
                  <a:cubicBezTo>
                    <a:pt x="4617" y="149"/>
                    <a:pt x="4551" y="155"/>
                    <a:pt x="4485" y="165"/>
                  </a:cubicBezTo>
                  <a:cubicBezTo>
                    <a:pt x="4312" y="192"/>
                    <a:pt x="4143" y="249"/>
                    <a:pt x="3979" y="321"/>
                  </a:cubicBezTo>
                  <a:cubicBezTo>
                    <a:pt x="3666" y="120"/>
                    <a:pt x="3294" y="1"/>
                    <a:pt x="2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8"/>
            <p:cNvSpPr/>
            <p:nvPr/>
          </p:nvSpPr>
          <p:spPr>
            <a:xfrm>
              <a:off x="7893810" y="2052424"/>
              <a:ext cx="615944" cy="761308"/>
            </a:xfrm>
            <a:custGeom>
              <a:rect b="b" l="l" r="r" t="t"/>
              <a:pathLst>
                <a:path extrusionOk="0" h="8123" w="6572">
                  <a:moveTo>
                    <a:pt x="5897" y="0"/>
                  </a:moveTo>
                  <a:cubicBezTo>
                    <a:pt x="5027" y="212"/>
                    <a:pt x="4267" y="1944"/>
                    <a:pt x="3857" y="1944"/>
                  </a:cubicBezTo>
                  <a:cubicBezTo>
                    <a:pt x="3628" y="1944"/>
                    <a:pt x="3236" y="1803"/>
                    <a:pt x="2840" y="1803"/>
                  </a:cubicBezTo>
                  <a:cubicBezTo>
                    <a:pt x="2529" y="1803"/>
                    <a:pt x="2214" y="1891"/>
                    <a:pt x="1975" y="2202"/>
                  </a:cubicBezTo>
                  <a:cubicBezTo>
                    <a:pt x="1432" y="2909"/>
                    <a:pt x="1" y="5463"/>
                    <a:pt x="80" y="5955"/>
                  </a:cubicBezTo>
                  <a:cubicBezTo>
                    <a:pt x="144" y="6352"/>
                    <a:pt x="1386" y="6390"/>
                    <a:pt x="1863" y="6390"/>
                  </a:cubicBezTo>
                  <a:cubicBezTo>
                    <a:pt x="1976" y="6390"/>
                    <a:pt x="2046" y="6388"/>
                    <a:pt x="2046" y="6388"/>
                  </a:cubicBezTo>
                  <a:lnTo>
                    <a:pt x="2046" y="6388"/>
                  </a:lnTo>
                  <a:cubicBezTo>
                    <a:pt x="2046" y="6388"/>
                    <a:pt x="1418" y="7432"/>
                    <a:pt x="1661" y="7858"/>
                  </a:cubicBezTo>
                  <a:cubicBezTo>
                    <a:pt x="1761" y="8036"/>
                    <a:pt x="2489" y="8123"/>
                    <a:pt x="3323" y="8123"/>
                  </a:cubicBezTo>
                  <a:cubicBezTo>
                    <a:pt x="4492" y="8123"/>
                    <a:pt x="5870" y="7952"/>
                    <a:pt x="6008" y="7619"/>
                  </a:cubicBezTo>
                  <a:cubicBezTo>
                    <a:pt x="6245" y="7049"/>
                    <a:pt x="6171" y="7097"/>
                    <a:pt x="6128" y="6525"/>
                  </a:cubicBezTo>
                  <a:cubicBezTo>
                    <a:pt x="6086" y="5951"/>
                    <a:pt x="6505" y="3339"/>
                    <a:pt x="6571" y="3137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8"/>
            <p:cNvSpPr/>
            <p:nvPr/>
          </p:nvSpPr>
          <p:spPr>
            <a:xfrm>
              <a:off x="7875440" y="2446433"/>
              <a:ext cx="98034" cy="125307"/>
            </a:xfrm>
            <a:custGeom>
              <a:rect b="b" l="l" r="r" t="t"/>
              <a:pathLst>
                <a:path extrusionOk="0" h="1337" w="1046">
                  <a:moveTo>
                    <a:pt x="813" y="1"/>
                  </a:moveTo>
                  <a:cubicBezTo>
                    <a:pt x="744" y="1"/>
                    <a:pt x="679" y="37"/>
                    <a:pt x="659" y="92"/>
                  </a:cubicBezTo>
                  <a:cubicBezTo>
                    <a:pt x="614" y="216"/>
                    <a:pt x="547" y="520"/>
                    <a:pt x="446" y="665"/>
                  </a:cubicBezTo>
                  <a:cubicBezTo>
                    <a:pt x="343" y="810"/>
                    <a:pt x="0" y="1095"/>
                    <a:pt x="0" y="1336"/>
                  </a:cubicBezTo>
                  <a:lnTo>
                    <a:pt x="767" y="1020"/>
                  </a:lnTo>
                  <a:cubicBezTo>
                    <a:pt x="767" y="1020"/>
                    <a:pt x="1045" y="483"/>
                    <a:pt x="1013" y="210"/>
                  </a:cubicBezTo>
                  <a:cubicBezTo>
                    <a:pt x="995" y="59"/>
                    <a:pt x="901" y="1"/>
                    <a:pt x="813" y="1"/>
                  </a:cubicBezTo>
                  <a:close/>
                </a:path>
              </a:pathLst>
            </a:custGeom>
            <a:solidFill>
              <a:srgbClr val="DE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7948263" y="2543811"/>
              <a:ext cx="19963" cy="26242"/>
            </a:xfrm>
            <a:custGeom>
              <a:rect b="b" l="l" r="r" t="t"/>
              <a:pathLst>
                <a:path extrusionOk="0" h="280" w="213">
                  <a:moveTo>
                    <a:pt x="45" y="0"/>
                  </a:moveTo>
                  <a:cubicBezTo>
                    <a:pt x="45" y="0"/>
                    <a:pt x="44" y="0"/>
                    <a:pt x="43" y="1"/>
                  </a:cubicBezTo>
                  <a:cubicBezTo>
                    <a:pt x="41" y="1"/>
                    <a:pt x="39" y="2"/>
                    <a:pt x="37" y="3"/>
                  </a:cubicBezTo>
                  <a:cubicBezTo>
                    <a:pt x="20" y="17"/>
                    <a:pt x="35" y="54"/>
                    <a:pt x="49" y="82"/>
                  </a:cubicBezTo>
                  <a:cubicBezTo>
                    <a:pt x="47" y="81"/>
                    <a:pt x="45" y="80"/>
                    <a:pt x="42" y="80"/>
                  </a:cubicBezTo>
                  <a:lnTo>
                    <a:pt x="40" y="80"/>
                  </a:lnTo>
                  <a:cubicBezTo>
                    <a:pt x="39" y="80"/>
                    <a:pt x="38" y="80"/>
                    <a:pt x="36" y="81"/>
                  </a:cubicBezTo>
                  <a:cubicBezTo>
                    <a:pt x="36" y="81"/>
                    <a:pt x="35" y="81"/>
                    <a:pt x="34" y="82"/>
                  </a:cubicBezTo>
                  <a:cubicBezTo>
                    <a:pt x="33" y="82"/>
                    <a:pt x="32" y="83"/>
                    <a:pt x="32" y="84"/>
                  </a:cubicBezTo>
                  <a:cubicBezTo>
                    <a:pt x="31" y="84"/>
                    <a:pt x="30" y="86"/>
                    <a:pt x="30" y="87"/>
                  </a:cubicBezTo>
                  <a:cubicBezTo>
                    <a:pt x="29" y="87"/>
                    <a:pt x="29" y="88"/>
                    <a:pt x="27" y="89"/>
                  </a:cubicBezTo>
                  <a:cubicBezTo>
                    <a:pt x="27" y="90"/>
                    <a:pt x="26" y="92"/>
                    <a:pt x="26" y="93"/>
                  </a:cubicBezTo>
                  <a:cubicBezTo>
                    <a:pt x="25" y="94"/>
                    <a:pt x="25" y="95"/>
                    <a:pt x="25" y="96"/>
                  </a:cubicBezTo>
                  <a:cubicBezTo>
                    <a:pt x="25" y="98"/>
                    <a:pt x="25" y="100"/>
                    <a:pt x="25" y="102"/>
                  </a:cubicBezTo>
                  <a:cubicBezTo>
                    <a:pt x="25" y="103"/>
                    <a:pt x="25" y="104"/>
                    <a:pt x="25" y="105"/>
                  </a:cubicBezTo>
                  <a:cubicBezTo>
                    <a:pt x="25" y="107"/>
                    <a:pt x="26" y="109"/>
                    <a:pt x="26" y="111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30" y="117"/>
                    <a:pt x="31" y="120"/>
                    <a:pt x="34" y="124"/>
                  </a:cubicBezTo>
                  <a:cubicBezTo>
                    <a:pt x="30" y="121"/>
                    <a:pt x="26" y="120"/>
                    <a:pt x="22" y="120"/>
                  </a:cubicBezTo>
                  <a:cubicBezTo>
                    <a:pt x="8" y="120"/>
                    <a:pt x="1" y="137"/>
                    <a:pt x="4" y="155"/>
                  </a:cubicBezTo>
                  <a:cubicBezTo>
                    <a:pt x="4" y="156"/>
                    <a:pt x="4" y="159"/>
                    <a:pt x="5" y="160"/>
                  </a:cubicBezTo>
                  <a:lnTo>
                    <a:pt x="152" y="280"/>
                  </a:lnTo>
                  <a:cubicBezTo>
                    <a:pt x="153" y="254"/>
                    <a:pt x="163" y="232"/>
                    <a:pt x="183" y="225"/>
                  </a:cubicBezTo>
                  <a:cubicBezTo>
                    <a:pt x="186" y="225"/>
                    <a:pt x="189" y="224"/>
                    <a:pt x="192" y="224"/>
                  </a:cubicBezTo>
                  <a:cubicBezTo>
                    <a:pt x="199" y="224"/>
                    <a:pt x="206" y="226"/>
                    <a:pt x="213" y="228"/>
                  </a:cubicBezTo>
                  <a:lnTo>
                    <a:pt x="141" y="46"/>
                  </a:lnTo>
                  <a:lnTo>
                    <a:pt x="134" y="39"/>
                  </a:lnTo>
                  <a:cubicBezTo>
                    <a:pt x="131" y="38"/>
                    <a:pt x="127" y="37"/>
                    <a:pt x="124" y="37"/>
                  </a:cubicBezTo>
                  <a:cubicBezTo>
                    <a:pt x="118" y="37"/>
                    <a:pt x="113" y="39"/>
                    <a:pt x="111" y="43"/>
                  </a:cubicBezTo>
                  <a:cubicBezTo>
                    <a:pt x="109" y="40"/>
                    <a:pt x="106" y="38"/>
                    <a:pt x="103" y="35"/>
                  </a:cubicBezTo>
                  <a:cubicBezTo>
                    <a:pt x="102" y="34"/>
                    <a:pt x="101" y="33"/>
                    <a:pt x="99" y="32"/>
                  </a:cubicBezTo>
                  <a:cubicBezTo>
                    <a:pt x="97" y="30"/>
                    <a:pt x="95" y="28"/>
                    <a:pt x="93" y="27"/>
                  </a:cubicBezTo>
                  <a:cubicBezTo>
                    <a:pt x="92" y="25"/>
                    <a:pt x="91" y="24"/>
                    <a:pt x="89" y="23"/>
                  </a:cubicBezTo>
                  <a:cubicBezTo>
                    <a:pt x="88" y="22"/>
                    <a:pt x="86" y="20"/>
                    <a:pt x="84" y="19"/>
                  </a:cubicBezTo>
                  <a:cubicBezTo>
                    <a:pt x="83" y="18"/>
                    <a:pt x="81" y="17"/>
                    <a:pt x="80" y="15"/>
                  </a:cubicBezTo>
                  <a:cubicBezTo>
                    <a:pt x="78" y="14"/>
                    <a:pt x="77" y="13"/>
                    <a:pt x="75" y="11"/>
                  </a:cubicBezTo>
                  <a:cubicBezTo>
                    <a:pt x="74" y="10"/>
                    <a:pt x="72" y="9"/>
                    <a:pt x="71" y="8"/>
                  </a:cubicBezTo>
                  <a:cubicBezTo>
                    <a:pt x="69" y="7"/>
                    <a:pt x="68" y="6"/>
                    <a:pt x="66" y="6"/>
                  </a:cubicBezTo>
                  <a:cubicBezTo>
                    <a:pt x="63" y="4"/>
                    <a:pt x="60" y="3"/>
                    <a:pt x="58" y="2"/>
                  </a:cubicBezTo>
                  <a:cubicBezTo>
                    <a:pt x="56" y="2"/>
                    <a:pt x="55" y="1"/>
                    <a:pt x="53" y="1"/>
                  </a:cubicBezTo>
                  <a:cubicBezTo>
                    <a:pt x="52" y="0"/>
                    <a:pt x="51" y="0"/>
                    <a:pt x="49" y="0"/>
                  </a:cubicBezTo>
                  <a:close/>
                </a:path>
              </a:pathLst>
            </a:custGeom>
            <a:solidFill>
              <a:srgbClr val="FFF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7962415" y="2564805"/>
              <a:ext cx="11528" cy="14621"/>
            </a:xfrm>
            <a:custGeom>
              <a:rect b="b" l="l" r="r" t="t"/>
              <a:pathLst>
                <a:path extrusionOk="0" h="156" w="123">
                  <a:moveTo>
                    <a:pt x="41" y="0"/>
                  </a:moveTo>
                  <a:cubicBezTo>
                    <a:pt x="38" y="0"/>
                    <a:pt x="35" y="1"/>
                    <a:pt x="32" y="1"/>
                  </a:cubicBezTo>
                  <a:cubicBezTo>
                    <a:pt x="12" y="8"/>
                    <a:pt x="2" y="30"/>
                    <a:pt x="1" y="56"/>
                  </a:cubicBezTo>
                  <a:lnTo>
                    <a:pt x="122" y="156"/>
                  </a:lnTo>
                  <a:lnTo>
                    <a:pt x="62" y="4"/>
                  </a:lnTo>
                  <a:cubicBezTo>
                    <a:pt x="55" y="2"/>
                    <a:pt x="48" y="0"/>
                    <a:pt x="41" y="0"/>
                  </a:cubicBezTo>
                  <a:close/>
                </a:path>
              </a:pathLst>
            </a:custGeom>
            <a:solidFill>
              <a:srgbClr val="01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7952855" y="2543811"/>
              <a:ext cx="469" cy="94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7956604" y="2545873"/>
              <a:ext cx="469" cy="375"/>
            </a:xfrm>
            <a:custGeom>
              <a:rect b="b" l="l" r="r" t="t"/>
              <a:pathLst>
                <a:path extrusionOk="0" h="4" w="5">
                  <a:moveTo>
                    <a:pt x="4" y="4"/>
                  </a:moveTo>
                  <a:cubicBezTo>
                    <a:pt x="3" y="3"/>
                    <a:pt x="2" y="2"/>
                    <a:pt x="0" y="1"/>
                  </a:cubicBezTo>
                  <a:cubicBezTo>
                    <a:pt x="2" y="2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7957542" y="2546810"/>
              <a:ext cx="375" cy="375"/>
            </a:xfrm>
            <a:custGeom>
              <a:rect b="b" l="l" r="r" t="t"/>
              <a:pathLst>
                <a:path extrusionOk="0" h="4" w="4">
                  <a:moveTo>
                    <a:pt x="4" y="3"/>
                  </a:moveTo>
                  <a:cubicBezTo>
                    <a:pt x="3" y="2"/>
                    <a:pt x="2" y="1"/>
                    <a:pt x="0" y="0"/>
                  </a:cubicBezTo>
                  <a:cubicBezTo>
                    <a:pt x="2" y="1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7953699" y="2543998"/>
              <a:ext cx="844" cy="375"/>
            </a:xfrm>
            <a:custGeom>
              <a:rect b="b" l="l" r="r" t="t"/>
              <a:pathLst>
                <a:path extrusionOk="0" h="4" w="9">
                  <a:moveTo>
                    <a:pt x="9" y="3"/>
                  </a:moveTo>
                  <a:cubicBezTo>
                    <a:pt x="5" y="2"/>
                    <a:pt x="2" y="1"/>
                    <a:pt x="0" y="0"/>
                  </a:cubicBezTo>
                  <a:cubicBezTo>
                    <a:pt x="2" y="1"/>
                    <a:pt x="5" y="2"/>
                    <a:pt x="9" y="3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7955667" y="2545123"/>
              <a:ext cx="562" cy="469"/>
            </a:xfrm>
            <a:custGeom>
              <a:rect b="b" l="l" r="r" t="t"/>
              <a:pathLst>
                <a:path extrusionOk="0" h="5" w="6">
                  <a:moveTo>
                    <a:pt x="1" y="1"/>
                  </a:move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3" y="2"/>
                    <a:pt x="2" y="1"/>
                    <a:pt x="1" y="1"/>
                  </a:cubicBezTo>
                  <a:close/>
                  <a:moveTo>
                    <a:pt x="3" y="2"/>
                  </a:moveTo>
                  <a:lnTo>
                    <a:pt x="3" y="2"/>
                  </a:lnTo>
                  <a:cubicBezTo>
                    <a:pt x="4" y="3"/>
                    <a:pt x="4" y="4"/>
                    <a:pt x="5" y="5"/>
                  </a:cubicBezTo>
                  <a:cubicBezTo>
                    <a:pt x="5" y="4"/>
                    <a:pt x="4" y="3"/>
                    <a:pt x="3" y="2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7954824" y="2544561"/>
              <a:ext cx="469" cy="375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cubicBezTo>
                    <a:pt x="2" y="1"/>
                    <a:pt x="4" y="2"/>
                    <a:pt x="5" y="3"/>
                  </a:cubicBezTo>
                  <a:cubicBezTo>
                    <a:pt x="4" y="2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9A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7950606" y="2552715"/>
              <a:ext cx="94" cy="656"/>
            </a:xfrm>
            <a:custGeom>
              <a:rect b="b" l="l" r="r" t="t"/>
              <a:pathLst>
                <a:path extrusionOk="0" h="7" w="1">
                  <a:moveTo>
                    <a:pt x="0" y="1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5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FFD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7950700" y="2552059"/>
              <a:ext cx="187" cy="469"/>
            </a:xfrm>
            <a:custGeom>
              <a:rect b="b" l="l" r="r" t="t"/>
              <a:pathLst>
                <a:path extrusionOk="0" h="5" w="2">
                  <a:moveTo>
                    <a:pt x="1" y="1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4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FFD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7950606" y="2553652"/>
              <a:ext cx="187" cy="656"/>
            </a:xfrm>
            <a:custGeom>
              <a:rect b="b" l="l" r="r" t="t"/>
              <a:pathLst>
                <a:path extrusionOk="0" h="7" w="2">
                  <a:moveTo>
                    <a:pt x="1" y="6"/>
                  </a:moveTo>
                  <a:cubicBezTo>
                    <a:pt x="1" y="4"/>
                    <a:pt x="0" y="2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FFD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7950794" y="2554495"/>
              <a:ext cx="562" cy="937"/>
            </a:xfrm>
            <a:custGeom>
              <a:rect b="b" l="l" r="r" t="t"/>
              <a:pathLst>
                <a:path extrusionOk="0" h="10" w="6">
                  <a:moveTo>
                    <a:pt x="0" y="0"/>
                  </a:moveTo>
                  <a:cubicBezTo>
                    <a:pt x="2" y="3"/>
                    <a:pt x="4" y="6"/>
                    <a:pt x="6" y="10"/>
                  </a:cubicBezTo>
                  <a:cubicBezTo>
                    <a:pt x="4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FFD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7821175" y="2375392"/>
              <a:ext cx="24555" cy="24930"/>
            </a:xfrm>
            <a:custGeom>
              <a:rect b="b" l="l" r="r" t="t"/>
              <a:pathLst>
                <a:path extrusionOk="0" h="266" w="262">
                  <a:moveTo>
                    <a:pt x="121" y="0"/>
                  </a:moveTo>
                  <a:cubicBezTo>
                    <a:pt x="111" y="0"/>
                    <a:pt x="100" y="4"/>
                    <a:pt x="91" y="11"/>
                  </a:cubicBezTo>
                  <a:lnTo>
                    <a:pt x="39" y="51"/>
                  </a:lnTo>
                  <a:lnTo>
                    <a:pt x="27" y="60"/>
                  </a:lnTo>
                  <a:cubicBezTo>
                    <a:pt x="5" y="77"/>
                    <a:pt x="0" y="106"/>
                    <a:pt x="15" y="126"/>
                  </a:cubicBezTo>
                  <a:lnTo>
                    <a:pt x="118" y="266"/>
                  </a:lnTo>
                  <a:lnTo>
                    <a:pt x="169" y="228"/>
                  </a:lnTo>
                  <a:lnTo>
                    <a:pt x="222" y="189"/>
                  </a:lnTo>
                  <a:lnTo>
                    <a:pt x="261" y="161"/>
                  </a:lnTo>
                  <a:lnTo>
                    <a:pt x="156" y="17"/>
                  </a:lnTo>
                  <a:cubicBezTo>
                    <a:pt x="147" y="6"/>
                    <a:pt x="135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7951356" y="2551402"/>
              <a:ext cx="281" cy="187"/>
            </a:xfrm>
            <a:custGeom>
              <a:rect b="b" l="l" r="r" t="t"/>
              <a:pathLst>
                <a:path extrusionOk="0" h="2" w="3">
                  <a:moveTo>
                    <a:pt x="1" y="1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2C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7952199" y="2543811"/>
              <a:ext cx="281" cy="94"/>
            </a:xfrm>
            <a:custGeom>
              <a:rect b="b" l="l" r="r" t="t"/>
              <a:pathLst>
                <a:path extrusionOk="0" h="1" w="3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C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7950981" y="2551684"/>
              <a:ext cx="281" cy="281"/>
            </a:xfrm>
            <a:custGeom>
              <a:rect b="b" l="l" r="r" t="t"/>
              <a:pathLst>
                <a:path extrusionOk="0" h="3" w="3">
                  <a:moveTo>
                    <a:pt x="1" y="3"/>
                  </a:moveTo>
                  <a:cubicBezTo>
                    <a:pt x="1" y="2"/>
                    <a:pt x="2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2C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7951918" y="2551309"/>
              <a:ext cx="281" cy="94"/>
            </a:xfrm>
            <a:custGeom>
              <a:rect b="b" l="l" r="r" t="t"/>
              <a:pathLst>
                <a:path extrusionOk="0" h="1" w="3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C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7851822" y="2403789"/>
              <a:ext cx="109093" cy="144145"/>
            </a:xfrm>
            <a:custGeom>
              <a:rect b="b" l="l" r="r" t="t"/>
              <a:pathLst>
                <a:path extrusionOk="0" h="1538" w="1164">
                  <a:moveTo>
                    <a:pt x="39" y="1"/>
                  </a:moveTo>
                  <a:lnTo>
                    <a:pt x="0" y="30"/>
                  </a:lnTo>
                  <a:lnTo>
                    <a:pt x="1075" y="1494"/>
                  </a:lnTo>
                  <a:lnTo>
                    <a:pt x="1082" y="1494"/>
                  </a:lnTo>
                  <a:cubicBezTo>
                    <a:pt x="1084" y="1495"/>
                    <a:pt x="1085" y="1495"/>
                    <a:pt x="1087" y="1496"/>
                  </a:cubicBezTo>
                  <a:cubicBezTo>
                    <a:pt x="1089" y="1497"/>
                    <a:pt x="1092" y="1498"/>
                    <a:pt x="1095" y="1499"/>
                  </a:cubicBezTo>
                  <a:cubicBezTo>
                    <a:pt x="1097" y="1500"/>
                    <a:pt x="1098" y="1501"/>
                    <a:pt x="1100" y="1502"/>
                  </a:cubicBezTo>
                  <a:cubicBezTo>
                    <a:pt x="1101" y="1503"/>
                    <a:pt x="1103" y="1504"/>
                    <a:pt x="1104" y="1505"/>
                  </a:cubicBezTo>
                  <a:cubicBezTo>
                    <a:pt x="1106" y="1507"/>
                    <a:pt x="1107" y="1508"/>
                    <a:pt x="1109" y="1509"/>
                  </a:cubicBezTo>
                  <a:cubicBezTo>
                    <a:pt x="1110" y="1510"/>
                    <a:pt x="1112" y="1511"/>
                    <a:pt x="1113" y="1513"/>
                  </a:cubicBezTo>
                  <a:cubicBezTo>
                    <a:pt x="1115" y="1514"/>
                    <a:pt x="1117" y="1515"/>
                    <a:pt x="1118" y="1517"/>
                  </a:cubicBezTo>
                  <a:cubicBezTo>
                    <a:pt x="1120" y="1518"/>
                    <a:pt x="1121" y="1519"/>
                    <a:pt x="1122" y="1520"/>
                  </a:cubicBezTo>
                  <a:cubicBezTo>
                    <a:pt x="1124" y="1522"/>
                    <a:pt x="1126" y="1524"/>
                    <a:pt x="1128" y="1526"/>
                  </a:cubicBezTo>
                  <a:cubicBezTo>
                    <a:pt x="1130" y="1527"/>
                    <a:pt x="1131" y="1528"/>
                    <a:pt x="1132" y="1528"/>
                  </a:cubicBezTo>
                  <a:cubicBezTo>
                    <a:pt x="1135" y="1531"/>
                    <a:pt x="1138" y="1534"/>
                    <a:pt x="1140" y="1537"/>
                  </a:cubicBezTo>
                  <a:cubicBezTo>
                    <a:pt x="1142" y="1533"/>
                    <a:pt x="1148" y="1531"/>
                    <a:pt x="1154" y="1531"/>
                  </a:cubicBezTo>
                  <a:cubicBezTo>
                    <a:pt x="1157" y="1531"/>
                    <a:pt x="1160" y="1531"/>
                    <a:pt x="1163" y="1532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7842075" y="2410256"/>
              <a:ext cx="109280" cy="148550"/>
            </a:xfrm>
            <a:custGeom>
              <a:rect b="b" l="l" r="r" t="t"/>
              <a:pathLst>
                <a:path extrusionOk="0" h="1585" w="1166">
                  <a:moveTo>
                    <a:pt x="52" y="1"/>
                  </a:moveTo>
                  <a:lnTo>
                    <a:pt x="0" y="39"/>
                  </a:lnTo>
                  <a:lnTo>
                    <a:pt x="1133" y="1580"/>
                  </a:lnTo>
                  <a:lnTo>
                    <a:pt x="1138" y="1585"/>
                  </a:lnTo>
                  <a:cubicBezTo>
                    <a:pt x="1137" y="1584"/>
                    <a:pt x="1137" y="1581"/>
                    <a:pt x="1137" y="1580"/>
                  </a:cubicBezTo>
                  <a:cubicBezTo>
                    <a:pt x="1134" y="1562"/>
                    <a:pt x="1141" y="1545"/>
                    <a:pt x="1155" y="1545"/>
                  </a:cubicBezTo>
                  <a:cubicBezTo>
                    <a:pt x="1158" y="1545"/>
                    <a:pt x="1162" y="1546"/>
                    <a:pt x="1166" y="1549"/>
                  </a:cubicBezTo>
                  <a:cubicBezTo>
                    <a:pt x="1164" y="1545"/>
                    <a:pt x="1162" y="1542"/>
                    <a:pt x="1160" y="1539"/>
                  </a:cubicBezTo>
                  <a:cubicBezTo>
                    <a:pt x="1160" y="1538"/>
                    <a:pt x="1160" y="1537"/>
                    <a:pt x="1159" y="1536"/>
                  </a:cubicBezTo>
                  <a:cubicBezTo>
                    <a:pt x="1159" y="1534"/>
                    <a:pt x="1158" y="1532"/>
                    <a:pt x="1158" y="1530"/>
                  </a:cubicBezTo>
                  <a:cubicBezTo>
                    <a:pt x="1158" y="1529"/>
                    <a:pt x="1158" y="1528"/>
                    <a:pt x="1158" y="1527"/>
                  </a:cubicBezTo>
                  <a:cubicBezTo>
                    <a:pt x="1158" y="1525"/>
                    <a:pt x="1158" y="1523"/>
                    <a:pt x="1158" y="1521"/>
                  </a:cubicBezTo>
                  <a:cubicBezTo>
                    <a:pt x="1158" y="1520"/>
                    <a:pt x="1158" y="1519"/>
                    <a:pt x="1158" y="1518"/>
                  </a:cubicBezTo>
                  <a:cubicBezTo>
                    <a:pt x="1159" y="1517"/>
                    <a:pt x="1159" y="1515"/>
                    <a:pt x="1160" y="1514"/>
                  </a:cubicBezTo>
                  <a:cubicBezTo>
                    <a:pt x="1162" y="1514"/>
                    <a:pt x="1162" y="1513"/>
                    <a:pt x="1162" y="1513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7836171" y="2395729"/>
              <a:ext cx="16401" cy="14152"/>
            </a:xfrm>
            <a:custGeom>
              <a:rect b="b" l="l" r="r" t="t"/>
              <a:pathLst>
                <a:path extrusionOk="0" h="151" w="175">
                  <a:moveTo>
                    <a:pt x="144" y="1"/>
                  </a:moveTo>
                  <a:lnTo>
                    <a:pt x="105" y="30"/>
                  </a:lnTo>
                  <a:lnTo>
                    <a:pt x="51" y="69"/>
                  </a:lnTo>
                  <a:lnTo>
                    <a:pt x="1" y="107"/>
                  </a:lnTo>
                  <a:lnTo>
                    <a:pt x="32" y="151"/>
                  </a:lnTo>
                  <a:lnTo>
                    <a:pt x="83" y="113"/>
                  </a:lnTo>
                  <a:lnTo>
                    <a:pt x="136" y="73"/>
                  </a:lnTo>
                  <a:lnTo>
                    <a:pt x="175" y="4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7839076" y="2399759"/>
              <a:ext cx="16495" cy="14152"/>
            </a:xfrm>
            <a:custGeom>
              <a:rect b="b" l="l" r="r" t="t"/>
              <a:pathLst>
                <a:path extrusionOk="0" h="151" w="176">
                  <a:moveTo>
                    <a:pt x="144" y="1"/>
                  </a:moveTo>
                  <a:lnTo>
                    <a:pt x="105" y="30"/>
                  </a:lnTo>
                  <a:lnTo>
                    <a:pt x="52" y="70"/>
                  </a:lnTo>
                  <a:lnTo>
                    <a:pt x="1" y="108"/>
                  </a:lnTo>
                  <a:lnTo>
                    <a:pt x="32" y="151"/>
                  </a:lnTo>
                  <a:lnTo>
                    <a:pt x="84" y="113"/>
                  </a:lnTo>
                  <a:lnTo>
                    <a:pt x="136" y="73"/>
                  </a:lnTo>
                  <a:lnTo>
                    <a:pt x="175" y="4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7846855" y="2406601"/>
              <a:ext cx="106094" cy="145457"/>
            </a:xfrm>
            <a:custGeom>
              <a:rect b="b" l="l" r="r" t="t"/>
              <a:pathLst>
                <a:path extrusionOk="0" h="1552" w="1132">
                  <a:moveTo>
                    <a:pt x="53" y="1"/>
                  </a:moveTo>
                  <a:lnTo>
                    <a:pt x="1" y="40"/>
                  </a:lnTo>
                  <a:lnTo>
                    <a:pt x="1111" y="1552"/>
                  </a:lnTo>
                  <a:cubicBezTo>
                    <a:pt x="1111" y="1551"/>
                    <a:pt x="1112" y="1551"/>
                    <a:pt x="1112" y="1551"/>
                  </a:cubicBezTo>
                  <a:cubicBezTo>
                    <a:pt x="1112" y="1550"/>
                    <a:pt x="1113" y="1548"/>
                    <a:pt x="1114" y="1548"/>
                  </a:cubicBezTo>
                  <a:cubicBezTo>
                    <a:pt x="1114" y="1547"/>
                    <a:pt x="1115" y="1546"/>
                    <a:pt x="1116" y="1546"/>
                  </a:cubicBezTo>
                  <a:cubicBezTo>
                    <a:pt x="1117" y="1545"/>
                    <a:pt x="1117" y="1545"/>
                    <a:pt x="1118" y="1545"/>
                  </a:cubicBezTo>
                  <a:cubicBezTo>
                    <a:pt x="1119" y="1544"/>
                    <a:pt x="1121" y="1544"/>
                    <a:pt x="1122" y="1544"/>
                  </a:cubicBezTo>
                  <a:lnTo>
                    <a:pt x="1124" y="1544"/>
                  </a:lnTo>
                  <a:cubicBezTo>
                    <a:pt x="1126" y="1544"/>
                    <a:pt x="1129" y="1545"/>
                    <a:pt x="1131" y="1546"/>
                  </a:cubicBezTo>
                  <a:cubicBezTo>
                    <a:pt x="1117" y="1518"/>
                    <a:pt x="1102" y="1481"/>
                    <a:pt x="1119" y="1467"/>
                  </a:cubicBezTo>
                  <a:cubicBezTo>
                    <a:pt x="1121" y="1466"/>
                    <a:pt x="1123" y="1465"/>
                    <a:pt x="1125" y="1465"/>
                  </a:cubicBezTo>
                  <a:cubicBezTo>
                    <a:pt x="1126" y="1464"/>
                    <a:pt x="1126" y="1464"/>
                    <a:pt x="1127" y="1464"/>
                  </a:cubicBezTo>
                  <a:lnTo>
                    <a:pt x="1128" y="146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7832047" y="2390387"/>
              <a:ext cx="17620" cy="15464"/>
            </a:xfrm>
            <a:custGeom>
              <a:rect b="b" l="l" r="r" t="t"/>
              <a:pathLst>
                <a:path extrusionOk="0" h="165" w="188">
                  <a:moveTo>
                    <a:pt x="145" y="1"/>
                  </a:moveTo>
                  <a:lnTo>
                    <a:pt x="106" y="29"/>
                  </a:lnTo>
                  <a:lnTo>
                    <a:pt x="53" y="68"/>
                  </a:lnTo>
                  <a:lnTo>
                    <a:pt x="0" y="106"/>
                  </a:lnTo>
                  <a:lnTo>
                    <a:pt x="45" y="164"/>
                  </a:lnTo>
                  <a:lnTo>
                    <a:pt x="95" y="126"/>
                  </a:lnTo>
                  <a:lnTo>
                    <a:pt x="149" y="87"/>
                  </a:lnTo>
                  <a:lnTo>
                    <a:pt x="188" y="58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7875440" y="2496200"/>
              <a:ext cx="90630" cy="75540"/>
            </a:xfrm>
            <a:custGeom>
              <a:rect b="b" l="l" r="r" t="t"/>
              <a:pathLst>
                <a:path extrusionOk="0" h="806" w="967">
                  <a:moveTo>
                    <a:pt x="967" y="0"/>
                  </a:moveTo>
                  <a:lnTo>
                    <a:pt x="967" y="0"/>
                  </a:lnTo>
                  <a:cubicBezTo>
                    <a:pt x="901" y="52"/>
                    <a:pt x="828" y="93"/>
                    <a:pt x="751" y="118"/>
                  </a:cubicBezTo>
                  <a:cubicBezTo>
                    <a:pt x="717" y="130"/>
                    <a:pt x="681" y="139"/>
                    <a:pt x="647" y="139"/>
                  </a:cubicBezTo>
                  <a:cubicBezTo>
                    <a:pt x="629" y="139"/>
                    <a:pt x="613" y="137"/>
                    <a:pt x="597" y="132"/>
                  </a:cubicBezTo>
                  <a:cubicBezTo>
                    <a:pt x="549" y="116"/>
                    <a:pt x="520" y="78"/>
                    <a:pt x="501" y="33"/>
                  </a:cubicBezTo>
                  <a:cubicBezTo>
                    <a:pt x="484" y="71"/>
                    <a:pt x="465" y="105"/>
                    <a:pt x="446" y="134"/>
                  </a:cubicBezTo>
                  <a:cubicBezTo>
                    <a:pt x="343" y="279"/>
                    <a:pt x="0" y="563"/>
                    <a:pt x="0" y="805"/>
                  </a:cubicBezTo>
                  <a:lnTo>
                    <a:pt x="767" y="489"/>
                  </a:lnTo>
                  <a:cubicBezTo>
                    <a:pt x="767" y="489"/>
                    <a:pt x="894" y="243"/>
                    <a:pt x="967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7847886" y="2511852"/>
              <a:ext cx="137303" cy="149487"/>
            </a:xfrm>
            <a:custGeom>
              <a:rect b="b" l="l" r="r" t="t"/>
              <a:pathLst>
                <a:path extrusionOk="0" h="1595" w="1465">
                  <a:moveTo>
                    <a:pt x="615" y="0"/>
                  </a:moveTo>
                  <a:cubicBezTo>
                    <a:pt x="551" y="0"/>
                    <a:pt x="494" y="11"/>
                    <a:pt x="449" y="37"/>
                  </a:cubicBezTo>
                  <a:cubicBezTo>
                    <a:pt x="217" y="165"/>
                    <a:pt x="255" y="355"/>
                    <a:pt x="255" y="355"/>
                  </a:cubicBezTo>
                  <a:cubicBezTo>
                    <a:pt x="0" y="554"/>
                    <a:pt x="155" y="756"/>
                    <a:pt x="155" y="756"/>
                  </a:cubicBezTo>
                  <a:cubicBezTo>
                    <a:pt x="155" y="756"/>
                    <a:pt x="64" y="839"/>
                    <a:pt x="47" y="986"/>
                  </a:cubicBezTo>
                  <a:cubicBezTo>
                    <a:pt x="36" y="1094"/>
                    <a:pt x="111" y="1177"/>
                    <a:pt x="131" y="1178"/>
                  </a:cubicBezTo>
                  <a:cubicBezTo>
                    <a:pt x="67" y="1309"/>
                    <a:pt x="89" y="1383"/>
                    <a:pt x="146" y="1477"/>
                  </a:cubicBezTo>
                  <a:cubicBezTo>
                    <a:pt x="183" y="1537"/>
                    <a:pt x="404" y="1595"/>
                    <a:pt x="613" y="1595"/>
                  </a:cubicBezTo>
                  <a:cubicBezTo>
                    <a:pt x="728" y="1595"/>
                    <a:pt x="839" y="1577"/>
                    <a:pt x="912" y="1533"/>
                  </a:cubicBezTo>
                  <a:cubicBezTo>
                    <a:pt x="1119" y="1410"/>
                    <a:pt x="1098" y="1242"/>
                    <a:pt x="1098" y="1242"/>
                  </a:cubicBezTo>
                  <a:cubicBezTo>
                    <a:pt x="1302" y="1045"/>
                    <a:pt x="1185" y="907"/>
                    <a:pt x="1214" y="891"/>
                  </a:cubicBezTo>
                  <a:cubicBezTo>
                    <a:pt x="1465" y="637"/>
                    <a:pt x="1310" y="541"/>
                    <a:pt x="1310" y="541"/>
                  </a:cubicBezTo>
                  <a:cubicBezTo>
                    <a:pt x="1401" y="445"/>
                    <a:pt x="1433" y="319"/>
                    <a:pt x="1188" y="181"/>
                  </a:cubicBezTo>
                  <a:cubicBezTo>
                    <a:pt x="1009" y="80"/>
                    <a:pt x="787" y="0"/>
                    <a:pt x="615" y="0"/>
                  </a:cubicBezTo>
                  <a:close/>
                </a:path>
              </a:pathLst>
            </a:custGeom>
            <a:solidFill>
              <a:srgbClr val="DE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7893810" y="2544561"/>
              <a:ext cx="96909" cy="27273"/>
            </a:xfrm>
            <a:custGeom>
              <a:rect b="b" l="l" r="r" t="t"/>
              <a:pathLst>
                <a:path extrusionOk="0" h="291" w="1034">
                  <a:moveTo>
                    <a:pt x="69" y="0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69" y="3"/>
                  </a:lnTo>
                  <a:lnTo>
                    <a:pt x="136" y="6"/>
                  </a:lnTo>
                  <a:cubicBezTo>
                    <a:pt x="169" y="8"/>
                    <a:pt x="237" y="15"/>
                    <a:pt x="270" y="20"/>
                  </a:cubicBezTo>
                  <a:lnTo>
                    <a:pt x="337" y="31"/>
                  </a:lnTo>
                  <a:cubicBezTo>
                    <a:pt x="492" y="60"/>
                    <a:pt x="641" y="118"/>
                    <a:pt x="786" y="179"/>
                  </a:cubicBezTo>
                  <a:cubicBezTo>
                    <a:pt x="859" y="211"/>
                    <a:pt x="959" y="256"/>
                    <a:pt x="1033" y="290"/>
                  </a:cubicBezTo>
                  <a:cubicBezTo>
                    <a:pt x="977" y="260"/>
                    <a:pt x="909" y="230"/>
                    <a:pt x="850" y="202"/>
                  </a:cubicBezTo>
                  <a:cubicBezTo>
                    <a:pt x="707" y="136"/>
                    <a:pt x="557" y="81"/>
                    <a:pt x="404" y="43"/>
                  </a:cubicBezTo>
                  <a:cubicBezTo>
                    <a:pt x="343" y="28"/>
                    <a:pt x="266" y="13"/>
                    <a:pt x="204" y="7"/>
                  </a:cubicBezTo>
                  <a:lnTo>
                    <a:pt x="136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7883126" y="2581112"/>
              <a:ext cx="106937" cy="26242"/>
            </a:xfrm>
            <a:custGeom>
              <a:rect b="b" l="l" r="r" t="t"/>
              <a:pathLst>
                <a:path extrusionOk="0" h="280" w="1141">
                  <a:moveTo>
                    <a:pt x="1" y="0"/>
                  </a:moveTo>
                  <a:lnTo>
                    <a:pt x="1" y="0"/>
                  </a:lnTo>
                  <a:cubicBezTo>
                    <a:pt x="136" y="33"/>
                    <a:pt x="296" y="59"/>
                    <a:pt x="434" y="83"/>
                  </a:cubicBezTo>
                  <a:cubicBezTo>
                    <a:pt x="650" y="125"/>
                    <a:pt x="866" y="172"/>
                    <a:pt x="1072" y="252"/>
                  </a:cubicBezTo>
                  <a:cubicBezTo>
                    <a:pt x="1072" y="252"/>
                    <a:pt x="1072" y="252"/>
                    <a:pt x="1072" y="252"/>
                  </a:cubicBezTo>
                  <a:cubicBezTo>
                    <a:pt x="1074" y="252"/>
                    <a:pt x="1137" y="280"/>
                    <a:pt x="1140" y="280"/>
                  </a:cubicBezTo>
                  <a:cubicBezTo>
                    <a:pt x="1140" y="280"/>
                    <a:pt x="1140" y="280"/>
                    <a:pt x="1140" y="280"/>
                  </a:cubicBezTo>
                  <a:cubicBezTo>
                    <a:pt x="963" y="193"/>
                    <a:pt x="771" y="146"/>
                    <a:pt x="579" y="109"/>
                  </a:cubicBezTo>
                  <a:cubicBezTo>
                    <a:pt x="435" y="80"/>
                    <a:pt x="145" y="26"/>
                    <a:pt x="1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7882845" y="2621132"/>
              <a:ext cx="109655" cy="17526"/>
            </a:xfrm>
            <a:custGeom>
              <a:rect b="b" l="l" r="r" t="t"/>
              <a:pathLst>
                <a:path extrusionOk="0" h="187" w="1170">
                  <a:moveTo>
                    <a:pt x="0" y="1"/>
                  </a:moveTo>
                  <a:lnTo>
                    <a:pt x="0" y="1"/>
                  </a:lnTo>
                  <a:cubicBezTo>
                    <a:pt x="139" y="23"/>
                    <a:pt x="302" y="35"/>
                    <a:pt x="443" y="48"/>
                  </a:cubicBezTo>
                  <a:cubicBezTo>
                    <a:pt x="664" y="72"/>
                    <a:pt x="885" y="101"/>
                    <a:pt x="1099" y="163"/>
                  </a:cubicBezTo>
                  <a:cubicBezTo>
                    <a:pt x="1099" y="163"/>
                    <a:pt x="1099" y="163"/>
                    <a:pt x="1099" y="163"/>
                  </a:cubicBezTo>
                  <a:cubicBezTo>
                    <a:pt x="1102" y="163"/>
                    <a:pt x="1167" y="186"/>
                    <a:pt x="1170" y="186"/>
                  </a:cubicBezTo>
                  <a:cubicBezTo>
                    <a:pt x="1170" y="186"/>
                    <a:pt x="1170" y="186"/>
                    <a:pt x="1170" y="186"/>
                  </a:cubicBezTo>
                  <a:cubicBezTo>
                    <a:pt x="985" y="115"/>
                    <a:pt x="787" y="83"/>
                    <a:pt x="591" y="62"/>
                  </a:cubicBezTo>
                  <a:cubicBezTo>
                    <a:pt x="444" y="46"/>
                    <a:pt x="149" y="15"/>
                    <a:pt x="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7930268" y="2360865"/>
              <a:ext cx="297944" cy="402444"/>
            </a:xfrm>
            <a:custGeom>
              <a:rect b="b" l="l" r="r" t="t"/>
              <a:pathLst>
                <a:path extrusionOk="0" h="4294" w="3179">
                  <a:moveTo>
                    <a:pt x="1486" y="0"/>
                  </a:moveTo>
                  <a:cubicBezTo>
                    <a:pt x="929" y="0"/>
                    <a:pt x="415" y="13"/>
                    <a:pt x="331" y="25"/>
                  </a:cubicBezTo>
                  <a:cubicBezTo>
                    <a:pt x="144" y="52"/>
                    <a:pt x="0" y="4034"/>
                    <a:pt x="83" y="4178"/>
                  </a:cubicBezTo>
                  <a:cubicBezTo>
                    <a:pt x="131" y="4263"/>
                    <a:pt x="1043" y="4293"/>
                    <a:pt x="1803" y="4293"/>
                  </a:cubicBezTo>
                  <a:cubicBezTo>
                    <a:pt x="2335" y="4293"/>
                    <a:pt x="2793" y="4278"/>
                    <a:pt x="2828" y="4257"/>
                  </a:cubicBezTo>
                  <a:cubicBezTo>
                    <a:pt x="2865" y="4234"/>
                    <a:pt x="2891" y="3939"/>
                    <a:pt x="2910" y="3615"/>
                  </a:cubicBezTo>
                  <a:lnTo>
                    <a:pt x="2910" y="3615"/>
                  </a:lnTo>
                  <a:cubicBezTo>
                    <a:pt x="2898" y="3619"/>
                    <a:pt x="2887" y="3623"/>
                    <a:pt x="2879" y="3625"/>
                  </a:cubicBezTo>
                  <a:cubicBezTo>
                    <a:pt x="2870" y="3628"/>
                    <a:pt x="2861" y="3631"/>
                    <a:pt x="2855" y="3632"/>
                  </a:cubicBezTo>
                  <a:cubicBezTo>
                    <a:pt x="2829" y="3643"/>
                    <a:pt x="2798" y="3650"/>
                    <a:pt x="2764" y="3655"/>
                  </a:cubicBezTo>
                  <a:cubicBezTo>
                    <a:pt x="2721" y="3686"/>
                    <a:pt x="2612" y="3697"/>
                    <a:pt x="2475" y="3697"/>
                  </a:cubicBezTo>
                  <a:cubicBezTo>
                    <a:pt x="2128" y="3697"/>
                    <a:pt x="1600" y="3623"/>
                    <a:pt x="1505" y="3588"/>
                  </a:cubicBezTo>
                  <a:cubicBezTo>
                    <a:pt x="1373" y="3539"/>
                    <a:pt x="1333" y="3451"/>
                    <a:pt x="1422" y="3421"/>
                  </a:cubicBezTo>
                  <a:cubicBezTo>
                    <a:pt x="1445" y="3413"/>
                    <a:pt x="1505" y="3412"/>
                    <a:pt x="1583" y="3412"/>
                  </a:cubicBezTo>
                  <a:cubicBezTo>
                    <a:pt x="1644" y="3412"/>
                    <a:pt x="1714" y="3413"/>
                    <a:pt x="1785" y="3413"/>
                  </a:cubicBezTo>
                  <a:cubicBezTo>
                    <a:pt x="1980" y="3413"/>
                    <a:pt x="2180" y="3405"/>
                    <a:pt x="2194" y="3352"/>
                  </a:cubicBezTo>
                  <a:cubicBezTo>
                    <a:pt x="2182" y="3341"/>
                    <a:pt x="2172" y="3329"/>
                    <a:pt x="2165" y="3317"/>
                  </a:cubicBezTo>
                  <a:cubicBezTo>
                    <a:pt x="2157" y="3315"/>
                    <a:pt x="2146" y="3314"/>
                    <a:pt x="2134" y="3314"/>
                  </a:cubicBezTo>
                  <a:cubicBezTo>
                    <a:pt x="2045" y="3314"/>
                    <a:pt x="1874" y="3356"/>
                    <a:pt x="1744" y="3356"/>
                  </a:cubicBezTo>
                  <a:cubicBezTo>
                    <a:pt x="1720" y="3356"/>
                    <a:pt x="1698" y="3355"/>
                    <a:pt x="1678" y="3352"/>
                  </a:cubicBezTo>
                  <a:cubicBezTo>
                    <a:pt x="1495" y="3323"/>
                    <a:pt x="1099" y="3352"/>
                    <a:pt x="1094" y="3127"/>
                  </a:cubicBezTo>
                  <a:cubicBezTo>
                    <a:pt x="1094" y="3091"/>
                    <a:pt x="1109" y="3063"/>
                    <a:pt x="1135" y="3038"/>
                  </a:cubicBezTo>
                  <a:lnTo>
                    <a:pt x="1133" y="3038"/>
                  </a:lnTo>
                  <a:cubicBezTo>
                    <a:pt x="1008" y="3008"/>
                    <a:pt x="1003" y="2881"/>
                    <a:pt x="1060" y="2792"/>
                  </a:cubicBezTo>
                  <a:cubicBezTo>
                    <a:pt x="1079" y="2763"/>
                    <a:pt x="1123" y="2753"/>
                    <a:pt x="1176" y="2753"/>
                  </a:cubicBezTo>
                  <a:cubicBezTo>
                    <a:pt x="1283" y="2753"/>
                    <a:pt x="1428" y="2792"/>
                    <a:pt x="1491" y="2792"/>
                  </a:cubicBezTo>
                  <a:cubicBezTo>
                    <a:pt x="1586" y="2792"/>
                    <a:pt x="2134" y="2750"/>
                    <a:pt x="2158" y="2655"/>
                  </a:cubicBezTo>
                  <a:cubicBezTo>
                    <a:pt x="2181" y="2559"/>
                    <a:pt x="1375" y="2536"/>
                    <a:pt x="1272" y="2488"/>
                  </a:cubicBezTo>
                  <a:cubicBezTo>
                    <a:pt x="1169" y="2439"/>
                    <a:pt x="1227" y="2359"/>
                    <a:pt x="1334" y="2281"/>
                  </a:cubicBezTo>
                  <a:cubicBezTo>
                    <a:pt x="1391" y="2240"/>
                    <a:pt x="1681" y="2233"/>
                    <a:pt x="1948" y="2233"/>
                  </a:cubicBezTo>
                  <a:cubicBezTo>
                    <a:pt x="2103" y="2233"/>
                    <a:pt x="2250" y="2235"/>
                    <a:pt x="2339" y="2235"/>
                  </a:cubicBezTo>
                  <a:cubicBezTo>
                    <a:pt x="2389" y="2235"/>
                    <a:pt x="2421" y="2234"/>
                    <a:pt x="2426" y="2232"/>
                  </a:cubicBezTo>
                  <a:cubicBezTo>
                    <a:pt x="2456" y="2219"/>
                    <a:pt x="2489" y="2210"/>
                    <a:pt x="2522" y="2206"/>
                  </a:cubicBezTo>
                  <a:cubicBezTo>
                    <a:pt x="2575" y="2201"/>
                    <a:pt x="2723" y="2152"/>
                    <a:pt x="2787" y="2148"/>
                  </a:cubicBezTo>
                  <a:lnTo>
                    <a:pt x="3003" y="2067"/>
                  </a:lnTo>
                  <a:cubicBezTo>
                    <a:pt x="3003" y="2067"/>
                    <a:pt x="3015" y="1973"/>
                    <a:pt x="3029" y="1825"/>
                  </a:cubicBezTo>
                  <a:cubicBezTo>
                    <a:pt x="3082" y="1317"/>
                    <a:pt x="3178" y="175"/>
                    <a:pt x="3014" y="84"/>
                  </a:cubicBezTo>
                  <a:cubicBezTo>
                    <a:pt x="2898" y="19"/>
                    <a:pt x="2160" y="0"/>
                    <a:pt x="1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8024272" y="2529565"/>
              <a:ext cx="311908" cy="177885"/>
            </a:xfrm>
            <a:custGeom>
              <a:rect b="b" l="l" r="r" t="t"/>
              <a:pathLst>
                <a:path extrusionOk="0" h="1898" w="3328">
                  <a:moveTo>
                    <a:pt x="2171" y="1"/>
                  </a:moveTo>
                  <a:cubicBezTo>
                    <a:pt x="2112" y="1"/>
                    <a:pt x="2066" y="9"/>
                    <a:pt x="2026" y="25"/>
                  </a:cubicBezTo>
                  <a:cubicBezTo>
                    <a:pt x="2011" y="173"/>
                    <a:pt x="2000" y="267"/>
                    <a:pt x="2000" y="267"/>
                  </a:cubicBezTo>
                  <a:lnTo>
                    <a:pt x="1784" y="348"/>
                  </a:lnTo>
                  <a:cubicBezTo>
                    <a:pt x="1720" y="352"/>
                    <a:pt x="1572" y="400"/>
                    <a:pt x="1519" y="406"/>
                  </a:cubicBezTo>
                  <a:cubicBezTo>
                    <a:pt x="1485" y="410"/>
                    <a:pt x="1453" y="419"/>
                    <a:pt x="1422" y="432"/>
                  </a:cubicBezTo>
                  <a:cubicBezTo>
                    <a:pt x="1417" y="434"/>
                    <a:pt x="1387" y="435"/>
                    <a:pt x="1339" y="435"/>
                  </a:cubicBezTo>
                  <a:cubicBezTo>
                    <a:pt x="1249" y="435"/>
                    <a:pt x="1097" y="432"/>
                    <a:pt x="937" y="432"/>
                  </a:cubicBezTo>
                  <a:cubicBezTo>
                    <a:pt x="672" y="432"/>
                    <a:pt x="387" y="440"/>
                    <a:pt x="331" y="481"/>
                  </a:cubicBezTo>
                  <a:cubicBezTo>
                    <a:pt x="224" y="559"/>
                    <a:pt x="166" y="639"/>
                    <a:pt x="269" y="688"/>
                  </a:cubicBezTo>
                  <a:cubicBezTo>
                    <a:pt x="371" y="736"/>
                    <a:pt x="1178" y="759"/>
                    <a:pt x="1155" y="855"/>
                  </a:cubicBezTo>
                  <a:cubicBezTo>
                    <a:pt x="1131" y="950"/>
                    <a:pt x="583" y="992"/>
                    <a:pt x="488" y="992"/>
                  </a:cubicBezTo>
                  <a:cubicBezTo>
                    <a:pt x="425" y="992"/>
                    <a:pt x="280" y="953"/>
                    <a:pt x="173" y="953"/>
                  </a:cubicBezTo>
                  <a:cubicBezTo>
                    <a:pt x="120" y="953"/>
                    <a:pt x="76" y="963"/>
                    <a:pt x="57" y="992"/>
                  </a:cubicBezTo>
                  <a:cubicBezTo>
                    <a:pt x="0" y="1081"/>
                    <a:pt x="5" y="1208"/>
                    <a:pt x="130" y="1238"/>
                  </a:cubicBezTo>
                  <a:lnTo>
                    <a:pt x="132" y="1238"/>
                  </a:lnTo>
                  <a:cubicBezTo>
                    <a:pt x="106" y="1262"/>
                    <a:pt x="90" y="1291"/>
                    <a:pt x="91" y="1327"/>
                  </a:cubicBezTo>
                  <a:cubicBezTo>
                    <a:pt x="96" y="1552"/>
                    <a:pt x="492" y="1523"/>
                    <a:pt x="675" y="1552"/>
                  </a:cubicBezTo>
                  <a:cubicBezTo>
                    <a:pt x="695" y="1555"/>
                    <a:pt x="717" y="1556"/>
                    <a:pt x="741" y="1556"/>
                  </a:cubicBezTo>
                  <a:cubicBezTo>
                    <a:pt x="871" y="1556"/>
                    <a:pt x="1042" y="1514"/>
                    <a:pt x="1131" y="1514"/>
                  </a:cubicBezTo>
                  <a:cubicBezTo>
                    <a:pt x="1143" y="1514"/>
                    <a:pt x="1154" y="1515"/>
                    <a:pt x="1162" y="1517"/>
                  </a:cubicBezTo>
                  <a:cubicBezTo>
                    <a:pt x="1169" y="1529"/>
                    <a:pt x="1179" y="1541"/>
                    <a:pt x="1191" y="1552"/>
                  </a:cubicBezTo>
                  <a:cubicBezTo>
                    <a:pt x="1177" y="1605"/>
                    <a:pt x="976" y="1613"/>
                    <a:pt x="782" y="1613"/>
                  </a:cubicBezTo>
                  <a:cubicBezTo>
                    <a:pt x="711" y="1613"/>
                    <a:pt x="640" y="1612"/>
                    <a:pt x="580" y="1612"/>
                  </a:cubicBezTo>
                  <a:cubicBezTo>
                    <a:pt x="502" y="1612"/>
                    <a:pt x="441" y="1613"/>
                    <a:pt x="419" y="1621"/>
                  </a:cubicBezTo>
                  <a:cubicBezTo>
                    <a:pt x="330" y="1651"/>
                    <a:pt x="369" y="1739"/>
                    <a:pt x="502" y="1788"/>
                  </a:cubicBezTo>
                  <a:cubicBezTo>
                    <a:pt x="596" y="1823"/>
                    <a:pt x="1124" y="1897"/>
                    <a:pt x="1472" y="1897"/>
                  </a:cubicBezTo>
                  <a:cubicBezTo>
                    <a:pt x="1609" y="1897"/>
                    <a:pt x="1718" y="1886"/>
                    <a:pt x="1761" y="1855"/>
                  </a:cubicBezTo>
                  <a:cubicBezTo>
                    <a:pt x="1795" y="1850"/>
                    <a:pt x="1826" y="1843"/>
                    <a:pt x="1852" y="1832"/>
                  </a:cubicBezTo>
                  <a:cubicBezTo>
                    <a:pt x="1858" y="1831"/>
                    <a:pt x="1866" y="1828"/>
                    <a:pt x="1875" y="1825"/>
                  </a:cubicBezTo>
                  <a:cubicBezTo>
                    <a:pt x="1884" y="1822"/>
                    <a:pt x="1894" y="1819"/>
                    <a:pt x="1907" y="1815"/>
                  </a:cubicBezTo>
                  <a:cubicBezTo>
                    <a:pt x="2077" y="1753"/>
                    <a:pt x="2518" y="1543"/>
                    <a:pt x="2634" y="1543"/>
                  </a:cubicBezTo>
                  <a:cubicBezTo>
                    <a:pt x="2640" y="1543"/>
                    <a:pt x="2645" y="1543"/>
                    <a:pt x="2649" y="1545"/>
                  </a:cubicBezTo>
                  <a:cubicBezTo>
                    <a:pt x="2690" y="1556"/>
                    <a:pt x="2974" y="1606"/>
                    <a:pt x="3286" y="1660"/>
                  </a:cubicBezTo>
                  <a:cubicBezTo>
                    <a:pt x="3322" y="1324"/>
                    <a:pt x="3327" y="988"/>
                    <a:pt x="3300" y="658"/>
                  </a:cubicBezTo>
                  <a:cubicBezTo>
                    <a:pt x="3144" y="649"/>
                    <a:pt x="3028" y="630"/>
                    <a:pt x="3001" y="601"/>
                  </a:cubicBezTo>
                  <a:cubicBezTo>
                    <a:pt x="2902" y="485"/>
                    <a:pt x="2834" y="374"/>
                    <a:pt x="2726" y="227"/>
                  </a:cubicBezTo>
                  <a:cubicBezTo>
                    <a:pt x="2619" y="80"/>
                    <a:pt x="2516" y="45"/>
                    <a:pt x="2338" y="16"/>
                  </a:cubicBezTo>
                  <a:cubicBezTo>
                    <a:pt x="2272" y="6"/>
                    <a:pt x="2217" y="1"/>
                    <a:pt x="2171" y="1"/>
                  </a:cubicBezTo>
                  <a:close/>
                </a:path>
              </a:pathLst>
            </a:custGeom>
            <a:solidFill>
              <a:srgbClr val="DEB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8"/>
            <p:cNvSpPr/>
            <p:nvPr/>
          </p:nvSpPr>
          <p:spPr>
            <a:xfrm>
              <a:off x="8036456" y="2645500"/>
              <a:ext cx="98127" cy="5811"/>
            </a:xfrm>
            <a:custGeom>
              <a:rect b="b" l="l" r="r" t="t"/>
              <a:pathLst>
                <a:path extrusionOk="0" h="62" w="1047">
                  <a:moveTo>
                    <a:pt x="1047" y="0"/>
                  </a:moveTo>
                  <a:cubicBezTo>
                    <a:pt x="874" y="32"/>
                    <a:pt x="699" y="54"/>
                    <a:pt x="523" y="58"/>
                  </a:cubicBezTo>
                  <a:cubicBezTo>
                    <a:pt x="520" y="58"/>
                    <a:pt x="517" y="58"/>
                    <a:pt x="514" y="58"/>
                  </a:cubicBezTo>
                  <a:cubicBezTo>
                    <a:pt x="341" y="58"/>
                    <a:pt x="171" y="29"/>
                    <a:pt x="1" y="0"/>
                  </a:cubicBezTo>
                  <a:lnTo>
                    <a:pt x="1" y="0"/>
                  </a:lnTo>
                  <a:cubicBezTo>
                    <a:pt x="126" y="34"/>
                    <a:pt x="261" y="49"/>
                    <a:pt x="392" y="57"/>
                  </a:cubicBezTo>
                  <a:cubicBezTo>
                    <a:pt x="441" y="60"/>
                    <a:pt x="490" y="62"/>
                    <a:pt x="539" y="62"/>
                  </a:cubicBezTo>
                  <a:cubicBezTo>
                    <a:pt x="710" y="62"/>
                    <a:pt x="880" y="41"/>
                    <a:pt x="1047" y="1"/>
                  </a:cubicBezTo>
                  <a:lnTo>
                    <a:pt x="1047" y="0"/>
                  </a:lnTo>
                  <a:close/>
                </a:path>
              </a:pathLst>
            </a:custGeom>
            <a:solidFill>
              <a:srgbClr val="7C3E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8"/>
            <p:cNvSpPr/>
            <p:nvPr/>
          </p:nvSpPr>
          <p:spPr>
            <a:xfrm>
              <a:off x="8291851" y="2048675"/>
              <a:ext cx="491200" cy="661868"/>
            </a:xfrm>
            <a:custGeom>
              <a:rect b="b" l="l" r="r" t="t"/>
              <a:pathLst>
                <a:path extrusionOk="0" h="7062" w="5241">
                  <a:moveTo>
                    <a:pt x="1923" y="1"/>
                  </a:moveTo>
                  <a:cubicBezTo>
                    <a:pt x="1757" y="1"/>
                    <a:pt x="1650" y="40"/>
                    <a:pt x="1650" y="40"/>
                  </a:cubicBezTo>
                  <a:cubicBezTo>
                    <a:pt x="1650" y="40"/>
                    <a:pt x="1051" y="2357"/>
                    <a:pt x="1146" y="2357"/>
                  </a:cubicBezTo>
                  <a:cubicBezTo>
                    <a:pt x="1147" y="2357"/>
                    <a:pt x="1149" y="2357"/>
                    <a:pt x="1150" y="2356"/>
                  </a:cubicBezTo>
                  <a:cubicBezTo>
                    <a:pt x="1151" y="2356"/>
                    <a:pt x="1153" y="2355"/>
                    <a:pt x="1155" y="2355"/>
                  </a:cubicBezTo>
                  <a:cubicBezTo>
                    <a:pt x="1311" y="2355"/>
                    <a:pt x="3144" y="4306"/>
                    <a:pt x="3125" y="4477"/>
                  </a:cubicBezTo>
                  <a:cubicBezTo>
                    <a:pt x="3107" y="4650"/>
                    <a:pt x="571" y="5516"/>
                    <a:pt x="571" y="5516"/>
                  </a:cubicBezTo>
                  <a:cubicBezTo>
                    <a:pt x="571" y="5516"/>
                    <a:pt x="146" y="5732"/>
                    <a:pt x="282" y="5995"/>
                  </a:cubicBezTo>
                  <a:lnTo>
                    <a:pt x="202" y="6369"/>
                  </a:lnTo>
                  <a:cubicBezTo>
                    <a:pt x="202" y="6369"/>
                    <a:pt x="0" y="6716"/>
                    <a:pt x="404" y="7028"/>
                  </a:cubicBezTo>
                  <a:cubicBezTo>
                    <a:pt x="434" y="7051"/>
                    <a:pt x="482" y="7062"/>
                    <a:pt x="547" y="7062"/>
                  </a:cubicBezTo>
                  <a:cubicBezTo>
                    <a:pt x="1371" y="7062"/>
                    <a:pt x="4810" y="5334"/>
                    <a:pt x="5018" y="4940"/>
                  </a:cubicBezTo>
                  <a:cubicBezTo>
                    <a:pt x="5241" y="4514"/>
                    <a:pt x="3793" y="2056"/>
                    <a:pt x="3150" y="889"/>
                  </a:cubicBezTo>
                  <a:cubicBezTo>
                    <a:pt x="2734" y="134"/>
                    <a:pt x="2229" y="1"/>
                    <a:pt x="19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8113215" y="2155237"/>
              <a:ext cx="163921" cy="184352"/>
            </a:xfrm>
            <a:custGeom>
              <a:rect b="b" l="l" r="r" t="t"/>
              <a:pathLst>
                <a:path extrusionOk="0" h="1967" w="1749">
                  <a:moveTo>
                    <a:pt x="1372" y="0"/>
                  </a:moveTo>
                  <a:cubicBezTo>
                    <a:pt x="1346" y="0"/>
                    <a:pt x="1320" y="3"/>
                    <a:pt x="1293" y="11"/>
                  </a:cubicBezTo>
                  <a:cubicBezTo>
                    <a:pt x="1096" y="66"/>
                    <a:pt x="51" y="1008"/>
                    <a:pt x="25" y="1236"/>
                  </a:cubicBezTo>
                  <a:cubicBezTo>
                    <a:pt x="0" y="1464"/>
                    <a:pt x="203" y="1964"/>
                    <a:pt x="203" y="1964"/>
                  </a:cubicBezTo>
                  <a:lnTo>
                    <a:pt x="372" y="1464"/>
                  </a:lnTo>
                  <a:cubicBezTo>
                    <a:pt x="372" y="1464"/>
                    <a:pt x="719" y="1935"/>
                    <a:pt x="816" y="1964"/>
                  </a:cubicBezTo>
                  <a:cubicBezTo>
                    <a:pt x="821" y="1965"/>
                    <a:pt x="828" y="1966"/>
                    <a:pt x="835" y="1966"/>
                  </a:cubicBezTo>
                  <a:cubicBezTo>
                    <a:pt x="958" y="1966"/>
                    <a:pt x="1324" y="1751"/>
                    <a:pt x="1324" y="1751"/>
                  </a:cubicBezTo>
                  <a:lnTo>
                    <a:pt x="1749" y="223"/>
                  </a:lnTo>
                  <a:cubicBezTo>
                    <a:pt x="1701" y="140"/>
                    <a:pt x="1542" y="0"/>
                    <a:pt x="1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986596" y="4325664"/>
              <a:ext cx="307410" cy="243210"/>
            </a:xfrm>
            <a:custGeom>
              <a:rect b="b" l="l" r="r" t="t"/>
              <a:pathLst>
                <a:path extrusionOk="0" h="2595" w="3280">
                  <a:moveTo>
                    <a:pt x="3020" y="0"/>
                  </a:moveTo>
                  <a:cubicBezTo>
                    <a:pt x="2769" y="92"/>
                    <a:pt x="2280" y="398"/>
                    <a:pt x="2064" y="616"/>
                  </a:cubicBezTo>
                  <a:cubicBezTo>
                    <a:pt x="1794" y="890"/>
                    <a:pt x="1433" y="1168"/>
                    <a:pt x="1084" y="1370"/>
                  </a:cubicBezTo>
                  <a:cubicBezTo>
                    <a:pt x="1084" y="1370"/>
                    <a:pt x="0" y="2143"/>
                    <a:pt x="194" y="2438"/>
                  </a:cubicBezTo>
                  <a:cubicBezTo>
                    <a:pt x="267" y="2548"/>
                    <a:pt x="472" y="2595"/>
                    <a:pt x="715" y="2595"/>
                  </a:cubicBezTo>
                  <a:cubicBezTo>
                    <a:pt x="1123" y="2595"/>
                    <a:pt x="1639" y="2465"/>
                    <a:pt x="1828" y="2288"/>
                  </a:cubicBezTo>
                  <a:cubicBezTo>
                    <a:pt x="2128" y="2006"/>
                    <a:pt x="2627" y="1067"/>
                    <a:pt x="2628" y="1065"/>
                  </a:cubicBezTo>
                  <a:lnTo>
                    <a:pt x="2628" y="1065"/>
                  </a:lnTo>
                  <a:lnTo>
                    <a:pt x="2530" y="1782"/>
                  </a:lnTo>
                  <a:lnTo>
                    <a:pt x="2813" y="1733"/>
                  </a:lnTo>
                  <a:cubicBezTo>
                    <a:pt x="2813" y="1733"/>
                    <a:pt x="3280" y="635"/>
                    <a:pt x="3194" y="352"/>
                  </a:cubicBezTo>
                  <a:cubicBezTo>
                    <a:pt x="3154" y="221"/>
                    <a:pt x="3084" y="97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8062792" y="4306450"/>
              <a:ext cx="211813" cy="176292"/>
            </a:xfrm>
            <a:custGeom>
              <a:rect b="b" l="l" r="r" t="t"/>
              <a:pathLst>
                <a:path extrusionOk="0" h="1881" w="2260">
                  <a:moveTo>
                    <a:pt x="1046" y="1"/>
                  </a:moveTo>
                  <a:lnTo>
                    <a:pt x="990" y="414"/>
                  </a:lnTo>
                  <a:lnTo>
                    <a:pt x="266" y="1583"/>
                  </a:lnTo>
                  <a:cubicBezTo>
                    <a:pt x="266" y="1583"/>
                    <a:pt x="0" y="1881"/>
                    <a:pt x="317" y="1881"/>
                  </a:cubicBezTo>
                  <a:cubicBezTo>
                    <a:pt x="321" y="1881"/>
                    <a:pt x="325" y="1881"/>
                    <a:pt x="330" y="1881"/>
                  </a:cubicBezTo>
                  <a:cubicBezTo>
                    <a:pt x="667" y="1872"/>
                    <a:pt x="2260" y="289"/>
                    <a:pt x="2260" y="289"/>
                  </a:cubicBezTo>
                  <a:lnTo>
                    <a:pt x="2154" y="145"/>
                  </a:lnTo>
                  <a:cubicBezTo>
                    <a:pt x="2103" y="73"/>
                    <a:pt x="2062" y="27"/>
                    <a:pt x="2062" y="27"/>
                  </a:cubicBezTo>
                  <a:lnTo>
                    <a:pt x="1046" y="1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8223152" y="4457437"/>
              <a:ext cx="26617" cy="35989"/>
            </a:xfrm>
            <a:custGeom>
              <a:rect b="b" l="l" r="r" t="t"/>
              <a:pathLst>
                <a:path extrusionOk="0" h="384" w="284">
                  <a:moveTo>
                    <a:pt x="53" y="0"/>
                  </a:moveTo>
                  <a:lnTo>
                    <a:pt x="1" y="384"/>
                  </a:lnTo>
                  <a:lnTo>
                    <a:pt x="1" y="384"/>
                  </a:lnTo>
                  <a:lnTo>
                    <a:pt x="284" y="337"/>
                  </a:lnTo>
                  <a:cubicBezTo>
                    <a:pt x="269" y="123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8349865" y="4323414"/>
              <a:ext cx="307410" cy="243210"/>
            </a:xfrm>
            <a:custGeom>
              <a:rect b="b" l="l" r="r" t="t"/>
              <a:pathLst>
                <a:path extrusionOk="0" h="2595" w="3280">
                  <a:moveTo>
                    <a:pt x="3021" y="1"/>
                  </a:moveTo>
                  <a:cubicBezTo>
                    <a:pt x="2769" y="92"/>
                    <a:pt x="2280" y="398"/>
                    <a:pt x="2064" y="616"/>
                  </a:cubicBezTo>
                  <a:cubicBezTo>
                    <a:pt x="1794" y="889"/>
                    <a:pt x="1433" y="1167"/>
                    <a:pt x="1084" y="1370"/>
                  </a:cubicBezTo>
                  <a:cubicBezTo>
                    <a:pt x="1084" y="1370"/>
                    <a:pt x="0" y="2143"/>
                    <a:pt x="194" y="2438"/>
                  </a:cubicBezTo>
                  <a:cubicBezTo>
                    <a:pt x="267" y="2548"/>
                    <a:pt x="472" y="2595"/>
                    <a:pt x="716" y="2595"/>
                  </a:cubicBezTo>
                  <a:cubicBezTo>
                    <a:pt x="1123" y="2595"/>
                    <a:pt x="1640" y="2465"/>
                    <a:pt x="1828" y="2288"/>
                  </a:cubicBezTo>
                  <a:cubicBezTo>
                    <a:pt x="2128" y="2006"/>
                    <a:pt x="2628" y="1065"/>
                    <a:pt x="2628" y="1065"/>
                  </a:cubicBezTo>
                  <a:lnTo>
                    <a:pt x="2628" y="1065"/>
                  </a:lnTo>
                  <a:lnTo>
                    <a:pt x="2531" y="1781"/>
                  </a:lnTo>
                  <a:lnTo>
                    <a:pt x="2813" y="1734"/>
                  </a:lnTo>
                  <a:cubicBezTo>
                    <a:pt x="2813" y="1734"/>
                    <a:pt x="3280" y="634"/>
                    <a:pt x="3194" y="351"/>
                  </a:cubicBezTo>
                  <a:cubicBezTo>
                    <a:pt x="3154" y="221"/>
                    <a:pt x="3084" y="96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8426062" y="4304295"/>
              <a:ext cx="211813" cy="176292"/>
            </a:xfrm>
            <a:custGeom>
              <a:rect b="b" l="l" r="r" t="t"/>
              <a:pathLst>
                <a:path extrusionOk="0" h="1881" w="2260">
                  <a:moveTo>
                    <a:pt x="1046" y="0"/>
                  </a:moveTo>
                  <a:lnTo>
                    <a:pt x="990" y="414"/>
                  </a:lnTo>
                  <a:lnTo>
                    <a:pt x="266" y="1583"/>
                  </a:lnTo>
                  <a:cubicBezTo>
                    <a:pt x="266" y="1583"/>
                    <a:pt x="1" y="1880"/>
                    <a:pt x="317" y="1880"/>
                  </a:cubicBezTo>
                  <a:cubicBezTo>
                    <a:pt x="321" y="1880"/>
                    <a:pt x="325" y="1880"/>
                    <a:pt x="330" y="1880"/>
                  </a:cubicBezTo>
                  <a:cubicBezTo>
                    <a:pt x="667" y="1872"/>
                    <a:pt x="2260" y="288"/>
                    <a:pt x="2260" y="288"/>
                  </a:cubicBezTo>
                  <a:lnTo>
                    <a:pt x="2154" y="143"/>
                  </a:lnTo>
                  <a:cubicBezTo>
                    <a:pt x="2103" y="72"/>
                    <a:pt x="2063" y="27"/>
                    <a:pt x="2063" y="27"/>
                  </a:cubicBezTo>
                  <a:lnTo>
                    <a:pt x="1046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8586421" y="4455094"/>
              <a:ext cx="26617" cy="36177"/>
            </a:xfrm>
            <a:custGeom>
              <a:rect b="b" l="l" r="r" t="t"/>
              <a:pathLst>
                <a:path extrusionOk="0" h="386" w="284">
                  <a:moveTo>
                    <a:pt x="53" y="1"/>
                  </a:moveTo>
                  <a:lnTo>
                    <a:pt x="1" y="385"/>
                  </a:lnTo>
                  <a:lnTo>
                    <a:pt x="284" y="338"/>
                  </a:lnTo>
                  <a:cubicBezTo>
                    <a:pt x="269" y="124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933923" y="2766402"/>
              <a:ext cx="737784" cy="1577443"/>
            </a:xfrm>
            <a:custGeom>
              <a:rect b="b" l="l" r="r" t="t"/>
              <a:pathLst>
                <a:path extrusionOk="0" h="16831" w="7872">
                  <a:moveTo>
                    <a:pt x="5364" y="1"/>
                  </a:moveTo>
                  <a:lnTo>
                    <a:pt x="1450" y="240"/>
                  </a:lnTo>
                  <a:cubicBezTo>
                    <a:pt x="1450" y="240"/>
                    <a:pt x="1" y="2296"/>
                    <a:pt x="20" y="4979"/>
                  </a:cubicBezTo>
                  <a:cubicBezTo>
                    <a:pt x="41" y="7662"/>
                    <a:pt x="2222" y="15043"/>
                    <a:pt x="2019" y="16673"/>
                  </a:cubicBezTo>
                  <a:cubicBezTo>
                    <a:pt x="2019" y="16673"/>
                    <a:pt x="2234" y="16830"/>
                    <a:pt x="2591" y="16830"/>
                  </a:cubicBezTo>
                  <a:cubicBezTo>
                    <a:pt x="2893" y="16830"/>
                    <a:pt x="3295" y="16719"/>
                    <a:pt x="3755" y="16306"/>
                  </a:cubicBezTo>
                  <a:cubicBezTo>
                    <a:pt x="3940" y="16266"/>
                    <a:pt x="3910" y="12242"/>
                    <a:pt x="3731" y="11605"/>
                  </a:cubicBezTo>
                  <a:cubicBezTo>
                    <a:pt x="3552" y="10968"/>
                    <a:pt x="3373" y="9434"/>
                    <a:pt x="3309" y="9001"/>
                  </a:cubicBezTo>
                  <a:cubicBezTo>
                    <a:pt x="3246" y="8568"/>
                    <a:pt x="3420" y="6532"/>
                    <a:pt x="3420" y="6532"/>
                  </a:cubicBezTo>
                  <a:cubicBezTo>
                    <a:pt x="3420" y="6532"/>
                    <a:pt x="5817" y="14799"/>
                    <a:pt x="5993" y="16523"/>
                  </a:cubicBezTo>
                  <a:cubicBezTo>
                    <a:pt x="6037" y="16633"/>
                    <a:pt x="6221" y="16700"/>
                    <a:pt x="6451" y="16700"/>
                  </a:cubicBezTo>
                  <a:cubicBezTo>
                    <a:pt x="6799" y="16700"/>
                    <a:pt x="7252" y="16548"/>
                    <a:pt x="7485" y="16166"/>
                  </a:cubicBezTo>
                  <a:cubicBezTo>
                    <a:pt x="7872" y="15532"/>
                    <a:pt x="6902" y="3875"/>
                    <a:pt x="6530" y="2410"/>
                  </a:cubicBezTo>
                  <a:cubicBezTo>
                    <a:pt x="6080" y="644"/>
                    <a:pt x="5364" y="1"/>
                    <a:pt x="5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8060730" y="3006332"/>
              <a:ext cx="307129" cy="771617"/>
            </a:xfrm>
            <a:custGeom>
              <a:rect b="b" l="l" r="r" t="t"/>
              <a:pathLst>
                <a:path extrusionOk="0" h="8233" w="3277">
                  <a:moveTo>
                    <a:pt x="3040" y="1"/>
                  </a:moveTo>
                  <a:cubicBezTo>
                    <a:pt x="2774" y="1"/>
                    <a:pt x="1497" y="1341"/>
                    <a:pt x="1192" y="1341"/>
                  </a:cubicBezTo>
                  <a:cubicBezTo>
                    <a:pt x="1192" y="1341"/>
                    <a:pt x="1191" y="1341"/>
                    <a:pt x="1190" y="1341"/>
                  </a:cubicBezTo>
                  <a:cubicBezTo>
                    <a:pt x="905" y="1334"/>
                    <a:pt x="198" y="514"/>
                    <a:pt x="63" y="514"/>
                  </a:cubicBezTo>
                  <a:cubicBezTo>
                    <a:pt x="52" y="514"/>
                    <a:pt x="45" y="519"/>
                    <a:pt x="42" y="530"/>
                  </a:cubicBezTo>
                  <a:cubicBezTo>
                    <a:pt x="1" y="681"/>
                    <a:pt x="1042" y="1907"/>
                    <a:pt x="1042" y="1907"/>
                  </a:cubicBezTo>
                  <a:cubicBezTo>
                    <a:pt x="1042" y="1907"/>
                    <a:pt x="1125" y="7340"/>
                    <a:pt x="1667" y="7777"/>
                  </a:cubicBezTo>
                  <a:cubicBezTo>
                    <a:pt x="1929" y="7989"/>
                    <a:pt x="2102" y="8137"/>
                    <a:pt x="2211" y="8233"/>
                  </a:cubicBezTo>
                  <a:cubicBezTo>
                    <a:pt x="2097" y="7547"/>
                    <a:pt x="1999" y="6738"/>
                    <a:pt x="1956" y="6441"/>
                  </a:cubicBezTo>
                  <a:cubicBezTo>
                    <a:pt x="1893" y="6008"/>
                    <a:pt x="2067" y="3972"/>
                    <a:pt x="2067" y="3972"/>
                  </a:cubicBezTo>
                  <a:cubicBezTo>
                    <a:pt x="1824" y="3490"/>
                    <a:pt x="1385" y="2556"/>
                    <a:pt x="1589" y="1907"/>
                  </a:cubicBezTo>
                  <a:cubicBezTo>
                    <a:pt x="1793" y="1258"/>
                    <a:pt x="3276" y="80"/>
                    <a:pt x="3059" y="4"/>
                  </a:cubicBezTo>
                  <a:cubicBezTo>
                    <a:pt x="3054" y="2"/>
                    <a:pt x="3047" y="1"/>
                    <a:pt x="3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8362611" y="1697028"/>
              <a:ext cx="94" cy="9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3D1D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8081068" y="1751387"/>
              <a:ext cx="332434" cy="426156"/>
            </a:xfrm>
            <a:custGeom>
              <a:rect b="b" l="l" r="r" t="t"/>
              <a:pathLst>
                <a:path extrusionOk="0" h="4547" w="3547">
                  <a:moveTo>
                    <a:pt x="2465" y="0"/>
                  </a:moveTo>
                  <a:cubicBezTo>
                    <a:pt x="2019" y="0"/>
                    <a:pt x="1294" y="169"/>
                    <a:pt x="778" y="1131"/>
                  </a:cubicBezTo>
                  <a:cubicBezTo>
                    <a:pt x="526" y="1642"/>
                    <a:pt x="649" y="1875"/>
                    <a:pt x="479" y="2313"/>
                  </a:cubicBezTo>
                  <a:cubicBezTo>
                    <a:pt x="309" y="2751"/>
                    <a:pt x="1" y="4016"/>
                    <a:pt x="971" y="4477"/>
                  </a:cubicBezTo>
                  <a:cubicBezTo>
                    <a:pt x="1071" y="4525"/>
                    <a:pt x="1178" y="4546"/>
                    <a:pt x="1289" y="4546"/>
                  </a:cubicBezTo>
                  <a:cubicBezTo>
                    <a:pt x="2255" y="4546"/>
                    <a:pt x="3547" y="2934"/>
                    <a:pt x="3547" y="2934"/>
                  </a:cubicBezTo>
                  <a:cubicBezTo>
                    <a:pt x="3547" y="2934"/>
                    <a:pt x="2980" y="2775"/>
                    <a:pt x="2934" y="2313"/>
                  </a:cubicBezTo>
                  <a:cubicBezTo>
                    <a:pt x="2888" y="1852"/>
                    <a:pt x="3104" y="1657"/>
                    <a:pt x="2938" y="1390"/>
                  </a:cubicBezTo>
                  <a:cubicBezTo>
                    <a:pt x="2773" y="1123"/>
                    <a:pt x="1882" y="1242"/>
                    <a:pt x="2867" y="50"/>
                  </a:cubicBezTo>
                  <a:cubicBezTo>
                    <a:pt x="2867" y="50"/>
                    <a:pt x="2707" y="0"/>
                    <a:pt x="2465" y="0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8181726" y="2126933"/>
              <a:ext cx="126057" cy="208626"/>
            </a:xfrm>
            <a:custGeom>
              <a:rect b="b" l="l" r="r" t="t"/>
              <a:pathLst>
                <a:path extrusionOk="0" h="2226" w="1345">
                  <a:moveTo>
                    <a:pt x="1345" y="0"/>
                  </a:moveTo>
                  <a:lnTo>
                    <a:pt x="344" y="302"/>
                  </a:lnTo>
                  <a:lnTo>
                    <a:pt x="1" y="1571"/>
                  </a:lnTo>
                  <a:cubicBezTo>
                    <a:pt x="1" y="1571"/>
                    <a:pt x="130" y="2226"/>
                    <a:pt x="247" y="2226"/>
                  </a:cubicBezTo>
                  <a:cubicBezTo>
                    <a:pt x="252" y="2226"/>
                    <a:pt x="256" y="2225"/>
                    <a:pt x="261" y="2223"/>
                  </a:cubicBezTo>
                  <a:cubicBezTo>
                    <a:pt x="380" y="2168"/>
                    <a:pt x="572" y="2115"/>
                    <a:pt x="593" y="2053"/>
                  </a:cubicBezTo>
                  <a:cubicBezTo>
                    <a:pt x="615" y="1992"/>
                    <a:pt x="1345" y="0"/>
                    <a:pt x="1345" y="0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8225214" y="2091131"/>
              <a:ext cx="148550" cy="228214"/>
            </a:xfrm>
            <a:custGeom>
              <a:rect b="b" l="l" r="r" t="t"/>
              <a:pathLst>
                <a:path extrusionOk="0" h="2435" w="1585">
                  <a:moveTo>
                    <a:pt x="1357" y="1"/>
                  </a:moveTo>
                  <a:cubicBezTo>
                    <a:pt x="1328" y="1"/>
                    <a:pt x="1297" y="7"/>
                    <a:pt x="1264" y="22"/>
                  </a:cubicBezTo>
                  <a:cubicBezTo>
                    <a:pt x="1084" y="109"/>
                    <a:pt x="22" y="1313"/>
                    <a:pt x="11" y="1489"/>
                  </a:cubicBezTo>
                  <a:cubicBezTo>
                    <a:pt x="0" y="1664"/>
                    <a:pt x="130" y="2435"/>
                    <a:pt x="130" y="2435"/>
                  </a:cubicBezTo>
                  <a:lnTo>
                    <a:pt x="358" y="1921"/>
                  </a:lnTo>
                  <a:lnTo>
                    <a:pt x="669" y="2206"/>
                  </a:lnTo>
                  <a:lnTo>
                    <a:pt x="1584" y="132"/>
                  </a:lnTo>
                  <a:cubicBezTo>
                    <a:pt x="1584" y="132"/>
                    <a:pt x="1491" y="1"/>
                    <a:pt x="1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8196441" y="1893283"/>
              <a:ext cx="84631" cy="134586"/>
            </a:xfrm>
            <a:custGeom>
              <a:rect b="b" l="l" r="r" t="t"/>
              <a:pathLst>
                <a:path extrusionOk="0" h="1436" w="903">
                  <a:moveTo>
                    <a:pt x="772" y="0"/>
                  </a:moveTo>
                  <a:cubicBezTo>
                    <a:pt x="724" y="62"/>
                    <a:pt x="711" y="140"/>
                    <a:pt x="694" y="213"/>
                  </a:cubicBezTo>
                  <a:cubicBezTo>
                    <a:pt x="612" y="582"/>
                    <a:pt x="396" y="935"/>
                    <a:pt x="94" y="1188"/>
                  </a:cubicBezTo>
                  <a:cubicBezTo>
                    <a:pt x="51" y="1225"/>
                    <a:pt x="1" y="1282"/>
                    <a:pt x="27" y="1325"/>
                  </a:cubicBezTo>
                  <a:cubicBezTo>
                    <a:pt x="37" y="1341"/>
                    <a:pt x="54" y="1351"/>
                    <a:pt x="72" y="1358"/>
                  </a:cubicBezTo>
                  <a:cubicBezTo>
                    <a:pt x="155" y="1396"/>
                    <a:pt x="242" y="1434"/>
                    <a:pt x="336" y="1435"/>
                  </a:cubicBezTo>
                  <a:cubicBezTo>
                    <a:pt x="432" y="1435"/>
                    <a:pt x="539" y="1388"/>
                    <a:pt x="583" y="1299"/>
                  </a:cubicBezTo>
                  <a:cubicBezTo>
                    <a:pt x="610" y="1246"/>
                    <a:pt x="610" y="1185"/>
                    <a:pt x="624" y="1129"/>
                  </a:cubicBezTo>
                  <a:cubicBezTo>
                    <a:pt x="653" y="1012"/>
                    <a:pt x="738" y="914"/>
                    <a:pt x="794" y="805"/>
                  </a:cubicBezTo>
                  <a:cubicBezTo>
                    <a:pt x="903" y="588"/>
                    <a:pt x="887" y="343"/>
                    <a:pt x="869" y="114"/>
                  </a:cubicBezTo>
                  <a:lnTo>
                    <a:pt x="869" y="114"/>
                  </a:lnTo>
                  <a:lnTo>
                    <a:pt x="860" y="180"/>
                  </a:lnTo>
                  <a:cubicBezTo>
                    <a:pt x="847" y="111"/>
                    <a:pt x="821" y="47"/>
                    <a:pt x="772" y="0"/>
                  </a:cubicBezTo>
                  <a:close/>
                </a:path>
              </a:pathLst>
            </a:custGeom>
            <a:solidFill>
              <a:srgbClr val="9151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8168324" y="2035554"/>
              <a:ext cx="126619" cy="53328"/>
            </a:xfrm>
            <a:custGeom>
              <a:rect b="b" l="l" r="r" t="t"/>
              <a:pathLst>
                <a:path extrusionOk="0" h="569" w="1351">
                  <a:moveTo>
                    <a:pt x="1212" y="0"/>
                  </a:moveTo>
                  <a:cubicBezTo>
                    <a:pt x="1081" y="159"/>
                    <a:pt x="836" y="289"/>
                    <a:pt x="547" y="289"/>
                  </a:cubicBezTo>
                  <a:cubicBezTo>
                    <a:pt x="546" y="289"/>
                    <a:pt x="545" y="289"/>
                    <a:pt x="544" y="289"/>
                  </a:cubicBezTo>
                  <a:cubicBezTo>
                    <a:pt x="354" y="288"/>
                    <a:pt x="223" y="228"/>
                    <a:pt x="138" y="147"/>
                  </a:cubicBezTo>
                  <a:cubicBezTo>
                    <a:pt x="116" y="157"/>
                    <a:pt x="95" y="170"/>
                    <a:pt x="76" y="190"/>
                  </a:cubicBezTo>
                  <a:cubicBezTo>
                    <a:pt x="1" y="270"/>
                    <a:pt x="14" y="443"/>
                    <a:pt x="140" y="568"/>
                  </a:cubicBezTo>
                  <a:cubicBezTo>
                    <a:pt x="270" y="439"/>
                    <a:pt x="484" y="341"/>
                    <a:pt x="728" y="341"/>
                  </a:cubicBezTo>
                  <a:cubicBezTo>
                    <a:pt x="760" y="341"/>
                    <a:pt x="792" y="342"/>
                    <a:pt x="824" y="346"/>
                  </a:cubicBezTo>
                  <a:cubicBezTo>
                    <a:pt x="979" y="361"/>
                    <a:pt x="1090" y="415"/>
                    <a:pt x="1166" y="483"/>
                  </a:cubicBezTo>
                  <a:cubicBezTo>
                    <a:pt x="1291" y="364"/>
                    <a:pt x="1351" y="221"/>
                    <a:pt x="1309" y="103"/>
                  </a:cubicBezTo>
                  <a:cubicBezTo>
                    <a:pt x="1288" y="46"/>
                    <a:pt x="1254" y="15"/>
                    <a:pt x="1212" y="0"/>
                  </a:cubicBezTo>
                  <a:close/>
                </a:path>
              </a:pathLst>
            </a:custGeom>
            <a:solidFill>
              <a:srgbClr val="4A0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8181258" y="2034710"/>
              <a:ext cx="100752" cy="28023"/>
            </a:xfrm>
            <a:custGeom>
              <a:rect b="b" l="l" r="r" t="t"/>
              <a:pathLst>
                <a:path extrusionOk="0" h="299" w="1075">
                  <a:moveTo>
                    <a:pt x="1012" y="0"/>
                  </a:moveTo>
                  <a:cubicBezTo>
                    <a:pt x="867" y="0"/>
                    <a:pt x="658" y="119"/>
                    <a:pt x="470" y="162"/>
                  </a:cubicBezTo>
                  <a:cubicBezTo>
                    <a:pt x="442" y="168"/>
                    <a:pt x="412" y="171"/>
                    <a:pt x="383" y="171"/>
                  </a:cubicBezTo>
                  <a:cubicBezTo>
                    <a:pt x="282" y="171"/>
                    <a:pt x="181" y="140"/>
                    <a:pt x="93" y="140"/>
                  </a:cubicBezTo>
                  <a:cubicBezTo>
                    <a:pt x="60" y="140"/>
                    <a:pt x="29" y="145"/>
                    <a:pt x="0" y="156"/>
                  </a:cubicBezTo>
                  <a:cubicBezTo>
                    <a:pt x="85" y="237"/>
                    <a:pt x="216" y="297"/>
                    <a:pt x="406" y="298"/>
                  </a:cubicBezTo>
                  <a:cubicBezTo>
                    <a:pt x="407" y="298"/>
                    <a:pt x="408" y="298"/>
                    <a:pt x="409" y="298"/>
                  </a:cubicBezTo>
                  <a:cubicBezTo>
                    <a:pt x="698" y="298"/>
                    <a:pt x="943" y="168"/>
                    <a:pt x="1074" y="9"/>
                  </a:cubicBezTo>
                  <a:cubicBezTo>
                    <a:pt x="1055" y="3"/>
                    <a:pt x="1034" y="0"/>
                    <a:pt x="1012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8181445" y="2067419"/>
              <a:ext cx="96159" cy="35240"/>
            </a:xfrm>
            <a:custGeom>
              <a:rect b="b" l="l" r="r" t="t"/>
              <a:pathLst>
                <a:path extrusionOk="0" h="376" w="1026">
                  <a:moveTo>
                    <a:pt x="588" y="1"/>
                  </a:moveTo>
                  <a:cubicBezTo>
                    <a:pt x="344" y="1"/>
                    <a:pt x="130" y="99"/>
                    <a:pt x="0" y="228"/>
                  </a:cubicBezTo>
                  <a:cubicBezTo>
                    <a:pt x="84" y="311"/>
                    <a:pt x="217" y="374"/>
                    <a:pt x="411" y="375"/>
                  </a:cubicBezTo>
                  <a:cubicBezTo>
                    <a:pt x="412" y="375"/>
                    <a:pt x="413" y="375"/>
                    <a:pt x="415" y="375"/>
                  </a:cubicBezTo>
                  <a:cubicBezTo>
                    <a:pt x="668" y="375"/>
                    <a:pt x="888" y="275"/>
                    <a:pt x="1026" y="143"/>
                  </a:cubicBezTo>
                  <a:cubicBezTo>
                    <a:pt x="950" y="75"/>
                    <a:pt x="839" y="21"/>
                    <a:pt x="684" y="6"/>
                  </a:cubicBezTo>
                  <a:cubicBezTo>
                    <a:pt x="652" y="2"/>
                    <a:pt x="620" y="1"/>
                    <a:pt x="588" y="1"/>
                  </a:cubicBezTo>
                  <a:close/>
                </a:path>
              </a:pathLst>
            </a:custGeom>
            <a:solidFill>
              <a:srgbClr val="CB8C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8295506" y="1922524"/>
              <a:ext cx="85194" cy="77509"/>
            </a:xfrm>
            <a:custGeom>
              <a:rect b="b" l="l" r="r" t="t"/>
              <a:pathLst>
                <a:path extrusionOk="0" h="827" w="909">
                  <a:moveTo>
                    <a:pt x="501" y="1"/>
                  </a:moveTo>
                  <a:cubicBezTo>
                    <a:pt x="438" y="1"/>
                    <a:pt x="375" y="13"/>
                    <a:pt x="317" y="37"/>
                  </a:cubicBezTo>
                  <a:cubicBezTo>
                    <a:pt x="248" y="66"/>
                    <a:pt x="184" y="105"/>
                    <a:pt x="130" y="153"/>
                  </a:cubicBezTo>
                  <a:cubicBezTo>
                    <a:pt x="77" y="204"/>
                    <a:pt x="30" y="259"/>
                    <a:pt x="0" y="321"/>
                  </a:cubicBezTo>
                  <a:lnTo>
                    <a:pt x="6" y="326"/>
                  </a:lnTo>
                  <a:cubicBezTo>
                    <a:pt x="90" y="219"/>
                    <a:pt x="204" y="135"/>
                    <a:pt x="329" y="97"/>
                  </a:cubicBezTo>
                  <a:cubicBezTo>
                    <a:pt x="377" y="82"/>
                    <a:pt x="426" y="74"/>
                    <a:pt x="474" y="74"/>
                  </a:cubicBezTo>
                  <a:cubicBezTo>
                    <a:pt x="553" y="74"/>
                    <a:pt x="628" y="95"/>
                    <a:pt x="689" y="139"/>
                  </a:cubicBezTo>
                  <a:cubicBezTo>
                    <a:pt x="789" y="208"/>
                    <a:pt x="840" y="331"/>
                    <a:pt x="837" y="458"/>
                  </a:cubicBezTo>
                  <a:cubicBezTo>
                    <a:pt x="835" y="585"/>
                    <a:pt x="785" y="715"/>
                    <a:pt x="704" y="822"/>
                  </a:cubicBezTo>
                  <a:lnTo>
                    <a:pt x="710" y="827"/>
                  </a:lnTo>
                  <a:cubicBezTo>
                    <a:pt x="813" y="733"/>
                    <a:pt x="889" y="597"/>
                    <a:pt x="900" y="453"/>
                  </a:cubicBezTo>
                  <a:cubicBezTo>
                    <a:pt x="908" y="381"/>
                    <a:pt x="897" y="308"/>
                    <a:pt x="871" y="241"/>
                  </a:cubicBezTo>
                  <a:cubicBezTo>
                    <a:pt x="844" y="174"/>
                    <a:pt x="799" y="115"/>
                    <a:pt x="741" y="73"/>
                  </a:cubicBezTo>
                  <a:cubicBezTo>
                    <a:pt x="672" y="24"/>
                    <a:pt x="587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8151454" y="1888409"/>
              <a:ext cx="86787" cy="99065"/>
            </a:xfrm>
            <a:custGeom>
              <a:rect b="b" l="l" r="r" t="t"/>
              <a:pathLst>
                <a:path extrusionOk="0" h="1057" w="926">
                  <a:moveTo>
                    <a:pt x="546" y="1"/>
                  </a:moveTo>
                  <a:cubicBezTo>
                    <a:pt x="536" y="1"/>
                    <a:pt x="525" y="1"/>
                    <a:pt x="514" y="2"/>
                  </a:cubicBezTo>
                  <a:cubicBezTo>
                    <a:pt x="273" y="24"/>
                    <a:pt x="55" y="277"/>
                    <a:pt x="27" y="567"/>
                  </a:cubicBezTo>
                  <a:cubicBezTo>
                    <a:pt x="1" y="845"/>
                    <a:pt x="158" y="1056"/>
                    <a:pt x="383" y="1056"/>
                  </a:cubicBezTo>
                  <a:cubicBezTo>
                    <a:pt x="393" y="1056"/>
                    <a:pt x="403" y="1056"/>
                    <a:pt x="414" y="1055"/>
                  </a:cubicBezTo>
                  <a:cubicBezTo>
                    <a:pt x="655" y="1034"/>
                    <a:pt x="872" y="781"/>
                    <a:pt x="899" y="489"/>
                  </a:cubicBezTo>
                  <a:cubicBezTo>
                    <a:pt x="926" y="213"/>
                    <a:pt x="770" y="1"/>
                    <a:pt x="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8149861" y="1888597"/>
              <a:ext cx="79570" cy="81820"/>
            </a:xfrm>
            <a:custGeom>
              <a:rect b="b" l="l" r="r" t="t"/>
              <a:pathLst>
                <a:path extrusionOk="0" h="873" w="849">
                  <a:moveTo>
                    <a:pt x="522" y="0"/>
                  </a:moveTo>
                  <a:cubicBezTo>
                    <a:pt x="350" y="0"/>
                    <a:pt x="164" y="151"/>
                    <a:pt x="87" y="364"/>
                  </a:cubicBezTo>
                  <a:cubicBezTo>
                    <a:pt x="0" y="601"/>
                    <a:pt x="81" y="826"/>
                    <a:pt x="269" y="866"/>
                  </a:cubicBezTo>
                  <a:cubicBezTo>
                    <a:pt x="288" y="870"/>
                    <a:pt x="307" y="872"/>
                    <a:pt x="327" y="872"/>
                  </a:cubicBezTo>
                  <a:cubicBezTo>
                    <a:pt x="499" y="872"/>
                    <a:pt x="685" y="721"/>
                    <a:pt x="762" y="509"/>
                  </a:cubicBezTo>
                  <a:cubicBezTo>
                    <a:pt x="849" y="272"/>
                    <a:pt x="766" y="46"/>
                    <a:pt x="580" y="6"/>
                  </a:cubicBezTo>
                  <a:cubicBezTo>
                    <a:pt x="561" y="2"/>
                    <a:pt x="541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8"/>
            <p:cNvSpPr/>
            <p:nvPr/>
          </p:nvSpPr>
          <p:spPr>
            <a:xfrm>
              <a:off x="8152391" y="1881755"/>
              <a:ext cx="86037" cy="59889"/>
            </a:xfrm>
            <a:custGeom>
              <a:rect b="b" l="l" r="r" t="t"/>
              <a:pathLst>
                <a:path extrusionOk="0" h="639" w="918">
                  <a:moveTo>
                    <a:pt x="545" y="0"/>
                  </a:moveTo>
                  <a:cubicBezTo>
                    <a:pt x="533" y="0"/>
                    <a:pt x="522" y="1"/>
                    <a:pt x="510" y="2"/>
                  </a:cubicBezTo>
                  <a:cubicBezTo>
                    <a:pt x="437" y="9"/>
                    <a:pt x="362" y="36"/>
                    <a:pt x="296" y="77"/>
                  </a:cubicBezTo>
                  <a:cubicBezTo>
                    <a:pt x="231" y="121"/>
                    <a:pt x="173" y="176"/>
                    <a:pt x="128" y="239"/>
                  </a:cubicBezTo>
                  <a:cubicBezTo>
                    <a:pt x="38" y="363"/>
                    <a:pt x="1" y="512"/>
                    <a:pt x="13" y="639"/>
                  </a:cubicBezTo>
                  <a:lnTo>
                    <a:pt x="21" y="638"/>
                  </a:lnTo>
                  <a:cubicBezTo>
                    <a:pt x="34" y="510"/>
                    <a:pt x="85" y="379"/>
                    <a:pt x="172" y="274"/>
                  </a:cubicBezTo>
                  <a:cubicBezTo>
                    <a:pt x="257" y="168"/>
                    <a:pt x="380" y="91"/>
                    <a:pt x="503" y="81"/>
                  </a:cubicBezTo>
                  <a:cubicBezTo>
                    <a:pt x="514" y="80"/>
                    <a:pt x="525" y="80"/>
                    <a:pt x="536" y="80"/>
                  </a:cubicBezTo>
                  <a:cubicBezTo>
                    <a:pt x="645" y="80"/>
                    <a:pt x="741" y="134"/>
                    <a:pt x="802" y="217"/>
                  </a:cubicBezTo>
                  <a:cubicBezTo>
                    <a:pt x="870" y="310"/>
                    <a:pt x="897" y="434"/>
                    <a:pt x="885" y="560"/>
                  </a:cubicBezTo>
                  <a:lnTo>
                    <a:pt x="894" y="560"/>
                  </a:lnTo>
                  <a:cubicBezTo>
                    <a:pt x="914" y="495"/>
                    <a:pt x="917" y="427"/>
                    <a:pt x="913" y="360"/>
                  </a:cubicBezTo>
                  <a:cubicBezTo>
                    <a:pt x="905" y="294"/>
                    <a:pt x="884" y="231"/>
                    <a:pt x="851" y="175"/>
                  </a:cubicBezTo>
                  <a:cubicBezTo>
                    <a:pt x="794" y="71"/>
                    <a:pt x="678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8"/>
            <p:cNvSpPr/>
            <p:nvPr/>
          </p:nvSpPr>
          <p:spPr>
            <a:xfrm>
              <a:off x="8278073" y="1928710"/>
              <a:ext cx="101220" cy="95222"/>
            </a:xfrm>
            <a:custGeom>
              <a:rect b="b" l="l" r="r" t="t"/>
              <a:pathLst>
                <a:path extrusionOk="0" h="1016" w="1080">
                  <a:moveTo>
                    <a:pt x="663" y="0"/>
                  </a:moveTo>
                  <a:cubicBezTo>
                    <a:pt x="498" y="0"/>
                    <a:pt x="316" y="92"/>
                    <a:pt x="189" y="257"/>
                  </a:cubicBezTo>
                  <a:cubicBezTo>
                    <a:pt x="1" y="502"/>
                    <a:pt x="6" y="811"/>
                    <a:pt x="200" y="949"/>
                  </a:cubicBezTo>
                  <a:cubicBezTo>
                    <a:pt x="263" y="994"/>
                    <a:pt x="339" y="1015"/>
                    <a:pt x="418" y="1015"/>
                  </a:cubicBezTo>
                  <a:cubicBezTo>
                    <a:pt x="583" y="1015"/>
                    <a:pt x="765" y="923"/>
                    <a:pt x="893" y="758"/>
                  </a:cubicBezTo>
                  <a:cubicBezTo>
                    <a:pt x="1080" y="514"/>
                    <a:pt x="1075" y="204"/>
                    <a:pt x="880" y="67"/>
                  </a:cubicBezTo>
                  <a:cubicBezTo>
                    <a:pt x="817" y="22"/>
                    <a:pt x="742" y="0"/>
                    <a:pt x="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282572" y="1930866"/>
              <a:ext cx="77883" cy="80414"/>
            </a:xfrm>
            <a:custGeom>
              <a:rect b="b" l="l" r="r" t="t"/>
              <a:pathLst>
                <a:path extrusionOk="0" h="858" w="831">
                  <a:moveTo>
                    <a:pt x="519" y="1"/>
                  </a:moveTo>
                  <a:cubicBezTo>
                    <a:pt x="367" y="1"/>
                    <a:pt x="198" y="124"/>
                    <a:pt x="108" y="313"/>
                  </a:cubicBezTo>
                  <a:cubicBezTo>
                    <a:pt x="0" y="540"/>
                    <a:pt x="50" y="777"/>
                    <a:pt x="219" y="842"/>
                  </a:cubicBezTo>
                  <a:cubicBezTo>
                    <a:pt x="248" y="853"/>
                    <a:pt x="279" y="858"/>
                    <a:pt x="310" y="858"/>
                  </a:cubicBezTo>
                  <a:cubicBezTo>
                    <a:pt x="462" y="858"/>
                    <a:pt x="633" y="735"/>
                    <a:pt x="722" y="547"/>
                  </a:cubicBezTo>
                  <a:cubicBezTo>
                    <a:pt x="830" y="318"/>
                    <a:pt x="780" y="82"/>
                    <a:pt x="610" y="17"/>
                  </a:cubicBezTo>
                  <a:cubicBezTo>
                    <a:pt x="581" y="6"/>
                    <a:pt x="551" y="1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163357" y="1846890"/>
              <a:ext cx="76009" cy="21369"/>
            </a:xfrm>
            <a:custGeom>
              <a:rect b="b" l="l" r="r" t="t"/>
              <a:pathLst>
                <a:path extrusionOk="0" h="228" w="811">
                  <a:moveTo>
                    <a:pt x="404" y="1"/>
                  </a:moveTo>
                  <a:cubicBezTo>
                    <a:pt x="262" y="1"/>
                    <a:pt x="116" y="55"/>
                    <a:pt x="4" y="150"/>
                  </a:cubicBezTo>
                  <a:cubicBezTo>
                    <a:pt x="0" y="154"/>
                    <a:pt x="4" y="160"/>
                    <a:pt x="9" y="160"/>
                  </a:cubicBezTo>
                  <a:cubicBezTo>
                    <a:pt x="10" y="160"/>
                    <a:pt x="11" y="159"/>
                    <a:pt x="12" y="158"/>
                  </a:cubicBezTo>
                  <a:cubicBezTo>
                    <a:pt x="123" y="65"/>
                    <a:pt x="260" y="15"/>
                    <a:pt x="395" y="15"/>
                  </a:cubicBezTo>
                  <a:cubicBezTo>
                    <a:pt x="548" y="15"/>
                    <a:pt x="696" y="80"/>
                    <a:pt x="794" y="224"/>
                  </a:cubicBezTo>
                  <a:cubicBezTo>
                    <a:pt x="796" y="226"/>
                    <a:pt x="798" y="228"/>
                    <a:pt x="800" y="228"/>
                  </a:cubicBezTo>
                  <a:cubicBezTo>
                    <a:pt x="806" y="228"/>
                    <a:pt x="811" y="222"/>
                    <a:pt x="806" y="217"/>
                  </a:cubicBezTo>
                  <a:cubicBezTo>
                    <a:pt x="712" y="67"/>
                    <a:pt x="561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26622" y="1883348"/>
              <a:ext cx="68230" cy="36271"/>
            </a:xfrm>
            <a:custGeom>
              <a:rect b="b" l="l" r="r" t="t"/>
              <a:pathLst>
                <a:path extrusionOk="0" h="387" w="728">
                  <a:moveTo>
                    <a:pt x="269" y="0"/>
                  </a:moveTo>
                  <a:cubicBezTo>
                    <a:pt x="174" y="0"/>
                    <a:pt x="79" y="33"/>
                    <a:pt x="7" y="99"/>
                  </a:cubicBezTo>
                  <a:cubicBezTo>
                    <a:pt x="0" y="106"/>
                    <a:pt x="7" y="115"/>
                    <a:pt x="15" y="115"/>
                  </a:cubicBezTo>
                  <a:cubicBezTo>
                    <a:pt x="17" y="115"/>
                    <a:pt x="20" y="114"/>
                    <a:pt x="22" y="113"/>
                  </a:cubicBezTo>
                  <a:cubicBezTo>
                    <a:pt x="94" y="54"/>
                    <a:pt x="184" y="22"/>
                    <a:pt x="274" y="22"/>
                  </a:cubicBezTo>
                  <a:cubicBezTo>
                    <a:pt x="331" y="22"/>
                    <a:pt x="387" y="34"/>
                    <a:pt x="440" y="60"/>
                  </a:cubicBezTo>
                  <a:cubicBezTo>
                    <a:pt x="573" y="125"/>
                    <a:pt x="655" y="252"/>
                    <a:pt x="712" y="383"/>
                  </a:cubicBezTo>
                  <a:cubicBezTo>
                    <a:pt x="713" y="385"/>
                    <a:pt x="715" y="386"/>
                    <a:pt x="717" y="386"/>
                  </a:cubicBezTo>
                  <a:cubicBezTo>
                    <a:pt x="722" y="386"/>
                    <a:pt x="727" y="382"/>
                    <a:pt x="725" y="377"/>
                  </a:cubicBezTo>
                  <a:cubicBezTo>
                    <a:pt x="665" y="232"/>
                    <a:pt x="570" y="88"/>
                    <a:pt x="418" y="28"/>
                  </a:cubicBezTo>
                  <a:cubicBezTo>
                    <a:pt x="370" y="10"/>
                    <a:pt x="320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270669" y="1937801"/>
              <a:ext cx="266359" cy="194474"/>
            </a:xfrm>
            <a:custGeom>
              <a:rect b="b" l="l" r="r" t="t"/>
              <a:pathLst>
                <a:path extrusionOk="0" h="2075" w="2842">
                  <a:moveTo>
                    <a:pt x="1650" y="0"/>
                  </a:moveTo>
                  <a:cubicBezTo>
                    <a:pt x="1642" y="0"/>
                    <a:pt x="1634" y="1"/>
                    <a:pt x="1628" y="2"/>
                  </a:cubicBezTo>
                  <a:cubicBezTo>
                    <a:pt x="1425" y="23"/>
                    <a:pt x="1" y="1887"/>
                    <a:pt x="60" y="2018"/>
                  </a:cubicBezTo>
                  <a:cubicBezTo>
                    <a:pt x="70" y="2037"/>
                    <a:pt x="83" y="2056"/>
                    <a:pt x="98" y="2075"/>
                  </a:cubicBezTo>
                  <a:cubicBezTo>
                    <a:pt x="167" y="1804"/>
                    <a:pt x="1470" y="110"/>
                    <a:pt x="1663" y="89"/>
                  </a:cubicBezTo>
                  <a:cubicBezTo>
                    <a:pt x="1669" y="88"/>
                    <a:pt x="1676" y="88"/>
                    <a:pt x="1684" y="88"/>
                  </a:cubicBezTo>
                  <a:cubicBezTo>
                    <a:pt x="1897" y="88"/>
                    <a:pt x="2631" y="331"/>
                    <a:pt x="2827" y="454"/>
                  </a:cubicBezTo>
                  <a:cubicBezTo>
                    <a:pt x="2837" y="432"/>
                    <a:pt x="2841" y="417"/>
                    <a:pt x="2839" y="411"/>
                  </a:cubicBezTo>
                  <a:cubicBezTo>
                    <a:pt x="2812" y="317"/>
                    <a:pt x="1892" y="0"/>
                    <a:pt x="1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279854" y="1945955"/>
              <a:ext cx="255769" cy="215187"/>
            </a:xfrm>
            <a:custGeom>
              <a:rect b="b" l="l" r="r" t="t"/>
              <a:pathLst>
                <a:path extrusionOk="0" h="2296" w="2729">
                  <a:moveTo>
                    <a:pt x="1586" y="1"/>
                  </a:moveTo>
                  <a:cubicBezTo>
                    <a:pt x="1578" y="1"/>
                    <a:pt x="1571" y="1"/>
                    <a:pt x="1565" y="2"/>
                  </a:cubicBezTo>
                  <a:cubicBezTo>
                    <a:pt x="1372" y="23"/>
                    <a:pt x="69" y="1717"/>
                    <a:pt x="0" y="1988"/>
                  </a:cubicBezTo>
                  <a:cubicBezTo>
                    <a:pt x="91" y="2098"/>
                    <a:pt x="288" y="2208"/>
                    <a:pt x="502" y="2295"/>
                  </a:cubicBezTo>
                  <a:cubicBezTo>
                    <a:pt x="871" y="1808"/>
                    <a:pt x="1308" y="1250"/>
                    <a:pt x="1778" y="1136"/>
                  </a:cubicBezTo>
                  <a:cubicBezTo>
                    <a:pt x="1778" y="1136"/>
                    <a:pt x="1885" y="1096"/>
                    <a:pt x="2052" y="1096"/>
                  </a:cubicBezTo>
                  <a:cubicBezTo>
                    <a:pt x="2114" y="1096"/>
                    <a:pt x="2183" y="1102"/>
                    <a:pt x="2259" y="1117"/>
                  </a:cubicBezTo>
                  <a:cubicBezTo>
                    <a:pt x="2489" y="777"/>
                    <a:pt x="2679" y="479"/>
                    <a:pt x="2729" y="367"/>
                  </a:cubicBezTo>
                  <a:cubicBezTo>
                    <a:pt x="2533" y="244"/>
                    <a:pt x="1799" y="1"/>
                    <a:pt x="15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1" name="Google Shape;1941;p18"/>
          <p:cNvGrpSpPr/>
          <p:nvPr/>
        </p:nvGrpSpPr>
        <p:grpSpPr>
          <a:xfrm rot="2162082">
            <a:off x="-268335" y="3492187"/>
            <a:ext cx="4919040" cy="2223636"/>
            <a:chOff x="3659150" y="4777100"/>
            <a:chExt cx="1317556" cy="610253"/>
          </a:xfrm>
        </p:grpSpPr>
        <p:sp>
          <p:nvSpPr>
            <p:cNvPr id="1942" name="Google Shape;1942;p18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6" name="Google Shape;1946;p18"/>
          <p:cNvGrpSpPr/>
          <p:nvPr/>
        </p:nvGrpSpPr>
        <p:grpSpPr>
          <a:xfrm>
            <a:off x="267875" y="1581950"/>
            <a:ext cx="942205" cy="3022052"/>
            <a:chOff x="345275" y="1581950"/>
            <a:chExt cx="942205" cy="3022052"/>
          </a:xfrm>
        </p:grpSpPr>
        <p:sp>
          <p:nvSpPr>
            <p:cNvPr id="1947" name="Google Shape;1947;p18"/>
            <p:cNvSpPr/>
            <p:nvPr/>
          </p:nvSpPr>
          <p:spPr>
            <a:xfrm>
              <a:off x="485235" y="3375761"/>
              <a:ext cx="512120" cy="1081878"/>
            </a:xfrm>
            <a:custGeom>
              <a:rect b="b" l="l" r="r" t="t"/>
              <a:pathLst>
                <a:path extrusionOk="0" h="11131" w="5269">
                  <a:moveTo>
                    <a:pt x="3891" y="0"/>
                  </a:moveTo>
                  <a:lnTo>
                    <a:pt x="2526" y="1963"/>
                  </a:lnTo>
                  <a:cubicBezTo>
                    <a:pt x="2526" y="1963"/>
                    <a:pt x="2162" y="2744"/>
                    <a:pt x="1614" y="3465"/>
                  </a:cubicBezTo>
                  <a:cubicBezTo>
                    <a:pt x="1066" y="4186"/>
                    <a:pt x="843" y="8755"/>
                    <a:pt x="589" y="9094"/>
                  </a:cubicBezTo>
                  <a:cubicBezTo>
                    <a:pt x="450" y="9280"/>
                    <a:pt x="213" y="9463"/>
                    <a:pt x="0" y="9630"/>
                  </a:cubicBezTo>
                  <a:cubicBezTo>
                    <a:pt x="68" y="9673"/>
                    <a:pt x="132" y="9732"/>
                    <a:pt x="180" y="9794"/>
                  </a:cubicBezTo>
                  <a:cubicBezTo>
                    <a:pt x="442" y="10127"/>
                    <a:pt x="597" y="10558"/>
                    <a:pt x="941" y="10807"/>
                  </a:cubicBezTo>
                  <a:cubicBezTo>
                    <a:pt x="1161" y="10965"/>
                    <a:pt x="1435" y="11029"/>
                    <a:pt x="1699" y="11089"/>
                  </a:cubicBezTo>
                  <a:cubicBezTo>
                    <a:pt x="1790" y="11110"/>
                    <a:pt x="1884" y="11131"/>
                    <a:pt x="1977" y="11131"/>
                  </a:cubicBezTo>
                  <a:cubicBezTo>
                    <a:pt x="2007" y="11131"/>
                    <a:pt x="2036" y="11128"/>
                    <a:pt x="2066" y="11123"/>
                  </a:cubicBezTo>
                  <a:cubicBezTo>
                    <a:pt x="2069" y="11123"/>
                    <a:pt x="2071" y="11122"/>
                    <a:pt x="2073" y="11122"/>
                  </a:cubicBezTo>
                  <a:cubicBezTo>
                    <a:pt x="1711" y="10513"/>
                    <a:pt x="1291" y="9796"/>
                    <a:pt x="1322" y="9687"/>
                  </a:cubicBezTo>
                  <a:cubicBezTo>
                    <a:pt x="1369" y="9514"/>
                    <a:pt x="2943" y="4714"/>
                    <a:pt x="4106" y="2959"/>
                  </a:cubicBezTo>
                  <a:cubicBezTo>
                    <a:pt x="5269" y="1203"/>
                    <a:pt x="3891" y="0"/>
                    <a:pt x="3891" y="0"/>
                  </a:cubicBezTo>
                  <a:close/>
                </a:path>
              </a:pathLst>
            </a:custGeom>
            <a:solidFill>
              <a:srgbClr val="8E57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419629" y="4311738"/>
              <a:ext cx="331241" cy="290030"/>
            </a:xfrm>
            <a:custGeom>
              <a:rect b="b" l="l" r="r" t="t"/>
              <a:pathLst>
                <a:path extrusionOk="0" h="2984" w="3408">
                  <a:moveTo>
                    <a:pt x="675" y="0"/>
                  </a:moveTo>
                  <a:cubicBezTo>
                    <a:pt x="501" y="136"/>
                    <a:pt x="343" y="262"/>
                    <a:pt x="264" y="371"/>
                  </a:cubicBezTo>
                  <a:cubicBezTo>
                    <a:pt x="88" y="616"/>
                    <a:pt x="0" y="1593"/>
                    <a:pt x="0" y="1593"/>
                  </a:cubicBezTo>
                  <a:lnTo>
                    <a:pt x="484" y="1813"/>
                  </a:lnTo>
                  <a:lnTo>
                    <a:pt x="694" y="1354"/>
                  </a:lnTo>
                  <a:lnTo>
                    <a:pt x="1533" y="2291"/>
                  </a:lnTo>
                  <a:lnTo>
                    <a:pt x="3208" y="2984"/>
                  </a:lnTo>
                  <a:cubicBezTo>
                    <a:pt x="3208" y="2984"/>
                    <a:pt x="3408" y="2695"/>
                    <a:pt x="3219" y="2309"/>
                  </a:cubicBezTo>
                  <a:cubicBezTo>
                    <a:pt x="3149" y="2167"/>
                    <a:pt x="2959" y="1848"/>
                    <a:pt x="2748" y="1492"/>
                  </a:cubicBezTo>
                  <a:cubicBezTo>
                    <a:pt x="2746" y="1492"/>
                    <a:pt x="2744" y="1493"/>
                    <a:pt x="2741" y="1493"/>
                  </a:cubicBezTo>
                  <a:cubicBezTo>
                    <a:pt x="2712" y="1498"/>
                    <a:pt x="2682" y="1501"/>
                    <a:pt x="2653" y="1501"/>
                  </a:cubicBezTo>
                  <a:cubicBezTo>
                    <a:pt x="2560" y="1501"/>
                    <a:pt x="2466" y="1479"/>
                    <a:pt x="2374" y="1458"/>
                  </a:cubicBezTo>
                  <a:cubicBezTo>
                    <a:pt x="2110" y="1399"/>
                    <a:pt x="1836" y="1335"/>
                    <a:pt x="1616" y="1176"/>
                  </a:cubicBezTo>
                  <a:cubicBezTo>
                    <a:pt x="1272" y="928"/>
                    <a:pt x="1117" y="497"/>
                    <a:pt x="855" y="164"/>
                  </a:cubicBezTo>
                  <a:cubicBezTo>
                    <a:pt x="807" y="102"/>
                    <a:pt x="743" y="43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626360" y="3430092"/>
              <a:ext cx="327547" cy="1074005"/>
            </a:xfrm>
            <a:custGeom>
              <a:rect b="b" l="l" r="r" t="t"/>
              <a:pathLst>
                <a:path extrusionOk="0" h="11050" w="3370">
                  <a:moveTo>
                    <a:pt x="1743" y="1"/>
                  </a:moveTo>
                  <a:lnTo>
                    <a:pt x="887" y="2232"/>
                  </a:lnTo>
                  <a:cubicBezTo>
                    <a:pt x="887" y="2232"/>
                    <a:pt x="720" y="3079"/>
                    <a:pt x="360" y="3909"/>
                  </a:cubicBezTo>
                  <a:cubicBezTo>
                    <a:pt x="0" y="4739"/>
                    <a:pt x="715" y="9202"/>
                    <a:pt x="623" y="9615"/>
                  </a:cubicBezTo>
                  <a:cubicBezTo>
                    <a:pt x="573" y="9842"/>
                    <a:pt x="434" y="10107"/>
                    <a:pt x="310" y="10347"/>
                  </a:cubicBezTo>
                  <a:cubicBezTo>
                    <a:pt x="389" y="10358"/>
                    <a:pt x="471" y="10385"/>
                    <a:pt x="540" y="10421"/>
                  </a:cubicBezTo>
                  <a:cubicBezTo>
                    <a:pt x="919" y="10617"/>
                    <a:pt x="1236" y="10945"/>
                    <a:pt x="1654" y="11027"/>
                  </a:cubicBezTo>
                  <a:cubicBezTo>
                    <a:pt x="1731" y="11043"/>
                    <a:pt x="1809" y="11049"/>
                    <a:pt x="1886" y="11049"/>
                  </a:cubicBezTo>
                  <a:cubicBezTo>
                    <a:pt x="2078" y="11049"/>
                    <a:pt x="2272" y="11010"/>
                    <a:pt x="2460" y="10971"/>
                  </a:cubicBezTo>
                  <a:cubicBezTo>
                    <a:pt x="2582" y="10946"/>
                    <a:pt x="2707" y="10919"/>
                    <a:pt x="2809" y="10850"/>
                  </a:cubicBezTo>
                  <a:cubicBezTo>
                    <a:pt x="2811" y="10849"/>
                    <a:pt x="2813" y="10847"/>
                    <a:pt x="2815" y="10846"/>
                  </a:cubicBezTo>
                  <a:cubicBezTo>
                    <a:pt x="2233" y="10441"/>
                    <a:pt x="1553" y="9964"/>
                    <a:pt x="1536" y="9852"/>
                  </a:cubicBezTo>
                  <a:cubicBezTo>
                    <a:pt x="1508" y="9674"/>
                    <a:pt x="1950" y="4804"/>
                    <a:pt x="2660" y="2823"/>
                  </a:cubicBezTo>
                  <a:cubicBezTo>
                    <a:pt x="3369" y="840"/>
                    <a:pt x="1743" y="1"/>
                    <a:pt x="1743" y="1"/>
                  </a:cubicBezTo>
                  <a:close/>
                </a:path>
              </a:pathLst>
            </a:custGeom>
            <a:solidFill>
              <a:srgbClr val="8E57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629276" y="4435757"/>
              <a:ext cx="377505" cy="168245"/>
            </a:xfrm>
            <a:custGeom>
              <a:rect b="b" l="l" r="r" t="t"/>
              <a:pathLst>
                <a:path extrusionOk="0" h="1731" w="3884">
                  <a:moveTo>
                    <a:pt x="280" y="0"/>
                  </a:moveTo>
                  <a:cubicBezTo>
                    <a:pt x="178" y="196"/>
                    <a:pt x="85" y="377"/>
                    <a:pt x="59" y="508"/>
                  </a:cubicBezTo>
                  <a:cubicBezTo>
                    <a:pt x="0" y="805"/>
                    <a:pt x="325" y="1730"/>
                    <a:pt x="325" y="1730"/>
                  </a:cubicBezTo>
                  <a:lnTo>
                    <a:pt x="857" y="1730"/>
                  </a:lnTo>
                  <a:lnTo>
                    <a:pt x="857" y="1225"/>
                  </a:lnTo>
                  <a:lnTo>
                    <a:pt x="2010" y="1730"/>
                  </a:lnTo>
                  <a:lnTo>
                    <a:pt x="3821" y="1665"/>
                  </a:lnTo>
                  <a:cubicBezTo>
                    <a:pt x="3821" y="1665"/>
                    <a:pt x="3883" y="1321"/>
                    <a:pt x="3552" y="1047"/>
                  </a:cubicBezTo>
                  <a:cubicBezTo>
                    <a:pt x="3430" y="948"/>
                    <a:pt x="3124" y="736"/>
                    <a:pt x="2785" y="499"/>
                  </a:cubicBezTo>
                  <a:cubicBezTo>
                    <a:pt x="2783" y="500"/>
                    <a:pt x="2781" y="502"/>
                    <a:pt x="2779" y="503"/>
                  </a:cubicBezTo>
                  <a:cubicBezTo>
                    <a:pt x="2676" y="572"/>
                    <a:pt x="2552" y="599"/>
                    <a:pt x="2430" y="624"/>
                  </a:cubicBezTo>
                  <a:cubicBezTo>
                    <a:pt x="2242" y="663"/>
                    <a:pt x="2048" y="702"/>
                    <a:pt x="1856" y="702"/>
                  </a:cubicBezTo>
                  <a:cubicBezTo>
                    <a:pt x="1778" y="702"/>
                    <a:pt x="1700" y="696"/>
                    <a:pt x="1623" y="680"/>
                  </a:cubicBezTo>
                  <a:cubicBezTo>
                    <a:pt x="1206" y="598"/>
                    <a:pt x="889" y="270"/>
                    <a:pt x="510" y="74"/>
                  </a:cubicBezTo>
                  <a:cubicBezTo>
                    <a:pt x="441" y="38"/>
                    <a:pt x="359" y="1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553270" y="2838181"/>
              <a:ext cx="473437" cy="835780"/>
            </a:xfrm>
            <a:custGeom>
              <a:rect b="b" l="l" r="r" t="t"/>
              <a:pathLst>
                <a:path extrusionOk="0" h="8599" w="4871">
                  <a:moveTo>
                    <a:pt x="1292" y="0"/>
                  </a:moveTo>
                  <a:cubicBezTo>
                    <a:pt x="1292" y="0"/>
                    <a:pt x="171" y="1067"/>
                    <a:pt x="86" y="2739"/>
                  </a:cubicBezTo>
                  <a:cubicBezTo>
                    <a:pt x="0" y="4410"/>
                    <a:pt x="688" y="8599"/>
                    <a:pt x="688" y="8599"/>
                  </a:cubicBezTo>
                  <a:lnTo>
                    <a:pt x="3587" y="8599"/>
                  </a:lnTo>
                  <a:cubicBezTo>
                    <a:pt x="3587" y="8599"/>
                    <a:pt x="4871" y="2748"/>
                    <a:pt x="4558" y="366"/>
                  </a:cubicBezTo>
                  <a:lnTo>
                    <a:pt x="12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543551" y="1798498"/>
              <a:ext cx="195848" cy="448555"/>
            </a:xfrm>
            <a:custGeom>
              <a:rect b="b" l="l" r="r" t="t"/>
              <a:pathLst>
                <a:path extrusionOk="0" h="4615" w="2015">
                  <a:moveTo>
                    <a:pt x="1073" y="0"/>
                  </a:moveTo>
                  <a:cubicBezTo>
                    <a:pt x="846" y="0"/>
                    <a:pt x="617" y="74"/>
                    <a:pt x="455" y="230"/>
                  </a:cubicBezTo>
                  <a:cubicBezTo>
                    <a:pt x="173" y="503"/>
                    <a:pt x="155" y="942"/>
                    <a:pt x="168" y="1334"/>
                  </a:cubicBezTo>
                  <a:cubicBezTo>
                    <a:pt x="182" y="1725"/>
                    <a:pt x="207" y="2115"/>
                    <a:pt x="245" y="2505"/>
                  </a:cubicBezTo>
                  <a:cubicBezTo>
                    <a:pt x="292" y="2980"/>
                    <a:pt x="342" y="3511"/>
                    <a:pt x="46" y="3885"/>
                  </a:cubicBezTo>
                  <a:cubicBezTo>
                    <a:pt x="304" y="3757"/>
                    <a:pt x="512" y="3527"/>
                    <a:pt x="614" y="3257"/>
                  </a:cubicBezTo>
                  <a:lnTo>
                    <a:pt x="614" y="3257"/>
                  </a:lnTo>
                  <a:cubicBezTo>
                    <a:pt x="529" y="3702"/>
                    <a:pt x="314" y="4122"/>
                    <a:pt x="1" y="4448"/>
                  </a:cubicBezTo>
                  <a:cubicBezTo>
                    <a:pt x="361" y="4399"/>
                    <a:pt x="695" y="4188"/>
                    <a:pt x="894" y="3885"/>
                  </a:cubicBezTo>
                  <a:cubicBezTo>
                    <a:pt x="956" y="4288"/>
                    <a:pt x="1342" y="4614"/>
                    <a:pt x="1748" y="4614"/>
                  </a:cubicBezTo>
                  <a:cubicBezTo>
                    <a:pt x="1760" y="4614"/>
                    <a:pt x="1773" y="4614"/>
                    <a:pt x="1785" y="4613"/>
                  </a:cubicBezTo>
                  <a:cubicBezTo>
                    <a:pt x="1596" y="4341"/>
                    <a:pt x="1489" y="4012"/>
                    <a:pt x="1483" y="3680"/>
                  </a:cubicBezTo>
                  <a:cubicBezTo>
                    <a:pt x="1475" y="3285"/>
                    <a:pt x="1607" y="2901"/>
                    <a:pt x="1714" y="2519"/>
                  </a:cubicBezTo>
                  <a:cubicBezTo>
                    <a:pt x="1900" y="1853"/>
                    <a:pt x="2014" y="1146"/>
                    <a:pt x="1865" y="472"/>
                  </a:cubicBezTo>
                  <a:lnTo>
                    <a:pt x="1887" y="274"/>
                  </a:lnTo>
                  <a:cubicBezTo>
                    <a:pt x="1669" y="138"/>
                    <a:pt x="1426" y="29"/>
                    <a:pt x="1170" y="5"/>
                  </a:cubicBezTo>
                  <a:cubicBezTo>
                    <a:pt x="1138" y="2"/>
                    <a:pt x="1105" y="0"/>
                    <a:pt x="10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512255" y="1835918"/>
              <a:ext cx="194487" cy="154734"/>
            </a:xfrm>
            <a:custGeom>
              <a:rect b="b" l="l" r="r" t="t"/>
              <a:pathLst>
                <a:path extrusionOk="0" h="1592" w="2001">
                  <a:moveTo>
                    <a:pt x="1668" y="1"/>
                  </a:moveTo>
                  <a:cubicBezTo>
                    <a:pt x="1652" y="1"/>
                    <a:pt x="1636" y="1"/>
                    <a:pt x="1620" y="2"/>
                  </a:cubicBezTo>
                  <a:cubicBezTo>
                    <a:pt x="1568" y="6"/>
                    <a:pt x="1518" y="14"/>
                    <a:pt x="1467" y="25"/>
                  </a:cubicBezTo>
                  <a:cubicBezTo>
                    <a:pt x="1417" y="35"/>
                    <a:pt x="1368" y="53"/>
                    <a:pt x="1319" y="69"/>
                  </a:cubicBezTo>
                  <a:cubicBezTo>
                    <a:pt x="1283" y="81"/>
                    <a:pt x="1249" y="98"/>
                    <a:pt x="1214" y="114"/>
                  </a:cubicBezTo>
                  <a:lnTo>
                    <a:pt x="1163" y="137"/>
                  </a:lnTo>
                  <a:cubicBezTo>
                    <a:pt x="1146" y="145"/>
                    <a:pt x="1130" y="155"/>
                    <a:pt x="1113" y="164"/>
                  </a:cubicBezTo>
                  <a:cubicBezTo>
                    <a:pt x="1092" y="174"/>
                    <a:pt x="1070" y="186"/>
                    <a:pt x="1050" y="196"/>
                  </a:cubicBezTo>
                  <a:cubicBezTo>
                    <a:pt x="1038" y="201"/>
                    <a:pt x="1029" y="206"/>
                    <a:pt x="1019" y="212"/>
                  </a:cubicBezTo>
                  <a:lnTo>
                    <a:pt x="988" y="231"/>
                  </a:lnTo>
                  <a:lnTo>
                    <a:pt x="932" y="264"/>
                  </a:lnTo>
                  <a:lnTo>
                    <a:pt x="917" y="272"/>
                  </a:lnTo>
                  <a:lnTo>
                    <a:pt x="904" y="281"/>
                  </a:lnTo>
                  <a:lnTo>
                    <a:pt x="876" y="299"/>
                  </a:lnTo>
                  <a:lnTo>
                    <a:pt x="818" y="338"/>
                  </a:lnTo>
                  <a:lnTo>
                    <a:pt x="803" y="347"/>
                  </a:lnTo>
                  <a:lnTo>
                    <a:pt x="790" y="357"/>
                  </a:lnTo>
                  <a:lnTo>
                    <a:pt x="762" y="378"/>
                  </a:lnTo>
                  <a:cubicBezTo>
                    <a:pt x="737" y="396"/>
                    <a:pt x="714" y="414"/>
                    <a:pt x="689" y="432"/>
                  </a:cubicBezTo>
                  <a:lnTo>
                    <a:pt x="621" y="490"/>
                  </a:lnTo>
                  <a:cubicBezTo>
                    <a:pt x="611" y="499"/>
                    <a:pt x="600" y="507"/>
                    <a:pt x="591" y="517"/>
                  </a:cubicBezTo>
                  <a:cubicBezTo>
                    <a:pt x="582" y="526"/>
                    <a:pt x="573" y="535"/>
                    <a:pt x="563" y="544"/>
                  </a:cubicBezTo>
                  <a:cubicBezTo>
                    <a:pt x="528" y="580"/>
                    <a:pt x="490" y="613"/>
                    <a:pt x="458" y="652"/>
                  </a:cubicBezTo>
                  <a:cubicBezTo>
                    <a:pt x="442" y="672"/>
                    <a:pt x="427" y="692"/>
                    <a:pt x="411" y="711"/>
                  </a:cubicBezTo>
                  <a:cubicBezTo>
                    <a:pt x="403" y="721"/>
                    <a:pt x="396" y="732"/>
                    <a:pt x="389" y="742"/>
                  </a:cubicBezTo>
                  <a:cubicBezTo>
                    <a:pt x="381" y="752"/>
                    <a:pt x="374" y="762"/>
                    <a:pt x="367" y="772"/>
                  </a:cubicBezTo>
                  <a:lnTo>
                    <a:pt x="334" y="814"/>
                  </a:lnTo>
                  <a:lnTo>
                    <a:pt x="318" y="836"/>
                  </a:lnTo>
                  <a:lnTo>
                    <a:pt x="302" y="857"/>
                  </a:lnTo>
                  <a:lnTo>
                    <a:pt x="240" y="946"/>
                  </a:lnTo>
                  <a:lnTo>
                    <a:pt x="191" y="1028"/>
                  </a:lnTo>
                  <a:cubicBezTo>
                    <a:pt x="183" y="1041"/>
                    <a:pt x="175" y="1055"/>
                    <a:pt x="166" y="1069"/>
                  </a:cubicBezTo>
                  <a:lnTo>
                    <a:pt x="145" y="1112"/>
                  </a:lnTo>
                  <a:cubicBezTo>
                    <a:pt x="108" y="1184"/>
                    <a:pt x="80" y="1259"/>
                    <a:pt x="54" y="1336"/>
                  </a:cubicBezTo>
                  <a:cubicBezTo>
                    <a:pt x="39" y="1394"/>
                    <a:pt x="19" y="1452"/>
                    <a:pt x="13" y="1511"/>
                  </a:cubicBezTo>
                  <a:cubicBezTo>
                    <a:pt x="12" y="1517"/>
                    <a:pt x="11" y="1524"/>
                    <a:pt x="10" y="1530"/>
                  </a:cubicBezTo>
                  <a:cubicBezTo>
                    <a:pt x="7" y="1550"/>
                    <a:pt x="2" y="1572"/>
                    <a:pt x="1" y="1591"/>
                  </a:cubicBezTo>
                  <a:cubicBezTo>
                    <a:pt x="1" y="1592"/>
                    <a:pt x="1" y="1592"/>
                    <a:pt x="1" y="1592"/>
                  </a:cubicBezTo>
                  <a:cubicBezTo>
                    <a:pt x="4" y="1592"/>
                    <a:pt x="7" y="1580"/>
                    <a:pt x="13" y="1556"/>
                  </a:cubicBezTo>
                  <a:lnTo>
                    <a:pt x="20" y="1531"/>
                  </a:lnTo>
                  <a:lnTo>
                    <a:pt x="32" y="1482"/>
                  </a:lnTo>
                  <a:lnTo>
                    <a:pt x="38" y="1458"/>
                  </a:lnTo>
                  <a:lnTo>
                    <a:pt x="45" y="1434"/>
                  </a:lnTo>
                  <a:cubicBezTo>
                    <a:pt x="53" y="1408"/>
                    <a:pt x="58" y="1382"/>
                    <a:pt x="67" y="1356"/>
                  </a:cubicBezTo>
                  <a:lnTo>
                    <a:pt x="76" y="1325"/>
                  </a:lnTo>
                  <a:lnTo>
                    <a:pt x="88" y="1295"/>
                  </a:lnTo>
                  <a:lnTo>
                    <a:pt x="111" y="1237"/>
                  </a:lnTo>
                  <a:cubicBezTo>
                    <a:pt x="126" y="1196"/>
                    <a:pt x="146" y="1158"/>
                    <a:pt x="163" y="1119"/>
                  </a:cubicBezTo>
                  <a:lnTo>
                    <a:pt x="183" y="1079"/>
                  </a:lnTo>
                  <a:cubicBezTo>
                    <a:pt x="189" y="1066"/>
                    <a:pt x="197" y="1053"/>
                    <a:pt x="204" y="1040"/>
                  </a:cubicBezTo>
                  <a:cubicBezTo>
                    <a:pt x="220" y="1014"/>
                    <a:pt x="235" y="989"/>
                    <a:pt x="253" y="965"/>
                  </a:cubicBezTo>
                  <a:cubicBezTo>
                    <a:pt x="265" y="950"/>
                    <a:pt x="276" y="934"/>
                    <a:pt x="287" y="919"/>
                  </a:cubicBezTo>
                  <a:lnTo>
                    <a:pt x="319" y="870"/>
                  </a:lnTo>
                  <a:lnTo>
                    <a:pt x="334" y="846"/>
                  </a:lnTo>
                  <a:lnTo>
                    <a:pt x="352" y="823"/>
                  </a:lnTo>
                  <a:cubicBezTo>
                    <a:pt x="361" y="810"/>
                    <a:pt x="371" y="796"/>
                    <a:pt x="380" y="783"/>
                  </a:cubicBezTo>
                  <a:cubicBezTo>
                    <a:pt x="391" y="768"/>
                    <a:pt x="401" y="751"/>
                    <a:pt x="411" y="736"/>
                  </a:cubicBezTo>
                  <a:cubicBezTo>
                    <a:pt x="421" y="720"/>
                    <a:pt x="434" y="706"/>
                    <a:pt x="445" y="692"/>
                  </a:cubicBezTo>
                  <a:lnTo>
                    <a:pt x="478" y="651"/>
                  </a:lnTo>
                  <a:cubicBezTo>
                    <a:pt x="489" y="639"/>
                    <a:pt x="500" y="625"/>
                    <a:pt x="512" y="613"/>
                  </a:cubicBezTo>
                  <a:cubicBezTo>
                    <a:pt x="536" y="589"/>
                    <a:pt x="559" y="564"/>
                    <a:pt x="584" y="540"/>
                  </a:cubicBezTo>
                  <a:cubicBezTo>
                    <a:pt x="596" y="528"/>
                    <a:pt x="609" y="517"/>
                    <a:pt x="622" y="505"/>
                  </a:cubicBezTo>
                  <a:cubicBezTo>
                    <a:pt x="634" y="493"/>
                    <a:pt x="647" y="482"/>
                    <a:pt x="660" y="470"/>
                  </a:cubicBezTo>
                  <a:lnTo>
                    <a:pt x="693" y="442"/>
                  </a:lnTo>
                  <a:cubicBezTo>
                    <a:pt x="703" y="432"/>
                    <a:pt x="716" y="423"/>
                    <a:pt x="727" y="415"/>
                  </a:cubicBezTo>
                  <a:lnTo>
                    <a:pt x="797" y="360"/>
                  </a:lnTo>
                  <a:cubicBezTo>
                    <a:pt x="808" y="352"/>
                    <a:pt x="820" y="345"/>
                    <a:pt x="832" y="337"/>
                  </a:cubicBezTo>
                  <a:lnTo>
                    <a:pt x="868" y="312"/>
                  </a:lnTo>
                  <a:lnTo>
                    <a:pt x="903" y="288"/>
                  </a:lnTo>
                  <a:lnTo>
                    <a:pt x="920" y="277"/>
                  </a:lnTo>
                  <a:lnTo>
                    <a:pt x="939" y="266"/>
                  </a:lnTo>
                  <a:cubicBezTo>
                    <a:pt x="974" y="245"/>
                    <a:pt x="1011" y="227"/>
                    <a:pt x="1045" y="205"/>
                  </a:cubicBezTo>
                  <a:cubicBezTo>
                    <a:pt x="1051" y="202"/>
                    <a:pt x="1058" y="199"/>
                    <a:pt x="1064" y="196"/>
                  </a:cubicBezTo>
                  <a:cubicBezTo>
                    <a:pt x="1074" y="191"/>
                    <a:pt x="1086" y="186"/>
                    <a:pt x="1097" y="180"/>
                  </a:cubicBezTo>
                  <a:cubicBezTo>
                    <a:pt x="1111" y="173"/>
                    <a:pt x="1127" y="165"/>
                    <a:pt x="1141" y="158"/>
                  </a:cubicBezTo>
                  <a:cubicBezTo>
                    <a:pt x="1150" y="154"/>
                    <a:pt x="1158" y="150"/>
                    <a:pt x="1166" y="145"/>
                  </a:cubicBezTo>
                  <a:lnTo>
                    <a:pt x="1191" y="136"/>
                  </a:lnTo>
                  <a:lnTo>
                    <a:pt x="1241" y="117"/>
                  </a:lnTo>
                  <a:cubicBezTo>
                    <a:pt x="1290" y="95"/>
                    <a:pt x="1343" y="80"/>
                    <a:pt x="1394" y="62"/>
                  </a:cubicBezTo>
                  <a:cubicBezTo>
                    <a:pt x="1421" y="54"/>
                    <a:pt x="1449" y="47"/>
                    <a:pt x="1476" y="41"/>
                  </a:cubicBezTo>
                  <a:cubicBezTo>
                    <a:pt x="1494" y="35"/>
                    <a:pt x="1513" y="30"/>
                    <a:pt x="1532" y="28"/>
                  </a:cubicBezTo>
                  <a:cubicBezTo>
                    <a:pt x="1571" y="24"/>
                    <a:pt x="1611" y="21"/>
                    <a:pt x="1650" y="21"/>
                  </a:cubicBezTo>
                  <a:cubicBezTo>
                    <a:pt x="1684" y="21"/>
                    <a:pt x="1718" y="23"/>
                    <a:pt x="1752" y="27"/>
                  </a:cubicBezTo>
                  <a:cubicBezTo>
                    <a:pt x="1766" y="28"/>
                    <a:pt x="1780" y="31"/>
                    <a:pt x="1793" y="33"/>
                  </a:cubicBezTo>
                  <a:cubicBezTo>
                    <a:pt x="1808" y="35"/>
                    <a:pt x="1821" y="37"/>
                    <a:pt x="1835" y="40"/>
                  </a:cubicBezTo>
                  <a:cubicBezTo>
                    <a:pt x="1875" y="47"/>
                    <a:pt x="1911" y="61"/>
                    <a:pt x="1946" y="78"/>
                  </a:cubicBezTo>
                  <a:cubicBezTo>
                    <a:pt x="1953" y="82"/>
                    <a:pt x="1960" y="85"/>
                    <a:pt x="1966" y="88"/>
                  </a:cubicBezTo>
                  <a:cubicBezTo>
                    <a:pt x="1973" y="91"/>
                    <a:pt x="1979" y="95"/>
                    <a:pt x="1987" y="99"/>
                  </a:cubicBezTo>
                  <a:cubicBezTo>
                    <a:pt x="1993" y="103"/>
                    <a:pt x="1998" y="105"/>
                    <a:pt x="2000" y="105"/>
                  </a:cubicBezTo>
                  <a:cubicBezTo>
                    <a:pt x="2000" y="105"/>
                    <a:pt x="2000" y="104"/>
                    <a:pt x="2000" y="104"/>
                  </a:cubicBezTo>
                  <a:cubicBezTo>
                    <a:pt x="1999" y="103"/>
                    <a:pt x="1994" y="99"/>
                    <a:pt x="1988" y="94"/>
                  </a:cubicBezTo>
                  <a:cubicBezTo>
                    <a:pt x="1983" y="90"/>
                    <a:pt x="1977" y="87"/>
                    <a:pt x="1973" y="83"/>
                  </a:cubicBezTo>
                  <a:cubicBezTo>
                    <a:pt x="1930" y="53"/>
                    <a:pt x="1882" y="32"/>
                    <a:pt x="1831" y="19"/>
                  </a:cubicBezTo>
                  <a:cubicBezTo>
                    <a:pt x="1797" y="11"/>
                    <a:pt x="1762" y="6"/>
                    <a:pt x="1726" y="2"/>
                  </a:cubicBezTo>
                  <a:cubicBezTo>
                    <a:pt x="1707" y="1"/>
                    <a:pt x="1688" y="1"/>
                    <a:pt x="1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545203" y="1858855"/>
              <a:ext cx="158233" cy="467994"/>
            </a:xfrm>
            <a:custGeom>
              <a:rect b="b" l="l" r="r" t="t"/>
              <a:pathLst>
                <a:path extrusionOk="0" h="4815" w="1628">
                  <a:moveTo>
                    <a:pt x="1626" y="1"/>
                  </a:moveTo>
                  <a:cubicBezTo>
                    <a:pt x="1624" y="1"/>
                    <a:pt x="1612" y="7"/>
                    <a:pt x="1597" y="14"/>
                  </a:cubicBezTo>
                  <a:cubicBezTo>
                    <a:pt x="1587" y="19"/>
                    <a:pt x="1577" y="25"/>
                    <a:pt x="1566" y="30"/>
                  </a:cubicBezTo>
                  <a:cubicBezTo>
                    <a:pt x="1478" y="75"/>
                    <a:pt x="1390" y="121"/>
                    <a:pt x="1303" y="172"/>
                  </a:cubicBezTo>
                  <a:cubicBezTo>
                    <a:pt x="1186" y="242"/>
                    <a:pt x="1073" y="317"/>
                    <a:pt x="971" y="408"/>
                  </a:cubicBezTo>
                  <a:cubicBezTo>
                    <a:pt x="897" y="475"/>
                    <a:pt x="830" y="549"/>
                    <a:pt x="775" y="632"/>
                  </a:cubicBezTo>
                  <a:cubicBezTo>
                    <a:pt x="719" y="715"/>
                    <a:pt x="678" y="807"/>
                    <a:pt x="650" y="903"/>
                  </a:cubicBezTo>
                  <a:cubicBezTo>
                    <a:pt x="609" y="1045"/>
                    <a:pt x="598" y="1192"/>
                    <a:pt x="596" y="1337"/>
                  </a:cubicBezTo>
                  <a:cubicBezTo>
                    <a:pt x="595" y="1428"/>
                    <a:pt x="596" y="1520"/>
                    <a:pt x="600" y="1610"/>
                  </a:cubicBezTo>
                  <a:lnTo>
                    <a:pt x="612" y="1862"/>
                  </a:lnTo>
                  <a:cubicBezTo>
                    <a:pt x="615" y="1952"/>
                    <a:pt x="618" y="2041"/>
                    <a:pt x="618" y="2131"/>
                  </a:cubicBezTo>
                  <a:cubicBezTo>
                    <a:pt x="618" y="2188"/>
                    <a:pt x="616" y="2246"/>
                    <a:pt x="615" y="2304"/>
                  </a:cubicBezTo>
                  <a:cubicBezTo>
                    <a:pt x="614" y="2361"/>
                    <a:pt x="611" y="2419"/>
                    <a:pt x="610" y="2476"/>
                  </a:cubicBezTo>
                  <a:cubicBezTo>
                    <a:pt x="607" y="2527"/>
                    <a:pt x="606" y="2577"/>
                    <a:pt x="603" y="2628"/>
                  </a:cubicBezTo>
                  <a:cubicBezTo>
                    <a:pt x="600" y="2676"/>
                    <a:pt x="597" y="2723"/>
                    <a:pt x="593" y="2772"/>
                  </a:cubicBezTo>
                  <a:lnTo>
                    <a:pt x="579" y="2914"/>
                  </a:lnTo>
                  <a:cubicBezTo>
                    <a:pt x="574" y="2963"/>
                    <a:pt x="571" y="3011"/>
                    <a:pt x="567" y="3058"/>
                  </a:cubicBezTo>
                  <a:cubicBezTo>
                    <a:pt x="562" y="3107"/>
                    <a:pt x="557" y="3154"/>
                    <a:pt x="550" y="3202"/>
                  </a:cubicBezTo>
                  <a:cubicBezTo>
                    <a:pt x="531" y="3337"/>
                    <a:pt x="506" y="3472"/>
                    <a:pt x="478" y="3606"/>
                  </a:cubicBezTo>
                  <a:cubicBezTo>
                    <a:pt x="453" y="3726"/>
                    <a:pt x="425" y="3845"/>
                    <a:pt x="395" y="3964"/>
                  </a:cubicBezTo>
                  <a:cubicBezTo>
                    <a:pt x="357" y="4113"/>
                    <a:pt x="320" y="4263"/>
                    <a:pt x="269" y="4406"/>
                  </a:cubicBezTo>
                  <a:cubicBezTo>
                    <a:pt x="228" y="4513"/>
                    <a:pt x="178" y="4614"/>
                    <a:pt x="108" y="4705"/>
                  </a:cubicBezTo>
                  <a:cubicBezTo>
                    <a:pt x="105" y="4709"/>
                    <a:pt x="101" y="4714"/>
                    <a:pt x="98" y="4718"/>
                  </a:cubicBezTo>
                  <a:cubicBezTo>
                    <a:pt x="94" y="4722"/>
                    <a:pt x="90" y="4728"/>
                    <a:pt x="86" y="4732"/>
                  </a:cubicBezTo>
                  <a:cubicBezTo>
                    <a:pt x="79" y="4739"/>
                    <a:pt x="73" y="4746"/>
                    <a:pt x="66" y="4753"/>
                  </a:cubicBezTo>
                  <a:cubicBezTo>
                    <a:pt x="59" y="4760"/>
                    <a:pt x="52" y="4768"/>
                    <a:pt x="44" y="4775"/>
                  </a:cubicBezTo>
                  <a:cubicBezTo>
                    <a:pt x="37" y="4782"/>
                    <a:pt x="29" y="4788"/>
                    <a:pt x="22" y="4794"/>
                  </a:cubicBezTo>
                  <a:cubicBezTo>
                    <a:pt x="15" y="4801"/>
                    <a:pt x="8" y="4807"/>
                    <a:pt x="0" y="4814"/>
                  </a:cubicBezTo>
                  <a:cubicBezTo>
                    <a:pt x="0" y="4814"/>
                    <a:pt x="0" y="4815"/>
                    <a:pt x="1" y="4815"/>
                  </a:cubicBezTo>
                  <a:cubicBezTo>
                    <a:pt x="2" y="4815"/>
                    <a:pt x="6" y="4812"/>
                    <a:pt x="14" y="4807"/>
                  </a:cubicBezTo>
                  <a:cubicBezTo>
                    <a:pt x="23" y="4801"/>
                    <a:pt x="38" y="4790"/>
                    <a:pt x="58" y="4773"/>
                  </a:cubicBezTo>
                  <a:cubicBezTo>
                    <a:pt x="71" y="4761"/>
                    <a:pt x="82" y="4749"/>
                    <a:pt x="95" y="4737"/>
                  </a:cubicBezTo>
                  <a:cubicBezTo>
                    <a:pt x="139" y="4691"/>
                    <a:pt x="177" y="4638"/>
                    <a:pt x="209" y="4582"/>
                  </a:cubicBezTo>
                  <a:cubicBezTo>
                    <a:pt x="235" y="4535"/>
                    <a:pt x="254" y="4487"/>
                    <a:pt x="274" y="4439"/>
                  </a:cubicBezTo>
                  <a:cubicBezTo>
                    <a:pt x="305" y="4362"/>
                    <a:pt x="329" y="4284"/>
                    <a:pt x="352" y="4205"/>
                  </a:cubicBezTo>
                  <a:cubicBezTo>
                    <a:pt x="375" y="4126"/>
                    <a:pt x="396" y="4046"/>
                    <a:pt x="415" y="3967"/>
                  </a:cubicBezTo>
                  <a:cubicBezTo>
                    <a:pt x="442" y="3854"/>
                    <a:pt x="465" y="3741"/>
                    <a:pt x="496" y="3630"/>
                  </a:cubicBezTo>
                  <a:cubicBezTo>
                    <a:pt x="505" y="3594"/>
                    <a:pt x="512" y="3557"/>
                    <a:pt x="518" y="3521"/>
                  </a:cubicBezTo>
                  <a:cubicBezTo>
                    <a:pt x="526" y="3484"/>
                    <a:pt x="532" y="3448"/>
                    <a:pt x="538" y="3411"/>
                  </a:cubicBezTo>
                  <a:cubicBezTo>
                    <a:pt x="543" y="3374"/>
                    <a:pt x="549" y="3338"/>
                    <a:pt x="554" y="3301"/>
                  </a:cubicBezTo>
                  <a:cubicBezTo>
                    <a:pt x="560" y="3269"/>
                    <a:pt x="564" y="3237"/>
                    <a:pt x="568" y="3205"/>
                  </a:cubicBezTo>
                  <a:cubicBezTo>
                    <a:pt x="572" y="3170"/>
                    <a:pt x="574" y="3134"/>
                    <a:pt x="577" y="3098"/>
                  </a:cubicBezTo>
                  <a:lnTo>
                    <a:pt x="586" y="2989"/>
                  </a:lnTo>
                  <a:cubicBezTo>
                    <a:pt x="601" y="2858"/>
                    <a:pt x="607" y="2726"/>
                    <a:pt x="616" y="2594"/>
                  </a:cubicBezTo>
                  <a:cubicBezTo>
                    <a:pt x="620" y="2528"/>
                    <a:pt x="621" y="2462"/>
                    <a:pt x="622" y="2396"/>
                  </a:cubicBezTo>
                  <a:cubicBezTo>
                    <a:pt x="626" y="2283"/>
                    <a:pt x="626" y="2170"/>
                    <a:pt x="624" y="2057"/>
                  </a:cubicBezTo>
                  <a:cubicBezTo>
                    <a:pt x="623" y="2001"/>
                    <a:pt x="621" y="1947"/>
                    <a:pt x="619" y="1891"/>
                  </a:cubicBezTo>
                  <a:cubicBezTo>
                    <a:pt x="617" y="1837"/>
                    <a:pt x="614" y="1781"/>
                    <a:pt x="611" y="1727"/>
                  </a:cubicBezTo>
                  <a:cubicBezTo>
                    <a:pt x="606" y="1647"/>
                    <a:pt x="606" y="1569"/>
                    <a:pt x="602" y="1490"/>
                  </a:cubicBezTo>
                  <a:cubicBezTo>
                    <a:pt x="601" y="1478"/>
                    <a:pt x="602" y="1463"/>
                    <a:pt x="602" y="1450"/>
                  </a:cubicBezTo>
                  <a:cubicBezTo>
                    <a:pt x="601" y="1426"/>
                    <a:pt x="602" y="1403"/>
                    <a:pt x="602" y="1379"/>
                  </a:cubicBezTo>
                  <a:cubicBezTo>
                    <a:pt x="602" y="1347"/>
                    <a:pt x="603" y="1315"/>
                    <a:pt x="604" y="1282"/>
                  </a:cubicBezTo>
                  <a:cubicBezTo>
                    <a:pt x="608" y="1213"/>
                    <a:pt x="615" y="1145"/>
                    <a:pt x="627" y="1076"/>
                  </a:cubicBezTo>
                  <a:cubicBezTo>
                    <a:pt x="645" y="973"/>
                    <a:pt x="672" y="871"/>
                    <a:pt x="715" y="775"/>
                  </a:cubicBezTo>
                  <a:lnTo>
                    <a:pt x="733" y="739"/>
                  </a:lnTo>
                  <a:cubicBezTo>
                    <a:pt x="740" y="727"/>
                    <a:pt x="745" y="715"/>
                    <a:pt x="752" y="703"/>
                  </a:cubicBezTo>
                  <a:lnTo>
                    <a:pt x="772" y="668"/>
                  </a:lnTo>
                  <a:lnTo>
                    <a:pt x="783" y="651"/>
                  </a:lnTo>
                  <a:lnTo>
                    <a:pt x="794" y="634"/>
                  </a:lnTo>
                  <a:cubicBezTo>
                    <a:pt x="804" y="619"/>
                    <a:pt x="815" y="603"/>
                    <a:pt x="825" y="588"/>
                  </a:cubicBezTo>
                  <a:cubicBezTo>
                    <a:pt x="836" y="573"/>
                    <a:pt x="848" y="558"/>
                    <a:pt x="860" y="544"/>
                  </a:cubicBezTo>
                  <a:cubicBezTo>
                    <a:pt x="908" y="490"/>
                    <a:pt x="960" y="441"/>
                    <a:pt x="1015" y="397"/>
                  </a:cubicBezTo>
                  <a:cubicBezTo>
                    <a:pt x="1070" y="352"/>
                    <a:pt x="1127" y="309"/>
                    <a:pt x="1187" y="270"/>
                  </a:cubicBezTo>
                  <a:cubicBezTo>
                    <a:pt x="1211" y="255"/>
                    <a:pt x="1233" y="241"/>
                    <a:pt x="1257" y="225"/>
                  </a:cubicBezTo>
                  <a:cubicBezTo>
                    <a:pt x="1281" y="211"/>
                    <a:pt x="1303" y="195"/>
                    <a:pt x="1327" y="180"/>
                  </a:cubicBezTo>
                  <a:cubicBezTo>
                    <a:pt x="1393" y="138"/>
                    <a:pt x="1459" y="100"/>
                    <a:pt x="1526" y="62"/>
                  </a:cubicBezTo>
                  <a:cubicBezTo>
                    <a:pt x="1552" y="47"/>
                    <a:pt x="1578" y="31"/>
                    <a:pt x="1602" y="16"/>
                  </a:cubicBezTo>
                  <a:cubicBezTo>
                    <a:pt x="1619" y="6"/>
                    <a:pt x="1627" y="1"/>
                    <a:pt x="1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623347" y="1867506"/>
              <a:ext cx="101666" cy="360107"/>
            </a:xfrm>
            <a:custGeom>
              <a:rect b="b" l="l" r="r" t="t"/>
              <a:pathLst>
                <a:path extrusionOk="0" h="3705" w="1046">
                  <a:moveTo>
                    <a:pt x="1043" y="0"/>
                  </a:moveTo>
                  <a:cubicBezTo>
                    <a:pt x="1042" y="0"/>
                    <a:pt x="1034" y="7"/>
                    <a:pt x="1024" y="14"/>
                  </a:cubicBezTo>
                  <a:lnTo>
                    <a:pt x="1002" y="29"/>
                  </a:lnTo>
                  <a:cubicBezTo>
                    <a:pt x="940" y="72"/>
                    <a:pt x="882" y="122"/>
                    <a:pt x="825" y="172"/>
                  </a:cubicBezTo>
                  <a:cubicBezTo>
                    <a:pt x="750" y="243"/>
                    <a:pt x="679" y="319"/>
                    <a:pt x="614" y="400"/>
                  </a:cubicBezTo>
                  <a:cubicBezTo>
                    <a:pt x="522" y="519"/>
                    <a:pt x="438" y="645"/>
                    <a:pt x="374" y="780"/>
                  </a:cubicBezTo>
                  <a:cubicBezTo>
                    <a:pt x="324" y="881"/>
                    <a:pt x="286" y="986"/>
                    <a:pt x="251" y="1090"/>
                  </a:cubicBezTo>
                  <a:cubicBezTo>
                    <a:pt x="229" y="1155"/>
                    <a:pt x="207" y="1221"/>
                    <a:pt x="188" y="1288"/>
                  </a:cubicBezTo>
                  <a:lnTo>
                    <a:pt x="163" y="1381"/>
                  </a:lnTo>
                  <a:lnTo>
                    <a:pt x="140" y="1474"/>
                  </a:lnTo>
                  <a:lnTo>
                    <a:pt x="118" y="1574"/>
                  </a:lnTo>
                  <a:cubicBezTo>
                    <a:pt x="111" y="1608"/>
                    <a:pt x="104" y="1641"/>
                    <a:pt x="98" y="1675"/>
                  </a:cubicBezTo>
                  <a:cubicBezTo>
                    <a:pt x="82" y="1761"/>
                    <a:pt x="67" y="1847"/>
                    <a:pt x="55" y="1934"/>
                  </a:cubicBezTo>
                  <a:cubicBezTo>
                    <a:pt x="51" y="1973"/>
                    <a:pt x="47" y="2011"/>
                    <a:pt x="44" y="2050"/>
                  </a:cubicBezTo>
                  <a:cubicBezTo>
                    <a:pt x="39" y="2086"/>
                    <a:pt x="35" y="2122"/>
                    <a:pt x="32" y="2159"/>
                  </a:cubicBezTo>
                  <a:cubicBezTo>
                    <a:pt x="28" y="2195"/>
                    <a:pt x="25" y="2232"/>
                    <a:pt x="23" y="2268"/>
                  </a:cubicBezTo>
                  <a:cubicBezTo>
                    <a:pt x="19" y="2341"/>
                    <a:pt x="19" y="2415"/>
                    <a:pt x="16" y="2488"/>
                  </a:cubicBezTo>
                  <a:lnTo>
                    <a:pt x="8" y="2644"/>
                  </a:lnTo>
                  <a:cubicBezTo>
                    <a:pt x="4" y="2697"/>
                    <a:pt x="2" y="2749"/>
                    <a:pt x="2" y="2801"/>
                  </a:cubicBezTo>
                  <a:cubicBezTo>
                    <a:pt x="0" y="2895"/>
                    <a:pt x="2" y="2989"/>
                    <a:pt x="15" y="3084"/>
                  </a:cubicBezTo>
                  <a:cubicBezTo>
                    <a:pt x="29" y="3201"/>
                    <a:pt x="57" y="3318"/>
                    <a:pt x="109" y="3426"/>
                  </a:cubicBezTo>
                  <a:cubicBezTo>
                    <a:pt x="129" y="3466"/>
                    <a:pt x="152" y="3505"/>
                    <a:pt x="178" y="3541"/>
                  </a:cubicBezTo>
                  <a:cubicBezTo>
                    <a:pt x="205" y="3577"/>
                    <a:pt x="236" y="3610"/>
                    <a:pt x="270" y="3638"/>
                  </a:cubicBezTo>
                  <a:cubicBezTo>
                    <a:pt x="277" y="3644"/>
                    <a:pt x="283" y="3650"/>
                    <a:pt x="290" y="3655"/>
                  </a:cubicBezTo>
                  <a:cubicBezTo>
                    <a:pt x="315" y="3674"/>
                    <a:pt x="343" y="3692"/>
                    <a:pt x="369" y="3705"/>
                  </a:cubicBezTo>
                  <a:cubicBezTo>
                    <a:pt x="372" y="3704"/>
                    <a:pt x="357" y="3694"/>
                    <a:pt x="326" y="3671"/>
                  </a:cubicBezTo>
                  <a:cubicBezTo>
                    <a:pt x="316" y="3663"/>
                    <a:pt x="306" y="3654"/>
                    <a:pt x="297" y="3646"/>
                  </a:cubicBezTo>
                  <a:cubicBezTo>
                    <a:pt x="260" y="3614"/>
                    <a:pt x="227" y="3578"/>
                    <a:pt x="198" y="3539"/>
                  </a:cubicBezTo>
                  <a:cubicBezTo>
                    <a:pt x="175" y="3506"/>
                    <a:pt x="153" y="3474"/>
                    <a:pt x="135" y="3438"/>
                  </a:cubicBezTo>
                  <a:cubicBezTo>
                    <a:pt x="79" y="3326"/>
                    <a:pt x="51" y="3202"/>
                    <a:pt x="34" y="3078"/>
                  </a:cubicBezTo>
                  <a:cubicBezTo>
                    <a:pt x="23" y="2992"/>
                    <a:pt x="17" y="2904"/>
                    <a:pt x="23" y="2816"/>
                  </a:cubicBezTo>
                  <a:cubicBezTo>
                    <a:pt x="25" y="2788"/>
                    <a:pt x="26" y="2761"/>
                    <a:pt x="26" y="2732"/>
                  </a:cubicBezTo>
                  <a:lnTo>
                    <a:pt x="31" y="2563"/>
                  </a:lnTo>
                  <a:cubicBezTo>
                    <a:pt x="31" y="2539"/>
                    <a:pt x="33" y="2514"/>
                    <a:pt x="33" y="2490"/>
                  </a:cubicBezTo>
                  <a:cubicBezTo>
                    <a:pt x="33" y="2435"/>
                    <a:pt x="31" y="2380"/>
                    <a:pt x="34" y="2325"/>
                  </a:cubicBezTo>
                  <a:cubicBezTo>
                    <a:pt x="40" y="2225"/>
                    <a:pt x="45" y="2124"/>
                    <a:pt x="57" y="2024"/>
                  </a:cubicBezTo>
                  <a:cubicBezTo>
                    <a:pt x="63" y="1975"/>
                    <a:pt x="67" y="1925"/>
                    <a:pt x="74" y="1875"/>
                  </a:cubicBezTo>
                  <a:cubicBezTo>
                    <a:pt x="80" y="1832"/>
                    <a:pt x="87" y="1790"/>
                    <a:pt x="93" y="1747"/>
                  </a:cubicBezTo>
                  <a:cubicBezTo>
                    <a:pt x="100" y="1704"/>
                    <a:pt x="107" y="1662"/>
                    <a:pt x="116" y="1620"/>
                  </a:cubicBezTo>
                  <a:cubicBezTo>
                    <a:pt x="131" y="1538"/>
                    <a:pt x="151" y="1456"/>
                    <a:pt x="170" y="1374"/>
                  </a:cubicBezTo>
                  <a:cubicBezTo>
                    <a:pt x="178" y="1346"/>
                    <a:pt x="187" y="1317"/>
                    <a:pt x="195" y="1288"/>
                  </a:cubicBezTo>
                  <a:cubicBezTo>
                    <a:pt x="204" y="1260"/>
                    <a:pt x="212" y="1231"/>
                    <a:pt x="219" y="1203"/>
                  </a:cubicBezTo>
                  <a:cubicBezTo>
                    <a:pt x="223" y="1193"/>
                    <a:pt x="227" y="1183"/>
                    <a:pt x="230" y="1173"/>
                  </a:cubicBezTo>
                  <a:cubicBezTo>
                    <a:pt x="236" y="1156"/>
                    <a:pt x="241" y="1139"/>
                    <a:pt x="247" y="1122"/>
                  </a:cubicBezTo>
                  <a:cubicBezTo>
                    <a:pt x="255" y="1099"/>
                    <a:pt x="264" y="1076"/>
                    <a:pt x="272" y="1054"/>
                  </a:cubicBezTo>
                  <a:cubicBezTo>
                    <a:pt x="280" y="1028"/>
                    <a:pt x="291" y="1004"/>
                    <a:pt x="301" y="979"/>
                  </a:cubicBezTo>
                  <a:lnTo>
                    <a:pt x="316" y="943"/>
                  </a:lnTo>
                  <a:lnTo>
                    <a:pt x="333" y="907"/>
                  </a:lnTo>
                  <a:cubicBezTo>
                    <a:pt x="364" y="834"/>
                    <a:pt x="401" y="762"/>
                    <a:pt x="438" y="693"/>
                  </a:cubicBezTo>
                  <a:lnTo>
                    <a:pt x="469" y="639"/>
                  </a:lnTo>
                  <a:lnTo>
                    <a:pt x="485" y="612"/>
                  </a:lnTo>
                  <a:lnTo>
                    <a:pt x="501" y="587"/>
                  </a:lnTo>
                  <a:cubicBezTo>
                    <a:pt x="517" y="563"/>
                    <a:pt x="530" y="537"/>
                    <a:pt x="547" y="516"/>
                  </a:cubicBezTo>
                  <a:cubicBezTo>
                    <a:pt x="564" y="494"/>
                    <a:pt x="580" y="472"/>
                    <a:pt x="598" y="451"/>
                  </a:cubicBezTo>
                  <a:lnTo>
                    <a:pt x="649" y="388"/>
                  </a:lnTo>
                  <a:lnTo>
                    <a:pt x="704" y="327"/>
                  </a:lnTo>
                  <a:cubicBezTo>
                    <a:pt x="722" y="307"/>
                    <a:pt x="741" y="288"/>
                    <a:pt x="759" y="269"/>
                  </a:cubicBezTo>
                  <a:cubicBezTo>
                    <a:pt x="774" y="252"/>
                    <a:pt x="789" y="238"/>
                    <a:pt x="804" y="224"/>
                  </a:cubicBezTo>
                  <a:cubicBezTo>
                    <a:pt x="819" y="208"/>
                    <a:pt x="832" y="193"/>
                    <a:pt x="848" y="178"/>
                  </a:cubicBezTo>
                  <a:cubicBezTo>
                    <a:pt x="868" y="158"/>
                    <a:pt x="889" y="136"/>
                    <a:pt x="912" y="117"/>
                  </a:cubicBezTo>
                  <a:cubicBezTo>
                    <a:pt x="933" y="98"/>
                    <a:pt x="955" y="79"/>
                    <a:pt x="977" y="59"/>
                  </a:cubicBezTo>
                  <a:cubicBezTo>
                    <a:pt x="995" y="46"/>
                    <a:pt x="1011" y="30"/>
                    <a:pt x="1029" y="16"/>
                  </a:cubicBezTo>
                  <a:cubicBezTo>
                    <a:pt x="1039" y="7"/>
                    <a:pt x="1045" y="0"/>
                    <a:pt x="1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8"/>
            <p:cNvSpPr/>
            <p:nvPr/>
          </p:nvSpPr>
          <p:spPr>
            <a:xfrm>
              <a:off x="684969" y="1922809"/>
              <a:ext cx="68620" cy="225590"/>
            </a:xfrm>
            <a:custGeom>
              <a:rect b="b" l="l" r="r" t="t"/>
              <a:pathLst>
                <a:path extrusionOk="0" h="2321" w="706">
                  <a:moveTo>
                    <a:pt x="704" y="1"/>
                  </a:moveTo>
                  <a:cubicBezTo>
                    <a:pt x="702" y="1"/>
                    <a:pt x="698" y="5"/>
                    <a:pt x="692" y="8"/>
                  </a:cubicBezTo>
                  <a:cubicBezTo>
                    <a:pt x="688" y="11"/>
                    <a:pt x="683" y="15"/>
                    <a:pt x="679" y="18"/>
                  </a:cubicBezTo>
                  <a:cubicBezTo>
                    <a:pt x="643" y="45"/>
                    <a:pt x="609" y="77"/>
                    <a:pt x="577" y="110"/>
                  </a:cubicBezTo>
                  <a:cubicBezTo>
                    <a:pt x="534" y="156"/>
                    <a:pt x="496" y="206"/>
                    <a:pt x="462" y="259"/>
                  </a:cubicBezTo>
                  <a:cubicBezTo>
                    <a:pt x="412" y="335"/>
                    <a:pt x="369" y="416"/>
                    <a:pt x="335" y="500"/>
                  </a:cubicBezTo>
                  <a:cubicBezTo>
                    <a:pt x="323" y="531"/>
                    <a:pt x="311" y="563"/>
                    <a:pt x="300" y="595"/>
                  </a:cubicBezTo>
                  <a:cubicBezTo>
                    <a:pt x="289" y="626"/>
                    <a:pt x="279" y="658"/>
                    <a:pt x="267" y="689"/>
                  </a:cubicBezTo>
                  <a:cubicBezTo>
                    <a:pt x="253" y="729"/>
                    <a:pt x="239" y="768"/>
                    <a:pt x="226" y="808"/>
                  </a:cubicBezTo>
                  <a:cubicBezTo>
                    <a:pt x="213" y="844"/>
                    <a:pt x="202" y="881"/>
                    <a:pt x="190" y="918"/>
                  </a:cubicBezTo>
                  <a:cubicBezTo>
                    <a:pt x="177" y="958"/>
                    <a:pt x="165" y="997"/>
                    <a:pt x="153" y="1037"/>
                  </a:cubicBezTo>
                  <a:cubicBezTo>
                    <a:pt x="145" y="1061"/>
                    <a:pt x="138" y="1087"/>
                    <a:pt x="130" y="1113"/>
                  </a:cubicBezTo>
                  <a:cubicBezTo>
                    <a:pt x="123" y="1139"/>
                    <a:pt x="116" y="1163"/>
                    <a:pt x="110" y="1190"/>
                  </a:cubicBezTo>
                  <a:cubicBezTo>
                    <a:pt x="104" y="1213"/>
                    <a:pt x="101" y="1235"/>
                    <a:pt x="94" y="1258"/>
                  </a:cubicBezTo>
                  <a:cubicBezTo>
                    <a:pt x="85" y="1301"/>
                    <a:pt x="75" y="1344"/>
                    <a:pt x="67" y="1387"/>
                  </a:cubicBezTo>
                  <a:cubicBezTo>
                    <a:pt x="61" y="1432"/>
                    <a:pt x="56" y="1476"/>
                    <a:pt x="50" y="1520"/>
                  </a:cubicBezTo>
                  <a:cubicBezTo>
                    <a:pt x="46" y="1551"/>
                    <a:pt x="41" y="1583"/>
                    <a:pt x="36" y="1614"/>
                  </a:cubicBezTo>
                  <a:lnTo>
                    <a:pt x="23" y="1707"/>
                  </a:lnTo>
                  <a:cubicBezTo>
                    <a:pt x="18" y="1736"/>
                    <a:pt x="16" y="1764"/>
                    <a:pt x="13" y="1792"/>
                  </a:cubicBezTo>
                  <a:cubicBezTo>
                    <a:pt x="10" y="1820"/>
                    <a:pt x="6" y="1848"/>
                    <a:pt x="5" y="1877"/>
                  </a:cubicBezTo>
                  <a:cubicBezTo>
                    <a:pt x="4" y="1912"/>
                    <a:pt x="2" y="1948"/>
                    <a:pt x="1" y="1984"/>
                  </a:cubicBezTo>
                  <a:cubicBezTo>
                    <a:pt x="1" y="2019"/>
                    <a:pt x="1" y="2055"/>
                    <a:pt x="2" y="2090"/>
                  </a:cubicBezTo>
                  <a:cubicBezTo>
                    <a:pt x="5" y="2143"/>
                    <a:pt x="6" y="2196"/>
                    <a:pt x="15" y="2249"/>
                  </a:cubicBezTo>
                  <a:cubicBezTo>
                    <a:pt x="15" y="2254"/>
                    <a:pt x="15" y="2260"/>
                    <a:pt x="16" y="2265"/>
                  </a:cubicBezTo>
                  <a:cubicBezTo>
                    <a:pt x="19" y="2283"/>
                    <a:pt x="20" y="2303"/>
                    <a:pt x="25" y="2320"/>
                  </a:cubicBezTo>
                  <a:cubicBezTo>
                    <a:pt x="25" y="2320"/>
                    <a:pt x="25" y="2320"/>
                    <a:pt x="25" y="2320"/>
                  </a:cubicBezTo>
                  <a:cubicBezTo>
                    <a:pt x="27" y="2320"/>
                    <a:pt x="28" y="2310"/>
                    <a:pt x="28" y="2287"/>
                  </a:cubicBezTo>
                  <a:cubicBezTo>
                    <a:pt x="28" y="2280"/>
                    <a:pt x="27" y="2272"/>
                    <a:pt x="27" y="2264"/>
                  </a:cubicBezTo>
                  <a:cubicBezTo>
                    <a:pt x="26" y="2235"/>
                    <a:pt x="25" y="2205"/>
                    <a:pt x="25" y="2175"/>
                  </a:cubicBezTo>
                  <a:cubicBezTo>
                    <a:pt x="24" y="2152"/>
                    <a:pt x="20" y="2128"/>
                    <a:pt x="20" y="2103"/>
                  </a:cubicBezTo>
                  <a:cubicBezTo>
                    <a:pt x="19" y="2066"/>
                    <a:pt x="20" y="2028"/>
                    <a:pt x="21" y="1990"/>
                  </a:cubicBezTo>
                  <a:cubicBezTo>
                    <a:pt x="21" y="1952"/>
                    <a:pt x="25" y="1915"/>
                    <a:pt x="26" y="1877"/>
                  </a:cubicBezTo>
                  <a:cubicBezTo>
                    <a:pt x="27" y="1850"/>
                    <a:pt x="29" y="1823"/>
                    <a:pt x="31" y="1798"/>
                  </a:cubicBezTo>
                  <a:cubicBezTo>
                    <a:pt x="34" y="1771"/>
                    <a:pt x="36" y="1745"/>
                    <a:pt x="43" y="1720"/>
                  </a:cubicBezTo>
                  <a:cubicBezTo>
                    <a:pt x="47" y="1702"/>
                    <a:pt x="49" y="1686"/>
                    <a:pt x="51" y="1668"/>
                  </a:cubicBezTo>
                  <a:lnTo>
                    <a:pt x="56" y="1618"/>
                  </a:lnTo>
                  <a:lnTo>
                    <a:pt x="63" y="1567"/>
                  </a:lnTo>
                  <a:cubicBezTo>
                    <a:pt x="65" y="1553"/>
                    <a:pt x="67" y="1539"/>
                    <a:pt x="68" y="1523"/>
                  </a:cubicBezTo>
                  <a:cubicBezTo>
                    <a:pt x="70" y="1490"/>
                    <a:pt x="72" y="1457"/>
                    <a:pt x="77" y="1424"/>
                  </a:cubicBezTo>
                  <a:cubicBezTo>
                    <a:pt x="81" y="1394"/>
                    <a:pt x="86" y="1364"/>
                    <a:pt x="91" y="1334"/>
                  </a:cubicBezTo>
                  <a:cubicBezTo>
                    <a:pt x="97" y="1304"/>
                    <a:pt x="102" y="1274"/>
                    <a:pt x="110" y="1246"/>
                  </a:cubicBezTo>
                  <a:cubicBezTo>
                    <a:pt x="117" y="1216"/>
                    <a:pt x="122" y="1186"/>
                    <a:pt x="129" y="1156"/>
                  </a:cubicBezTo>
                  <a:cubicBezTo>
                    <a:pt x="143" y="1106"/>
                    <a:pt x="155" y="1055"/>
                    <a:pt x="171" y="1006"/>
                  </a:cubicBezTo>
                  <a:lnTo>
                    <a:pt x="192" y="933"/>
                  </a:lnTo>
                  <a:cubicBezTo>
                    <a:pt x="199" y="909"/>
                    <a:pt x="208" y="885"/>
                    <a:pt x="215" y="861"/>
                  </a:cubicBezTo>
                  <a:cubicBezTo>
                    <a:pt x="225" y="826"/>
                    <a:pt x="241" y="793"/>
                    <a:pt x="250" y="758"/>
                  </a:cubicBezTo>
                  <a:cubicBezTo>
                    <a:pt x="251" y="753"/>
                    <a:pt x="254" y="747"/>
                    <a:pt x="256" y="741"/>
                  </a:cubicBezTo>
                  <a:lnTo>
                    <a:pt x="267" y="710"/>
                  </a:lnTo>
                  <a:cubicBezTo>
                    <a:pt x="273" y="696"/>
                    <a:pt x="278" y="682"/>
                    <a:pt x="283" y="669"/>
                  </a:cubicBezTo>
                  <a:cubicBezTo>
                    <a:pt x="295" y="639"/>
                    <a:pt x="306" y="609"/>
                    <a:pt x="320" y="580"/>
                  </a:cubicBezTo>
                  <a:cubicBezTo>
                    <a:pt x="338" y="536"/>
                    <a:pt x="357" y="491"/>
                    <a:pt x="376" y="447"/>
                  </a:cubicBezTo>
                  <a:cubicBezTo>
                    <a:pt x="387" y="425"/>
                    <a:pt x="398" y="402"/>
                    <a:pt x="409" y="381"/>
                  </a:cubicBezTo>
                  <a:cubicBezTo>
                    <a:pt x="416" y="365"/>
                    <a:pt x="424" y="349"/>
                    <a:pt x="433" y="335"/>
                  </a:cubicBezTo>
                  <a:cubicBezTo>
                    <a:pt x="468" y="279"/>
                    <a:pt x="508" y="227"/>
                    <a:pt x="548" y="176"/>
                  </a:cubicBezTo>
                  <a:cubicBezTo>
                    <a:pt x="564" y="156"/>
                    <a:pt x="581" y="138"/>
                    <a:pt x="596" y="117"/>
                  </a:cubicBezTo>
                  <a:cubicBezTo>
                    <a:pt x="618" y="90"/>
                    <a:pt x="642" y="64"/>
                    <a:pt x="667" y="40"/>
                  </a:cubicBezTo>
                  <a:cubicBezTo>
                    <a:pt x="677" y="30"/>
                    <a:pt x="686" y="21"/>
                    <a:pt x="696" y="10"/>
                  </a:cubicBezTo>
                  <a:cubicBezTo>
                    <a:pt x="702" y="5"/>
                    <a:pt x="705" y="1"/>
                    <a:pt x="704" y="1"/>
                  </a:cubicBezTo>
                  <a:cubicBezTo>
                    <a:pt x="704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8"/>
            <p:cNvSpPr/>
            <p:nvPr/>
          </p:nvSpPr>
          <p:spPr>
            <a:xfrm>
              <a:off x="692938" y="1797137"/>
              <a:ext cx="57831" cy="92918"/>
            </a:xfrm>
            <a:custGeom>
              <a:rect b="b" l="l" r="r" t="t"/>
              <a:pathLst>
                <a:path extrusionOk="0" h="956" w="595">
                  <a:moveTo>
                    <a:pt x="350" y="1"/>
                  </a:moveTo>
                  <a:cubicBezTo>
                    <a:pt x="313" y="1"/>
                    <a:pt x="277" y="8"/>
                    <a:pt x="242" y="23"/>
                  </a:cubicBezTo>
                  <a:cubicBezTo>
                    <a:pt x="117" y="80"/>
                    <a:pt x="66" y="230"/>
                    <a:pt x="40" y="364"/>
                  </a:cubicBezTo>
                  <a:cubicBezTo>
                    <a:pt x="18" y="489"/>
                    <a:pt x="4" y="614"/>
                    <a:pt x="1" y="741"/>
                  </a:cubicBezTo>
                  <a:cubicBezTo>
                    <a:pt x="0" y="778"/>
                    <a:pt x="0" y="818"/>
                    <a:pt x="21" y="849"/>
                  </a:cubicBezTo>
                  <a:cubicBezTo>
                    <a:pt x="46" y="888"/>
                    <a:pt x="95" y="904"/>
                    <a:pt x="140" y="915"/>
                  </a:cubicBezTo>
                  <a:cubicBezTo>
                    <a:pt x="255" y="942"/>
                    <a:pt x="373" y="956"/>
                    <a:pt x="492" y="956"/>
                  </a:cubicBezTo>
                  <a:cubicBezTo>
                    <a:pt x="523" y="956"/>
                    <a:pt x="553" y="955"/>
                    <a:pt x="584" y="953"/>
                  </a:cubicBezTo>
                  <a:lnTo>
                    <a:pt x="595" y="77"/>
                  </a:lnTo>
                  <a:cubicBezTo>
                    <a:pt x="521" y="35"/>
                    <a:pt x="434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8"/>
            <p:cNvSpPr/>
            <p:nvPr/>
          </p:nvSpPr>
          <p:spPr>
            <a:xfrm>
              <a:off x="721125" y="1636476"/>
              <a:ext cx="566355" cy="476839"/>
            </a:xfrm>
            <a:custGeom>
              <a:rect b="b" l="l" r="r" t="t"/>
              <a:pathLst>
                <a:path extrusionOk="0" h="4906" w="5827">
                  <a:moveTo>
                    <a:pt x="2221" y="0"/>
                  </a:moveTo>
                  <a:cubicBezTo>
                    <a:pt x="2087" y="0"/>
                    <a:pt x="1954" y="9"/>
                    <a:pt x="1820" y="32"/>
                  </a:cubicBezTo>
                  <a:cubicBezTo>
                    <a:pt x="1318" y="117"/>
                    <a:pt x="851" y="401"/>
                    <a:pt x="544" y="809"/>
                  </a:cubicBezTo>
                  <a:cubicBezTo>
                    <a:pt x="392" y="1011"/>
                    <a:pt x="280" y="1240"/>
                    <a:pt x="184" y="1473"/>
                  </a:cubicBezTo>
                  <a:cubicBezTo>
                    <a:pt x="112" y="1650"/>
                    <a:pt x="47" y="1832"/>
                    <a:pt x="29" y="2023"/>
                  </a:cubicBezTo>
                  <a:cubicBezTo>
                    <a:pt x="0" y="2321"/>
                    <a:pt x="83" y="2620"/>
                    <a:pt x="209" y="2892"/>
                  </a:cubicBezTo>
                  <a:cubicBezTo>
                    <a:pt x="335" y="3163"/>
                    <a:pt x="502" y="3413"/>
                    <a:pt x="653" y="3671"/>
                  </a:cubicBezTo>
                  <a:cubicBezTo>
                    <a:pt x="878" y="4056"/>
                    <a:pt x="1069" y="4467"/>
                    <a:pt x="1149" y="4905"/>
                  </a:cubicBezTo>
                  <a:lnTo>
                    <a:pt x="2651" y="4525"/>
                  </a:lnTo>
                  <a:cubicBezTo>
                    <a:pt x="3332" y="3938"/>
                    <a:pt x="4131" y="3494"/>
                    <a:pt x="4788" y="2880"/>
                  </a:cubicBezTo>
                  <a:cubicBezTo>
                    <a:pt x="5012" y="2672"/>
                    <a:pt x="5228" y="2421"/>
                    <a:pt x="5254" y="2116"/>
                  </a:cubicBezTo>
                  <a:cubicBezTo>
                    <a:pt x="5276" y="1860"/>
                    <a:pt x="5159" y="1614"/>
                    <a:pt x="5128" y="1359"/>
                  </a:cubicBezTo>
                  <a:lnTo>
                    <a:pt x="5128" y="1359"/>
                  </a:lnTo>
                  <a:cubicBezTo>
                    <a:pt x="5295" y="1418"/>
                    <a:pt x="5407" y="1585"/>
                    <a:pt x="5447" y="1757"/>
                  </a:cubicBezTo>
                  <a:cubicBezTo>
                    <a:pt x="5487" y="1930"/>
                    <a:pt x="5468" y="2110"/>
                    <a:pt x="5449" y="2287"/>
                  </a:cubicBezTo>
                  <a:cubicBezTo>
                    <a:pt x="5691" y="1997"/>
                    <a:pt x="5826" y="1613"/>
                    <a:pt x="5788" y="1237"/>
                  </a:cubicBezTo>
                  <a:cubicBezTo>
                    <a:pt x="5751" y="862"/>
                    <a:pt x="5534" y="502"/>
                    <a:pt x="5204" y="316"/>
                  </a:cubicBezTo>
                  <a:cubicBezTo>
                    <a:pt x="4928" y="162"/>
                    <a:pt x="4612" y="138"/>
                    <a:pt x="4290" y="138"/>
                  </a:cubicBezTo>
                  <a:cubicBezTo>
                    <a:pt x="4150" y="138"/>
                    <a:pt x="4009" y="143"/>
                    <a:pt x="3870" y="143"/>
                  </a:cubicBezTo>
                  <a:cubicBezTo>
                    <a:pt x="3821" y="143"/>
                    <a:pt x="3772" y="142"/>
                    <a:pt x="3724" y="141"/>
                  </a:cubicBezTo>
                  <a:cubicBezTo>
                    <a:pt x="3221" y="124"/>
                    <a:pt x="2719" y="0"/>
                    <a:pt x="2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8"/>
            <p:cNvSpPr/>
            <p:nvPr/>
          </p:nvSpPr>
          <p:spPr>
            <a:xfrm>
              <a:off x="721125" y="1758843"/>
              <a:ext cx="444278" cy="354470"/>
            </a:xfrm>
            <a:custGeom>
              <a:rect b="b" l="l" r="r" t="t"/>
              <a:pathLst>
                <a:path extrusionOk="0" h="3647" w="4571">
                  <a:moveTo>
                    <a:pt x="4570" y="1"/>
                  </a:moveTo>
                  <a:lnTo>
                    <a:pt x="4570" y="1"/>
                  </a:lnTo>
                  <a:cubicBezTo>
                    <a:pt x="4154" y="590"/>
                    <a:pt x="3564" y="1053"/>
                    <a:pt x="2893" y="1317"/>
                  </a:cubicBezTo>
                  <a:cubicBezTo>
                    <a:pt x="2909" y="1218"/>
                    <a:pt x="2924" y="1119"/>
                    <a:pt x="2939" y="1021"/>
                  </a:cubicBezTo>
                  <a:lnTo>
                    <a:pt x="2939" y="1021"/>
                  </a:lnTo>
                  <a:cubicBezTo>
                    <a:pt x="2675" y="1146"/>
                    <a:pt x="2383" y="1208"/>
                    <a:pt x="2091" y="1208"/>
                  </a:cubicBezTo>
                  <a:cubicBezTo>
                    <a:pt x="1717" y="1208"/>
                    <a:pt x="1342" y="1107"/>
                    <a:pt x="1025" y="908"/>
                  </a:cubicBezTo>
                  <a:cubicBezTo>
                    <a:pt x="691" y="698"/>
                    <a:pt x="429" y="383"/>
                    <a:pt x="268" y="24"/>
                  </a:cubicBezTo>
                  <a:cubicBezTo>
                    <a:pt x="239" y="87"/>
                    <a:pt x="211" y="151"/>
                    <a:pt x="184" y="214"/>
                  </a:cubicBezTo>
                  <a:cubicBezTo>
                    <a:pt x="112" y="391"/>
                    <a:pt x="48" y="573"/>
                    <a:pt x="29" y="764"/>
                  </a:cubicBezTo>
                  <a:cubicBezTo>
                    <a:pt x="0" y="1062"/>
                    <a:pt x="83" y="1361"/>
                    <a:pt x="209" y="1633"/>
                  </a:cubicBezTo>
                  <a:cubicBezTo>
                    <a:pt x="335" y="1904"/>
                    <a:pt x="502" y="2154"/>
                    <a:pt x="653" y="2412"/>
                  </a:cubicBezTo>
                  <a:cubicBezTo>
                    <a:pt x="878" y="2797"/>
                    <a:pt x="1069" y="3208"/>
                    <a:pt x="1149" y="3646"/>
                  </a:cubicBezTo>
                  <a:lnTo>
                    <a:pt x="1746" y="3495"/>
                  </a:lnTo>
                  <a:cubicBezTo>
                    <a:pt x="1791" y="3428"/>
                    <a:pt x="1830" y="3358"/>
                    <a:pt x="1861" y="3285"/>
                  </a:cubicBezTo>
                  <a:cubicBezTo>
                    <a:pt x="1916" y="3154"/>
                    <a:pt x="1955" y="3012"/>
                    <a:pt x="2046" y="2903"/>
                  </a:cubicBezTo>
                  <a:cubicBezTo>
                    <a:pt x="2138" y="2793"/>
                    <a:pt x="2272" y="2729"/>
                    <a:pt x="2398" y="2661"/>
                  </a:cubicBezTo>
                  <a:cubicBezTo>
                    <a:pt x="3438" y="2112"/>
                    <a:pt x="4240" y="1130"/>
                    <a:pt x="4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8"/>
            <p:cNvSpPr/>
            <p:nvPr/>
          </p:nvSpPr>
          <p:spPr>
            <a:xfrm>
              <a:off x="1125064" y="1581950"/>
              <a:ext cx="72799" cy="231518"/>
            </a:xfrm>
            <a:custGeom>
              <a:rect b="b" l="l" r="r" t="t"/>
              <a:pathLst>
                <a:path extrusionOk="0" h="2382" w="749">
                  <a:moveTo>
                    <a:pt x="3" y="0"/>
                  </a:moveTo>
                  <a:cubicBezTo>
                    <a:pt x="1" y="1"/>
                    <a:pt x="9" y="8"/>
                    <a:pt x="30" y="23"/>
                  </a:cubicBezTo>
                  <a:lnTo>
                    <a:pt x="49" y="37"/>
                  </a:lnTo>
                  <a:cubicBezTo>
                    <a:pt x="63" y="45"/>
                    <a:pt x="75" y="56"/>
                    <a:pt x="87" y="65"/>
                  </a:cubicBezTo>
                  <a:cubicBezTo>
                    <a:pt x="100" y="75"/>
                    <a:pt x="112" y="85"/>
                    <a:pt x="124" y="94"/>
                  </a:cubicBezTo>
                  <a:cubicBezTo>
                    <a:pt x="145" y="110"/>
                    <a:pt x="166" y="125"/>
                    <a:pt x="186" y="141"/>
                  </a:cubicBezTo>
                  <a:cubicBezTo>
                    <a:pt x="247" y="194"/>
                    <a:pt x="302" y="252"/>
                    <a:pt x="356" y="313"/>
                  </a:cubicBezTo>
                  <a:cubicBezTo>
                    <a:pt x="373" y="334"/>
                    <a:pt x="392" y="356"/>
                    <a:pt x="408" y="379"/>
                  </a:cubicBezTo>
                  <a:cubicBezTo>
                    <a:pt x="425" y="402"/>
                    <a:pt x="440" y="425"/>
                    <a:pt x="453" y="451"/>
                  </a:cubicBezTo>
                  <a:cubicBezTo>
                    <a:pt x="461" y="467"/>
                    <a:pt x="471" y="483"/>
                    <a:pt x="480" y="498"/>
                  </a:cubicBezTo>
                  <a:cubicBezTo>
                    <a:pt x="491" y="512"/>
                    <a:pt x="500" y="529"/>
                    <a:pt x="509" y="544"/>
                  </a:cubicBezTo>
                  <a:cubicBezTo>
                    <a:pt x="518" y="560"/>
                    <a:pt x="528" y="575"/>
                    <a:pt x="536" y="591"/>
                  </a:cubicBezTo>
                  <a:cubicBezTo>
                    <a:pt x="544" y="605"/>
                    <a:pt x="550" y="618"/>
                    <a:pt x="558" y="632"/>
                  </a:cubicBezTo>
                  <a:cubicBezTo>
                    <a:pt x="568" y="647"/>
                    <a:pt x="577" y="663"/>
                    <a:pt x="585" y="678"/>
                  </a:cubicBezTo>
                  <a:cubicBezTo>
                    <a:pt x="594" y="693"/>
                    <a:pt x="603" y="709"/>
                    <a:pt x="610" y="725"/>
                  </a:cubicBezTo>
                  <a:cubicBezTo>
                    <a:pt x="636" y="785"/>
                    <a:pt x="662" y="844"/>
                    <a:pt x="677" y="907"/>
                  </a:cubicBezTo>
                  <a:cubicBezTo>
                    <a:pt x="681" y="923"/>
                    <a:pt x="687" y="938"/>
                    <a:pt x="690" y="954"/>
                  </a:cubicBezTo>
                  <a:cubicBezTo>
                    <a:pt x="694" y="969"/>
                    <a:pt x="698" y="985"/>
                    <a:pt x="702" y="1001"/>
                  </a:cubicBezTo>
                  <a:cubicBezTo>
                    <a:pt x="714" y="1055"/>
                    <a:pt x="723" y="1110"/>
                    <a:pt x="729" y="1165"/>
                  </a:cubicBezTo>
                  <a:cubicBezTo>
                    <a:pt x="733" y="1192"/>
                    <a:pt x="734" y="1219"/>
                    <a:pt x="736" y="1246"/>
                  </a:cubicBezTo>
                  <a:cubicBezTo>
                    <a:pt x="739" y="1272"/>
                    <a:pt x="740" y="1299"/>
                    <a:pt x="741" y="1327"/>
                  </a:cubicBezTo>
                  <a:cubicBezTo>
                    <a:pt x="745" y="1365"/>
                    <a:pt x="739" y="1403"/>
                    <a:pt x="742" y="1442"/>
                  </a:cubicBezTo>
                  <a:cubicBezTo>
                    <a:pt x="744" y="1448"/>
                    <a:pt x="741" y="1455"/>
                    <a:pt x="741" y="1462"/>
                  </a:cubicBezTo>
                  <a:cubicBezTo>
                    <a:pt x="740" y="1473"/>
                    <a:pt x="740" y="1485"/>
                    <a:pt x="739" y="1497"/>
                  </a:cubicBezTo>
                  <a:cubicBezTo>
                    <a:pt x="739" y="1512"/>
                    <a:pt x="739" y="1527"/>
                    <a:pt x="738" y="1544"/>
                  </a:cubicBezTo>
                  <a:cubicBezTo>
                    <a:pt x="735" y="1578"/>
                    <a:pt x="733" y="1612"/>
                    <a:pt x="728" y="1645"/>
                  </a:cubicBezTo>
                  <a:cubicBezTo>
                    <a:pt x="723" y="1696"/>
                    <a:pt x="716" y="1748"/>
                    <a:pt x="709" y="1798"/>
                  </a:cubicBezTo>
                  <a:lnTo>
                    <a:pt x="695" y="1876"/>
                  </a:lnTo>
                  <a:cubicBezTo>
                    <a:pt x="692" y="1894"/>
                    <a:pt x="690" y="1912"/>
                    <a:pt x="686" y="1930"/>
                  </a:cubicBezTo>
                  <a:cubicBezTo>
                    <a:pt x="667" y="1997"/>
                    <a:pt x="647" y="2065"/>
                    <a:pt x="628" y="2133"/>
                  </a:cubicBezTo>
                  <a:cubicBezTo>
                    <a:pt x="621" y="2159"/>
                    <a:pt x="615" y="2186"/>
                    <a:pt x="610" y="2212"/>
                  </a:cubicBezTo>
                  <a:cubicBezTo>
                    <a:pt x="603" y="2250"/>
                    <a:pt x="594" y="2286"/>
                    <a:pt x="587" y="2323"/>
                  </a:cubicBezTo>
                  <a:cubicBezTo>
                    <a:pt x="584" y="2338"/>
                    <a:pt x="582" y="2353"/>
                    <a:pt x="580" y="2367"/>
                  </a:cubicBezTo>
                  <a:cubicBezTo>
                    <a:pt x="579" y="2376"/>
                    <a:pt x="579" y="2381"/>
                    <a:pt x="580" y="2381"/>
                  </a:cubicBezTo>
                  <a:cubicBezTo>
                    <a:pt x="581" y="2380"/>
                    <a:pt x="583" y="2374"/>
                    <a:pt x="585" y="2367"/>
                  </a:cubicBezTo>
                  <a:cubicBezTo>
                    <a:pt x="586" y="2360"/>
                    <a:pt x="588" y="2355"/>
                    <a:pt x="590" y="2350"/>
                  </a:cubicBezTo>
                  <a:lnTo>
                    <a:pt x="630" y="2209"/>
                  </a:lnTo>
                  <a:cubicBezTo>
                    <a:pt x="649" y="2146"/>
                    <a:pt x="666" y="2081"/>
                    <a:pt x="682" y="2016"/>
                  </a:cubicBezTo>
                  <a:cubicBezTo>
                    <a:pt x="704" y="1922"/>
                    <a:pt x="725" y="1828"/>
                    <a:pt x="735" y="1731"/>
                  </a:cubicBezTo>
                  <a:cubicBezTo>
                    <a:pt x="740" y="1696"/>
                    <a:pt x="740" y="1660"/>
                    <a:pt x="744" y="1624"/>
                  </a:cubicBezTo>
                  <a:cubicBezTo>
                    <a:pt x="745" y="1588"/>
                    <a:pt x="746" y="1553"/>
                    <a:pt x="747" y="1517"/>
                  </a:cubicBezTo>
                  <a:cubicBezTo>
                    <a:pt x="747" y="1495"/>
                    <a:pt x="748" y="1473"/>
                    <a:pt x="749" y="1450"/>
                  </a:cubicBezTo>
                  <a:lnTo>
                    <a:pt x="749" y="1383"/>
                  </a:lnTo>
                  <a:cubicBezTo>
                    <a:pt x="749" y="1363"/>
                    <a:pt x="748" y="1341"/>
                    <a:pt x="747" y="1321"/>
                  </a:cubicBezTo>
                  <a:cubicBezTo>
                    <a:pt x="746" y="1300"/>
                    <a:pt x="746" y="1280"/>
                    <a:pt x="744" y="1259"/>
                  </a:cubicBezTo>
                  <a:lnTo>
                    <a:pt x="739" y="1193"/>
                  </a:lnTo>
                  <a:lnTo>
                    <a:pt x="732" y="1127"/>
                  </a:lnTo>
                  <a:cubicBezTo>
                    <a:pt x="726" y="1072"/>
                    <a:pt x="717" y="1015"/>
                    <a:pt x="703" y="960"/>
                  </a:cubicBezTo>
                  <a:cubicBezTo>
                    <a:pt x="699" y="935"/>
                    <a:pt x="690" y="911"/>
                    <a:pt x="683" y="888"/>
                  </a:cubicBezTo>
                  <a:cubicBezTo>
                    <a:pt x="678" y="864"/>
                    <a:pt x="669" y="843"/>
                    <a:pt x="662" y="820"/>
                  </a:cubicBezTo>
                  <a:cubicBezTo>
                    <a:pt x="659" y="809"/>
                    <a:pt x="655" y="797"/>
                    <a:pt x="651" y="786"/>
                  </a:cubicBezTo>
                  <a:lnTo>
                    <a:pt x="638" y="753"/>
                  </a:lnTo>
                  <a:cubicBezTo>
                    <a:pt x="629" y="730"/>
                    <a:pt x="619" y="709"/>
                    <a:pt x="608" y="688"/>
                  </a:cubicBezTo>
                  <a:cubicBezTo>
                    <a:pt x="596" y="667"/>
                    <a:pt x="586" y="645"/>
                    <a:pt x="575" y="624"/>
                  </a:cubicBezTo>
                  <a:lnTo>
                    <a:pt x="552" y="579"/>
                  </a:lnTo>
                  <a:cubicBezTo>
                    <a:pt x="544" y="565"/>
                    <a:pt x="536" y="549"/>
                    <a:pt x="528" y="535"/>
                  </a:cubicBezTo>
                  <a:cubicBezTo>
                    <a:pt x="512" y="505"/>
                    <a:pt x="495" y="476"/>
                    <a:pt x="476" y="448"/>
                  </a:cubicBezTo>
                  <a:cubicBezTo>
                    <a:pt x="469" y="434"/>
                    <a:pt x="460" y="422"/>
                    <a:pt x="451" y="410"/>
                  </a:cubicBezTo>
                  <a:lnTo>
                    <a:pt x="426" y="372"/>
                  </a:lnTo>
                  <a:cubicBezTo>
                    <a:pt x="408" y="347"/>
                    <a:pt x="390" y="322"/>
                    <a:pt x="370" y="298"/>
                  </a:cubicBezTo>
                  <a:cubicBezTo>
                    <a:pt x="321" y="241"/>
                    <a:pt x="266" y="186"/>
                    <a:pt x="209" y="137"/>
                  </a:cubicBezTo>
                  <a:cubicBezTo>
                    <a:pt x="186" y="119"/>
                    <a:pt x="163" y="101"/>
                    <a:pt x="142" y="85"/>
                  </a:cubicBezTo>
                  <a:cubicBezTo>
                    <a:pt x="118" y="68"/>
                    <a:pt x="95" y="53"/>
                    <a:pt x="70" y="37"/>
                  </a:cubicBezTo>
                  <a:cubicBezTo>
                    <a:pt x="65" y="35"/>
                    <a:pt x="61" y="31"/>
                    <a:pt x="55" y="29"/>
                  </a:cubicBezTo>
                  <a:cubicBezTo>
                    <a:pt x="38" y="19"/>
                    <a:pt x="21" y="7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8"/>
            <p:cNvSpPr/>
            <p:nvPr/>
          </p:nvSpPr>
          <p:spPr>
            <a:xfrm>
              <a:off x="665821" y="1586129"/>
              <a:ext cx="478297" cy="412107"/>
            </a:xfrm>
            <a:custGeom>
              <a:rect b="b" l="l" r="r" t="t"/>
              <a:pathLst>
                <a:path extrusionOk="0" h="4240" w="4921">
                  <a:moveTo>
                    <a:pt x="4844" y="0"/>
                  </a:moveTo>
                  <a:cubicBezTo>
                    <a:pt x="4844" y="0"/>
                    <a:pt x="4844" y="0"/>
                    <a:pt x="4844" y="0"/>
                  </a:cubicBezTo>
                  <a:cubicBezTo>
                    <a:pt x="4843" y="2"/>
                    <a:pt x="4848" y="20"/>
                    <a:pt x="4854" y="40"/>
                  </a:cubicBezTo>
                  <a:cubicBezTo>
                    <a:pt x="4858" y="54"/>
                    <a:pt x="4862" y="68"/>
                    <a:pt x="4866" y="84"/>
                  </a:cubicBezTo>
                  <a:cubicBezTo>
                    <a:pt x="4896" y="208"/>
                    <a:pt x="4906" y="338"/>
                    <a:pt x="4901" y="466"/>
                  </a:cubicBezTo>
                  <a:cubicBezTo>
                    <a:pt x="4896" y="554"/>
                    <a:pt x="4885" y="641"/>
                    <a:pt x="4866" y="726"/>
                  </a:cubicBezTo>
                  <a:cubicBezTo>
                    <a:pt x="4863" y="748"/>
                    <a:pt x="4857" y="769"/>
                    <a:pt x="4851" y="790"/>
                  </a:cubicBezTo>
                  <a:cubicBezTo>
                    <a:pt x="4845" y="811"/>
                    <a:pt x="4841" y="832"/>
                    <a:pt x="4834" y="853"/>
                  </a:cubicBezTo>
                  <a:lnTo>
                    <a:pt x="4815" y="916"/>
                  </a:lnTo>
                  <a:lnTo>
                    <a:pt x="4793" y="977"/>
                  </a:lnTo>
                  <a:cubicBezTo>
                    <a:pt x="4707" y="1216"/>
                    <a:pt x="4570" y="1432"/>
                    <a:pt x="4414" y="1631"/>
                  </a:cubicBezTo>
                  <a:cubicBezTo>
                    <a:pt x="4357" y="1705"/>
                    <a:pt x="4297" y="1778"/>
                    <a:pt x="4234" y="1847"/>
                  </a:cubicBezTo>
                  <a:cubicBezTo>
                    <a:pt x="4172" y="1917"/>
                    <a:pt x="4106" y="1984"/>
                    <a:pt x="4039" y="2050"/>
                  </a:cubicBezTo>
                  <a:cubicBezTo>
                    <a:pt x="3955" y="2132"/>
                    <a:pt x="3867" y="2212"/>
                    <a:pt x="3779" y="2289"/>
                  </a:cubicBezTo>
                  <a:cubicBezTo>
                    <a:pt x="3697" y="2361"/>
                    <a:pt x="3614" y="2432"/>
                    <a:pt x="3531" y="2502"/>
                  </a:cubicBezTo>
                  <a:cubicBezTo>
                    <a:pt x="3442" y="2576"/>
                    <a:pt x="3352" y="2649"/>
                    <a:pt x="3259" y="2719"/>
                  </a:cubicBezTo>
                  <a:cubicBezTo>
                    <a:pt x="3142" y="2810"/>
                    <a:pt x="3022" y="2900"/>
                    <a:pt x="2902" y="2986"/>
                  </a:cubicBezTo>
                  <a:cubicBezTo>
                    <a:pt x="2847" y="3024"/>
                    <a:pt x="2796" y="3063"/>
                    <a:pt x="2741" y="3100"/>
                  </a:cubicBezTo>
                  <a:cubicBezTo>
                    <a:pt x="2639" y="3171"/>
                    <a:pt x="2534" y="3238"/>
                    <a:pt x="2431" y="3305"/>
                  </a:cubicBezTo>
                  <a:cubicBezTo>
                    <a:pt x="2326" y="3373"/>
                    <a:pt x="2221" y="3439"/>
                    <a:pt x="2112" y="3502"/>
                  </a:cubicBezTo>
                  <a:cubicBezTo>
                    <a:pt x="1959" y="3590"/>
                    <a:pt x="1800" y="3670"/>
                    <a:pt x="1640" y="3744"/>
                  </a:cubicBezTo>
                  <a:cubicBezTo>
                    <a:pt x="1496" y="3810"/>
                    <a:pt x="1349" y="3869"/>
                    <a:pt x="1200" y="3926"/>
                  </a:cubicBezTo>
                  <a:cubicBezTo>
                    <a:pt x="1013" y="3995"/>
                    <a:pt x="825" y="4058"/>
                    <a:pt x="633" y="4108"/>
                  </a:cubicBezTo>
                  <a:lnTo>
                    <a:pt x="525" y="4136"/>
                  </a:lnTo>
                  <a:lnTo>
                    <a:pt x="417" y="4160"/>
                  </a:lnTo>
                  <a:cubicBezTo>
                    <a:pt x="381" y="4170"/>
                    <a:pt x="344" y="4176"/>
                    <a:pt x="308" y="4184"/>
                  </a:cubicBezTo>
                  <a:cubicBezTo>
                    <a:pt x="272" y="4192"/>
                    <a:pt x="235" y="4198"/>
                    <a:pt x="199" y="4206"/>
                  </a:cubicBezTo>
                  <a:cubicBezTo>
                    <a:pt x="184" y="4209"/>
                    <a:pt x="168" y="4211"/>
                    <a:pt x="154" y="4214"/>
                  </a:cubicBezTo>
                  <a:cubicBezTo>
                    <a:pt x="129" y="4219"/>
                    <a:pt x="102" y="4222"/>
                    <a:pt x="77" y="4226"/>
                  </a:cubicBezTo>
                  <a:cubicBezTo>
                    <a:pt x="50" y="4230"/>
                    <a:pt x="25" y="4234"/>
                    <a:pt x="1" y="4239"/>
                  </a:cubicBezTo>
                  <a:cubicBezTo>
                    <a:pt x="0" y="4239"/>
                    <a:pt x="2" y="4240"/>
                    <a:pt x="7" y="4240"/>
                  </a:cubicBezTo>
                  <a:cubicBezTo>
                    <a:pt x="18" y="4240"/>
                    <a:pt x="45" y="4237"/>
                    <a:pt x="92" y="4232"/>
                  </a:cubicBezTo>
                  <a:cubicBezTo>
                    <a:pt x="114" y="4230"/>
                    <a:pt x="135" y="4227"/>
                    <a:pt x="157" y="4224"/>
                  </a:cubicBezTo>
                  <a:cubicBezTo>
                    <a:pt x="198" y="4218"/>
                    <a:pt x="239" y="4212"/>
                    <a:pt x="280" y="4205"/>
                  </a:cubicBezTo>
                  <a:cubicBezTo>
                    <a:pt x="321" y="4197"/>
                    <a:pt x="362" y="4190"/>
                    <a:pt x="404" y="4182"/>
                  </a:cubicBezTo>
                  <a:cubicBezTo>
                    <a:pt x="436" y="4175"/>
                    <a:pt x="469" y="4168"/>
                    <a:pt x="502" y="4159"/>
                  </a:cubicBezTo>
                  <a:cubicBezTo>
                    <a:pt x="535" y="4152"/>
                    <a:pt x="567" y="4142"/>
                    <a:pt x="600" y="4135"/>
                  </a:cubicBezTo>
                  <a:cubicBezTo>
                    <a:pt x="704" y="4109"/>
                    <a:pt x="807" y="4080"/>
                    <a:pt x="909" y="4048"/>
                  </a:cubicBezTo>
                  <a:cubicBezTo>
                    <a:pt x="1009" y="4016"/>
                    <a:pt x="1111" y="3982"/>
                    <a:pt x="1210" y="3943"/>
                  </a:cubicBezTo>
                  <a:cubicBezTo>
                    <a:pt x="1350" y="3890"/>
                    <a:pt x="1487" y="3831"/>
                    <a:pt x="1624" y="3774"/>
                  </a:cubicBezTo>
                  <a:cubicBezTo>
                    <a:pt x="1669" y="3756"/>
                    <a:pt x="1712" y="3735"/>
                    <a:pt x="1755" y="3714"/>
                  </a:cubicBezTo>
                  <a:cubicBezTo>
                    <a:pt x="1798" y="3693"/>
                    <a:pt x="1841" y="3671"/>
                    <a:pt x="1883" y="3649"/>
                  </a:cubicBezTo>
                  <a:lnTo>
                    <a:pt x="2011" y="3580"/>
                  </a:lnTo>
                  <a:cubicBezTo>
                    <a:pt x="2047" y="3560"/>
                    <a:pt x="2083" y="3540"/>
                    <a:pt x="2119" y="3519"/>
                  </a:cubicBezTo>
                  <a:cubicBezTo>
                    <a:pt x="2159" y="3495"/>
                    <a:pt x="2199" y="3469"/>
                    <a:pt x="2238" y="3445"/>
                  </a:cubicBezTo>
                  <a:cubicBezTo>
                    <a:pt x="2278" y="3419"/>
                    <a:pt x="2317" y="3394"/>
                    <a:pt x="2358" y="3368"/>
                  </a:cubicBezTo>
                  <a:cubicBezTo>
                    <a:pt x="2503" y="3278"/>
                    <a:pt x="2642" y="3181"/>
                    <a:pt x="2784" y="3085"/>
                  </a:cubicBezTo>
                  <a:cubicBezTo>
                    <a:pt x="2854" y="3036"/>
                    <a:pt x="2923" y="2985"/>
                    <a:pt x="2991" y="2933"/>
                  </a:cubicBezTo>
                  <a:cubicBezTo>
                    <a:pt x="3109" y="2847"/>
                    <a:pt x="3226" y="2758"/>
                    <a:pt x="3340" y="2666"/>
                  </a:cubicBezTo>
                  <a:cubicBezTo>
                    <a:pt x="3451" y="2577"/>
                    <a:pt x="3562" y="2485"/>
                    <a:pt x="3669" y="2393"/>
                  </a:cubicBezTo>
                  <a:cubicBezTo>
                    <a:pt x="3746" y="2325"/>
                    <a:pt x="3825" y="2261"/>
                    <a:pt x="3898" y="2190"/>
                  </a:cubicBezTo>
                  <a:cubicBezTo>
                    <a:pt x="3910" y="2179"/>
                    <a:pt x="3925" y="2167"/>
                    <a:pt x="3937" y="2156"/>
                  </a:cubicBezTo>
                  <a:cubicBezTo>
                    <a:pt x="3960" y="2135"/>
                    <a:pt x="3982" y="2114"/>
                    <a:pt x="4005" y="2093"/>
                  </a:cubicBezTo>
                  <a:cubicBezTo>
                    <a:pt x="4035" y="2064"/>
                    <a:pt x="4065" y="2036"/>
                    <a:pt x="4095" y="2006"/>
                  </a:cubicBezTo>
                  <a:cubicBezTo>
                    <a:pt x="4158" y="1943"/>
                    <a:pt x="4222" y="1880"/>
                    <a:pt x="4283" y="1814"/>
                  </a:cubicBezTo>
                  <a:cubicBezTo>
                    <a:pt x="4374" y="1713"/>
                    <a:pt x="4460" y="1607"/>
                    <a:pt x="4538" y="1495"/>
                  </a:cubicBezTo>
                  <a:cubicBezTo>
                    <a:pt x="4578" y="1438"/>
                    <a:pt x="4615" y="1379"/>
                    <a:pt x="4650" y="1318"/>
                  </a:cubicBezTo>
                  <a:cubicBezTo>
                    <a:pt x="4674" y="1276"/>
                    <a:pt x="4696" y="1232"/>
                    <a:pt x="4718" y="1190"/>
                  </a:cubicBezTo>
                  <a:cubicBezTo>
                    <a:pt x="4761" y="1107"/>
                    <a:pt x="4799" y="1023"/>
                    <a:pt x="4830" y="934"/>
                  </a:cubicBezTo>
                  <a:cubicBezTo>
                    <a:pt x="4861" y="847"/>
                    <a:pt x="4885" y="756"/>
                    <a:pt x="4901" y="664"/>
                  </a:cubicBezTo>
                  <a:cubicBezTo>
                    <a:pt x="4906" y="628"/>
                    <a:pt x="4913" y="592"/>
                    <a:pt x="4915" y="556"/>
                  </a:cubicBezTo>
                  <a:cubicBezTo>
                    <a:pt x="4916" y="537"/>
                    <a:pt x="4918" y="519"/>
                    <a:pt x="4919" y="500"/>
                  </a:cubicBezTo>
                  <a:cubicBezTo>
                    <a:pt x="4919" y="483"/>
                    <a:pt x="4919" y="464"/>
                    <a:pt x="4920" y="446"/>
                  </a:cubicBezTo>
                  <a:cubicBezTo>
                    <a:pt x="4919" y="344"/>
                    <a:pt x="4911" y="243"/>
                    <a:pt x="4888" y="144"/>
                  </a:cubicBezTo>
                  <a:cubicBezTo>
                    <a:pt x="4884" y="126"/>
                    <a:pt x="4879" y="107"/>
                    <a:pt x="4875" y="89"/>
                  </a:cubicBezTo>
                  <a:cubicBezTo>
                    <a:pt x="4870" y="69"/>
                    <a:pt x="4863" y="52"/>
                    <a:pt x="4857" y="33"/>
                  </a:cubicBezTo>
                  <a:cubicBezTo>
                    <a:pt x="4850" y="12"/>
                    <a:pt x="4845" y="0"/>
                    <a:pt x="4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8"/>
            <p:cNvSpPr/>
            <p:nvPr/>
          </p:nvSpPr>
          <p:spPr>
            <a:xfrm>
              <a:off x="664849" y="1626659"/>
              <a:ext cx="420563" cy="316856"/>
            </a:xfrm>
            <a:custGeom>
              <a:rect b="b" l="l" r="r" t="t"/>
              <a:pathLst>
                <a:path extrusionOk="0" h="3260" w="4327">
                  <a:moveTo>
                    <a:pt x="4326" y="1"/>
                  </a:moveTo>
                  <a:cubicBezTo>
                    <a:pt x="4326" y="1"/>
                    <a:pt x="4326" y="1"/>
                    <a:pt x="4326" y="1"/>
                  </a:cubicBezTo>
                  <a:cubicBezTo>
                    <a:pt x="4325" y="2"/>
                    <a:pt x="4323" y="16"/>
                    <a:pt x="4318" y="33"/>
                  </a:cubicBezTo>
                  <a:cubicBezTo>
                    <a:pt x="4316" y="45"/>
                    <a:pt x="4314" y="58"/>
                    <a:pt x="4311" y="70"/>
                  </a:cubicBezTo>
                  <a:cubicBezTo>
                    <a:pt x="4293" y="174"/>
                    <a:pt x="4262" y="276"/>
                    <a:pt x="4229" y="375"/>
                  </a:cubicBezTo>
                  <a:cubicBezTo>
                    <a:pt x="4181" y="511"/>
                    <a:pt x="4121" y="643"/>
                    <a:pt x="4052" y="768"/>
                  </a:cubicBezTo>
                  <a:cubicBezTo>
                    <a:pt x="3951" y="951"/>
                    <a:pt x="3831" y="1122"/>
                    <a:pt x="3702" y="1285"/>
                  </a:cubicBezTo>
                  <a:cubicBezTo>
                    <a:pt x="3607" y="1406"/>
                    <a:pt x="3507" y="1523"/>
                    <a:pt x="3399" y="1634"/>
                  </a:cubicBezTo>
                  <a:lnTo>
                    <a:pt x="3348" y="1686"/>
                  </a:lnTo>
                  <a:cubicBezTo>
                    <a:pt x="3331" y="1702"/>
                    <a:pt x="3313" y="1718"/>
                    <a:pt x="3295" y="1735"/>
                  </a:cubicBezTo>
                  <a:cubicBezTo>
                    <a:pt x="3278" y="1751"/>
                    <a:pt x="3260" y="1768"/>
                    <a:pt x="3243" y="1784"/>
                  </a:cubicBezTo>
                  <a:lnTo>
                    <a:pt x="3188" y="1833"/>
                  </a:lnTo>
                  <a:lnTo>
                    <a:pt x="3087" y="1921"/>
                  </a:lnTo>
                  <a:cubicBezTo>
                    <a:pt x="3054" y="1950"/>
                    <a:pt x="3018" y="1978"/>
                    <a:pt x="2984" y="2005"/>
                  </a:cubicBezTo>
                  <a:lnTo>
                    <a:pt x="2928" y="2050"/>
                  </a:lnTo>
                  <a:lnTo>
                    <a:pt x="2899" y="2072"/>
                  </a:lnTo>
                  <a:lnTo>
                    <a:pt x="2870" y="2094"/>
                  </a:lnTo>
                  <a:lnTo>
                    <a:pt x="2755" y="2177"/>
                  </a:lnTo>
                  <a:lnTo>
                    <a:pt x="2718" y="2205"/>
                  </a:lnTo>
                  <a:lnTo>
                    <a:pt x="2680" y="2230"/>
                  </a:lnTo>
                  <a:lnTo>
                    <a:pt x="2604" y="2281"/>
                  </a:lnTo>
                  <a:lnTo>
                    <a:pt x="2528" y="2331"/>
                  </a:lnTo>
                  <a:lnTo>
                    <a:pt x="2450" y="2380"/>
                  </a:lnTo>
                  <a:cubicBezTo>
                    <a:pt x="2426" y="2394"/>
                    <a:pt x="2404" y="2408"/>
                    <a:pt x="2381" y="2423"/>
                  </a:cubicBezTo>
                  <a:cubicBezTo>
                    <a:pt x="2358" y="2437"/>
                    <a:pt x="2337" y="2453"/>
                    <a:pt x="2313" y="2465"/>
                  </a:cubicBezTo>
                  <a:cubicBezTo>
                    <a:pt x="2224" y="2515"/>
                    <a:pt x="2135" y="2566"/>
                    <a:pt x="2045" y="2612"/>
                  </a:cubicBezTo>
                  <a:lnTo>
                    <a:pt x="1977" y="2649"/>
                  </a:lnTo>
                  <a:lnTo>
                    <a:pt x="1944" y="2668"/>
                  </a:lnTo>
                  <a:cubicBezTo>
                    <a:pt x="1933" y="2674"/>
                    <a:pt x="1920" y="2679"/>
                    <a:pt x="1909" y="2685"/>
                  </a:cubicBezTo>
                  <a:cubicBezTo>
                    <a:pt x="1864" y="2708"/>
                    <a:pt x="1817" y="2730"/>
                    <a:pt x="1771" y="2753"/>
                  </a:cubicBezTo>
                  <a:cubicBezTo>
                    <a:pt x="1739" y="2768"/>
                    <a:pt x="1705" y="2783"/>
                    <a:pt x="1671" y="2796"/>
                  </a:cubicBezTo>
                  <a:lnTo>
                    <a:pt x="1572" y="2838"/>
                  </a:lnTo>
                  <a:cubicBezTo>
                    <a:pt x="1554" y="2846"/>
                    <a:pt x="1538" y="2853"/>
                    <a:pt x="1521" y="2859"/>
                  </a:cubicBezTo>
                  <a:lnTo>
                    <a:pt x="1470" y="2878"/>
                  </a:lnTo>
                  <a:lnTo>
                    <a:pt x="1367" y="2915"/>
                  </a:lnTo>
                  <a:lnTo>
                    <a:pt x="1322" y="2933"/>
                  </a:lnTo>
                  <a:cubicBezTo>
                    <a:pt x="1306" y="2938"/>
                    <a:pt x="1291" y="2943"/>
                    <a:pt x="1275" y="2948"/>
                  </a:cubicBezTo>
                  <a:lnTo>
                    <a:pt x="1182" y="2978"/>
                  </a:lnTo>
                  <a:cubicBezTo>
                    <a:pt x="1151" y="2989"/>
                    <a:pt x="1120" y="2999"/>
                    <a:pt x="1089" y="3008"/>
                  </a:cubicBezTo>
                  <a:lnTo>
                    <a:pt x="996" y="3036"/>
                  </a:lnTo>
                  <a:lnTo>
                    <a:pt x="878" y="3070"/>
                  </a:lnTo>
                  <a:lnTo>
                    <a:pt x="759" y="3101"/>
                  </a:lnTo>
                  <a:lnTo>
                    <a:pt x="701" y="3117"/>
                  </a:lnTo>
                  <a:cubicBezTo>
                    <a:pt x="681" y="3122"/>
                    <a:pt x="660" y="3127"/>
                    <a:pt x="641" y="3131"/>
                  </a:cubicBezTo>
                  <a:lnTo>
                    <a:pt x="522" y="3159"/>
                  </a:lnTo>
                  <a:cubicBezTo>
                    <a:pt x="492" y="3165"/>
                    <a:pt x="462" y="3173"/>
                    <a:pt x="432" y="3179"/>
                  </a:cubicBezTo>
                  <a:lnTo>
                    <a:pt x="343" y="3196"/>
                  </a:lnTo>
                  <a:cubicBezTo>
                    <a:pt x="283" y="3208"/>
                    <a:pt x="223" y="3221"/>
                    <a:pt x="163" y="3230"/>
                  </a:cubicBezTo>
                  <a:cubicBezTo>
                    <a:pt x="151" y="3232"/>
                    <a:pt x="138" y="3234"/>
                    <a:pt x="127" y="3236"/>
                  </a:cubicBezTo>
                  <a:cubicBezTo>
                    <a:pt x="84" y="3244"/>
                    <a:pt x="39" y="3250"/>
                    <a:pt x="1" y="3259"/>
                  </a:cubicBezTo>
                  <a:cubicBezTo>
                    <a:pt x="0" y="3259"/>
                    <a:pt x="1" y="3260"/>
                    <a:pt x="3" y="3260"/>
                  </a:cubicBezTo>
                  <a:cubicBezTo>
                    <a:pt x="11" y="3260"/>
                    <a:pt x="35" y="3257"/>
                    <a:pt x="76" y="3253"/>
                  </a:cubicBezTo>
                  <a:lnTo>
                    <a:pt x="130" y="3247"/>
                  </a:lnTo>
                  <a:cubicBezTo>
                    <a:pt x="164" y="3241"/>
                    <a:pt x="198" y="3238"/>
                    <a:pt x="232" y="3233"/>
                  </a:cubicBezTo>
                  <a:cubicBezTo>
                    <a:pt x="265" y="3227"/>
                    <a:pt x="298" y="3222"/>
                    <a:pt x="332" y="3216"/>
                  </a:cubicBezTo>
                  <a:cubicBezTo>
                    <a:pt x="360" y="3211"/>
                    <a:pt x="387" y="3206"/>
                    <a:pt x="415" y="3200"/>
                  </a:cubicBezTo>
                  <a:cubicBezTo>
                    <a:pt x="428" y="3197"/>
                    <a:pt x="441" y="3195"/>
                    <a:pt x="455" y="3192"/>
                  </a:cubicBezTo>
                  <a:lnTo>
                    <a:pt x="496" y="3183"/>
                  </a:lnTo>
                  <a:cubicBezTo>
                    <a:pt x="581" y="3163"/>
                    <a:pt x="668" y="3147"/>
                    <a:pt x="752" y="3124"/>
                  </a:cubicBezTo>
                  <a:lnTo>
                    <a:pt x="878" y="3091"/>
                  </a:lnTo>
                  <a:cubicBezTo>
                    <a:pt x="921" y="3080"/>
                    <a:pt x="963" y="3067"/>
                    <a:pt x="1005" y="3054"/>
                  </a:cubicBezTo>
                  <a:lnTo>
                    <a:pt x="1092" y="3028"/>
                  </a:lnTo>
                  <a:cubicBezTo>
                    <a:pt x="1122" y="3018"/>
                    <a:pt x="1151" y="3008"/>
                    <a:pt x="1180" y="2999"/>
                  </a:cubicBezTo>
                  <a:cubicBezTo>
                    <a:pt x="1209" y="2989"/>
                    <a:pt x="1238" y="2979"/>
                    <a:pt x="1267" y="2970"/>
                  </a:cubicBezTo>
                  <a:cubicBezTo>
                    <a:pt x="1296" y="2962"/>
                    <a:pt x="1326" y="2954"/>
                    <a:pt x="1355" y="2943"/>
                  </a:cubicBezTo>
                  <a:cubicBezTo>
                    <a:pt x="1393" y="2932"/>
                    <a:pt x="1430" y="2918"/>
                    <a:pt x="1467" y="2903"/>
                  </a:cubicBezTo>
                  <a:cubicBezTo>
                    <a:pt x="1541" y="2876"/>
                    <a:pt x="1613" y="2844"/>
                    <a:pt x="1686" y="2812"/>
                  </a:cubicBezTo>
                  <a:cubicBezTo>
                    <a:pt x="1717" y="2798"/>
                    <a:pt x="1748" y="2786"/>
                    <a:pt x="1778" y="2769"/>
                  </a:cubicBezTo>
                  <a:lnTo>
                    <a:pt x="1881" y="2716"/>
                  </a:lnTo>
                  <a:cubicBezTo>
                    <a:pt x="1915" y="2698"/>
                    <a:pt x="1950" y="2681"/>
                    <a:pt x="1984" y="2663"/>
                  </a:cubicBezTo>
                  <a:lnTo>
                    <a:pt x="2077" y="2613"/>
                  </a:lnTo>
                  <a:lnTo>
                    <a:pt x="2123" y="2587"/>
                  </a:lnTo>
                  <a:lnTo>
                    <a:pt x="2145" y="2575"/>
                  </a:lnTo>
                  <a:lnTo>
                    <a:pt x="2168" y="2562"/>
                  </a:lnTo>
                  <a:cubicBezTo>
                    <a:pt x="2229" y="2526"/>
                    <a:pt x="2289" y="2492"/>
                    <a:pt x="2350" y="2457"/>
                  </a:cubicBezTo>
                  <a:cubicBezTo>
                    <a:pt x="2411" y="2420"/>
                    <a:pt x="2469" y="2381"/>
                    <a:pt x="2528" y="2344"/>
                  </a:cubicBezTo>
                  <a:cubicBezTo>
                    <a:pt x="2628" y="2277"/>
                    <a:pt x="2729" y="2210"/>
                    <a:pt x="2824" y="2137"/>
                  </a:cubicBezTo>
                  <a:lnTo>
                    <a:pt x="2895" y="2085"/>
                  </a:lnTo>
                  <a:cubicBezTo>
                    <a:pt x="2918" y="2067"/>
                    <a:pt x="2940" y="2049"/>
                    <a:pt x="2963" y="2030"/>
                  </a:cubicBezTo>
                  <a:lnTo>
                    <a:pt x="3032" y="1974"/>
                  </a:lnTo>
                  <a:cubicBezTo>
                    <a:pt x="3055" y="1956"/>
                    <a:pt x="3078" y="1938"/>
                    <a:pt x="3099" y="1918"/>
                  </a:cubicBezTo>
                  <a:cubicBezTo>
                    <a:pt x="3131" y="1890"/>
                    <a:pt x="3163" y="1863"/>
                    <a:pt x="3194" y="1836"/>
                  </a:cubicBezTo>
                  <a:cubicBezTo>
                    <a:pt x="3226" y="1809"/>
                    <a:pt x="3257" y="1782"/>
                    <a:pt x="3287" y="1751"/>
                  </a:cubicBezTo>
                  <a:cubicBezTo>
                    <a:pt x="3296" y="1742"/>
                    <a:pt x="3308" y="1733"/>
                    <a:pt x="3318" y="1723"/>
                  </a:cubicBezTo>
                  <a:lnTo>
                    <a:pt x="3346" y="1697"/>
                  </a:lnTo>
                  <a:lnTo>
                    <a:pt x="3373" y="1671"/>
                  </a:lnTo>
                  <a:lnTo>
                    <a:pt x="3445" y="1598"/>
                  </a:lnTo>
                  <a:lnTo>
                    <a:pt x="3521" y="1518"/>
                  </a:lnTo>
                  <a:cubicBezTo>
                    <a:pt x="3547" y="1491"/>
                    <a:pt x="3572" y="1463"/>
                    <a:pt x="3597" y="1437"/>
                  </a:cubicBezTo>
                  <a:lnTo>
                    <a:pt x="3624" y="1406"/>
                  </a:lnTo>
                  <a:lnTo>
                    <a:pt x="3652" y="1373"/>
                  </a:lnTo>
                  <a:lnTo>
                    <a:pt x="3706" y="1309"/>
                  </a:lnTo>
                  <a:cubicBezTo>
                    <a:pt x="3723" y="1288"/>
                    <a:pt x="3740" y="1265"/>
                    <a:pt x="3757" y="1243"/>
                  </a:cubicBezTo>
                  <a:cubicBezTo>
                    <a:pt x="3774" y="1221"/>
                    <a:pt x="3792" y="1199"/>
                    <a:pt x="3808" y="1176"/>
                  </a:cubicBezTo>
                  <a:cubicBezTo>
                    <a:pt x="3841" y="1130"/>
                    <a:pt x="3876" y="1084"/>
                    <a:pt x="3907" y="1036"/>
                  </a:cubicBezTo>
                  <a:cubicBezTo>
                    <a:pt x="3918" y="1019"/>
                    <a:pt x="3929" y="1003"/>
                    <a:pt x="3940" y="985"/>
                  </a:cubicBezTo>
                  <a:cubicBezTo>
                    <a:pt x="3950" y="969"/>
                    <a:pt x="3961" y="951"/>
                    <a:pt x="3971" y="936"/>
                  </a:cubicBezTo>
                  <a:cubicBezTo>
                    <a:pt x="4055" y="808"/>
                    <a:pt x="4132" y="676"/>
                    <a:pt x="4191" y="534"/>
                  </a:cubicBezTo>
                  <a:lnTo>
                    <a:pt x="4200" y="513"/>
                  </a:lnTo>
                  <a:lnTo>
                    <a:pt x="4208" y="493"/>
                  </a:lnTo>
                  <a:lnTo>
                    <a:pt x="4224" y="450"/>
                  </a:lnTo>
                  <a:lnTo>
                    <a:pt x="4239" y="408"/>
                  </a:lnTo>
                  <a:cubicBezTo>
                    <a:pt x="4241" y="401"/>
                    <a:pt x="4244" y="394"/>
                    <a:pt x="4246" y="387"/>
                  </a:cubicBezTo>
                  <a:lnTo>
                    <a:pt x="4253" y="365"/>
                  </a:lnTo>
                  <a:cubicBezTo>
                    <a:pt x="4258" y="344"/>
                    <a:pt x="4264" y="325"/>
                    <a:pt x="4269" y="304"/>
                  </a:cubicBezTo>
                  <a:cubicBezTo>
                    <a:pt x="4274" y="285"/>
                    <a:pt x="4281" y="265"/>
                    <a:pt x="4286" y="245"/>
                  </a:cubicBezTo>
                  <a:cubicBezTo>
                    <a:pt x="4294" y="205"/>
                    <a:pt x="4304" y="164"/>
                    <a:pt x="4311" y="123"/>
                  </a:cubicBezTo>
                  <a:cubicBezTo>
                    <a:pt x="4316" y="93"/>
                    <a:pt x="4319" y="61"/>
                    <a:pt x="4324" y="30"/>
                  </a:cubicBezTo>
                  <a:cubicBezTo>
                    <a:pt x="4326" y="12"/>
                    <a:pt x="4327" y="1"/>
                    <a:pt x="4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8"/>
            <p:cNvSpPr/>
            <p:nvPr/>
          </p:nvSpPr>
          <p:spPr>
            <a:xfrm>
              <a:off x="555214" y="1582728"/>
              <a:ext cx="573062" cy="282060"/>
            </a:xfrm>
            <a:custGeom>
              <a:rect b="b" l="l" r="r" t="t"/>
              <a:pathLst>
                <a:path extrusionOk="0" h="2902" w="5896">
                  <a:moveTo>
                    <a:pt x="5894" y="0"/>
                  </a:moveTo>
                  <a:cubicBezTo>
                    <a:pt x="5894" y="0"/>
                    <a:pt x="5894" y="0"/>
                    <a:pt x="5894" y="0"/>
                  </a:cubicBezTo>
                  <a:cubicBezTo>
                    <a:pt x="5892" y="2"/>
                    <a:pt x="5881" y="15"/>
                    <a:pt x="5870" y="31"/>
                  </a:cubicBezTo>
                  <a:cubicBezTo>
                    <a:pt x="5862" y="43"/>
                    <a:pt x="5854" y="55"/>
                    <a:pt x="5844" y="66"/>
                  </a:cubicBezTo>
                  <a:lnTo>
                    <a:pt x="5791" y="141"/>
                  </a:lnTo>
                  <a:cubicBezTo>
                    <a:pt x="5772" y="166"/>
                    <a:pt x="5753" y="190"/>
                    <a:pt x="5733" y="214"/>
                  </a:cubicBezTo>
                  <a:lnTo>
                    <a:pt x="5675" y="285"/>
                  </a:lnTo>
                  <a:lnTo>
                    <a:pt x="5613" y="354"/>
                  </a:lnTo>
                  <a:cubicBezTo>
                    <a:pt x="5559" y="418"/>
                    <a:pt x="5498" y="476"/>
                    <a:pt x="5438" y="535"/>
                  </a:cubicBezTo>
                  <a:cubicBezTo>
                    <a:pt x="5408" y="565"/>
                    <a:pt x="5377" y="592"/>
                    <a:pt x="5346" y="621"/>
                  </a:cubicBezTo>
                  <a:lnTo>
                    <a:pt x="5299" y="663"/>
                  </a:lnTo>
                  <a:cubicBezTo>
                    <a:pt x="5284" y="676"/>
                    <a:pt x="5268" y="690"/>
                    <a:pt x="5251" y="703"/>
                  </a:cubicBezTo>
                  <a:cubicBezTo>
                    <a:pt x="5066" y="860"/>
                    <a:pt x="4865" y="998"/>
                    <a:pt x="4660" y="1127"/>
                  </a:cubicBezTo>
                  <a:cubicBezTo>
                    <a:pt x="4622" y="1150"/>
                    <a:pt x="4584" y="1175"/>
                    <a:pt x="4546" y="1198"/>
                  </a:cubicBezTo>
                  <a:lnTo>
                    <a:pt x="4428" y="1266"/>
                  </a:lnTo>
                  <a:cubicBezTo>
                    <a:pt x="4410" y="1278"/>
                    <a:pt x="4389" y="1288"/>
                    <a:pt x="4370" y="1299"/>
                  </a:cubicBezTo>
                  <a:lnTo>
                    <a:pt x="4311" y="1331"/>
                  </a:lnTo>
                  <a:lnTo>
                    <a:pt x="4251" y="1363"/>
                  </a:lnTo>
                  <a:lnTo>
                    <a:pt x="4191" y="1393"/>
                  </a:lnTo>
                  <a:cubicBezTo>
                    <a:pt x="4090" y="1444"/>
                    <a:pt x="3987" y="1490"/>
                    <a:pt x="3884" y="1535"/>
                  </a:cubicBezTo>
                  <a:cubicBezTo>
                    <a:pt x="3836" y="1554"/>
                    <a:pt x="3788" y="1575"/>
                    <a:pt x="3739" y="1595"/>
                  </a:cubicBezTo>
                  <a:lnTo>
                    <a:pt x="3594" y="1651"/>
                  </a:lnTo>
                  <a:cubicBezTo>
                    <a:pt x="3542" y="1670"/>
                    <a:pt x="3489" y="1688"/>
                    <a:pt x="3438" y="1707"/>
                  </a:cubicBezTo>
                  <a:cubicBezTo>
                    <a:pt x="3386" y="1726"/>
                    <a:pt x="3333" y="1743"/>
                    <a:pt x="3280" y="1760"/>
                  </a:cubicBezTo>
                  <a:cubicBezTo>
                    <a:pt x="3213" y="1783"/>
                    <a:pt x="3144" y="1803"/>
                    <a:pt x="3076" y="1825"/>
                  </a:cubicBezTo>
                  <a:lnTo>
                    <a:pt x="2871" y="1886"/>
                  </a:lnTo>
                  <a:cubicBezTo>
                    <a:pt x="2811" y="1903"/>
                    <a:pt x="2751" y="1923"/>
                    <a:pt x="2690" y="1939"/>
                  </a:cubicBezTo>
                  <a:cubicBezTo>
                    <a:pt x="2576" y="1972"/>
                    <a:pt x="2461" y="2002"/>
                    <a:pt x="2347" y="2034"/>
                  </a:cubicBezTo>
                  <a:cubicBezTo>
                    <a:pt x="2231" y="2066"/>
                    <a:pt x="2116" y="2102"/>
                    <a:pt x="2001" y="2132"/>
                  </a:cubicBezTo>
                  <a:cubicBezTo>
                    <a:pt x="1838" y="2176"/>
                    <a:pt x="1673" y="2219"/>
                    <a:pt x="1510" y="2262"/>
                  </a:cubicBezTo>
                  <a:cubicBezTo>
                    <a:pt x="1363" y="2302"/>
                    <a:pt x="1215" y="2341"/>
                    <a:pt x="1070" y="2385"/>
                  </a:cubicBezTo>
                  <a:cubicBezTo>
                    <a:pt x="886" y="2442"/>
                    <a:pt x="703" y="2500"/>
                    <a:pt x="527" y="2573"/>
                  </a:cubicBezTo>
                  <a:cubicBezTo>
                    <a:pt x="394" y="2627"/>
                    <a:pt x="264" y="2692"/>
                    <a:pt x="149" y="2777"/>
                  </a:cubicBezTo>
                  <a:cubicBezTo>
                    <a:pt x="143" y="2781"/>
                    <a:pt x="137" y="2785"/>
                    <a:pt x="131" y="2790"/>
                  </a:cubicBezTo>
                  <a:cubicBezTo>
                    <a:pt x="124" y="2794"/>
                    <a:pt x="119" y="2799"/>
                    <a:pt x="113" y="2803"/>
                  </a:cubicBezTo>
                  <a:cubicBezTo>
                    <a:pt x="74" y="2833"/>
                    <a:pt x="33" y="2868"/>
                    <a:pt x="1" y="2901"/>
                  </a:cubicBezTo>
                  <a:cubicBezTo>
                    <a:pt x="1" y="2901"/>
                    <a:pt x="1" y="2901"/>
                    <a:pt x="1" y="2901"/>
                  </a:cubicBezTo>
                  <a:cubicBezTo>
                    <a:pt x="2" y="2901"/>
                    <a:pt x="7" y="2898"/>
                    <a:pt x="15" y="2890"/>
                  </a:cubicBezTo>
                  <a:cubicBezTo>
                    <a:pt x="27" y="2881"/>
                    <a:pt x="44" y="2867"/>
                    <a:pt x="70" y="2847"/>
                  </a:cubicBezTo>
                  <a:cubicBezTo>
                    <a:pt x="86" y="2834"/>
                    <a:pt x="104" y="2821"/>
                    <a:pt x="120" y="2810"/>
                  </a:cubicBezTo>
                  <a:cubicBezTo>
                    <a:pt x="185" y="2764"/>
                    <a:pt x="254" y="2724"/>
                    <a:pt x="325" y="2687"/>
                  </a:cubicBezTo>
                  <a:cubicBezTo>
                    <a:pt x="383" y="2657"/>
                    <a:pt x="440" y="2628"/>
                    <a:pt x="500" y="2602"/>
                  </a:cubicBezTo>
                  <a:cubicBezTo>
                    <a:pt x="688" y="2524"/>
                    <a:pt x="883" y="2466"/>
                    <a:pt x="1078" y="2404"/>
                  </a:cubicBezTo>
                  <a:cubicBezTo>
                    <a:pt x="1215" y="2362"/>
                    <a:pt x="1351" y="2321"/>
                    <a:pt x="1490" y="2289"/>
                  </a:cubicBezTo>
                  <a:cubicBezTo>
                    <a:pt x="1534" y="2278"/>
                    <a:pt x="1580" y="2267"/>
                    <a:pt x="1624" y="2255"/>
                  </a:cubicBezTo>
                  <a:lnTo>
                    <a:pt x="1890" y="2182"/>
                  </a:lnTo>
                  <a:cubicBezTo>
                    <a:pt x="1928" y="2171"/>
                    <a:pt x="1966" y="2161"/>
                    <a:pt x="2004" y="2150"/>
                  </a:cubicBezTo>
                  <a:cubicBezTo>
                    <a:pt x="2091" y="2124"/>
                    <a:pt x="2176" y="2096"/>
                    <a:pt x="2263" y="2073"/>
                  </a:cubicBezTo>
                  <a:cubicBezTo>
                    <a:pt x="2420" y="2030"/>
                    <a:pt x="2576" y="1981"/>
                    <a:pt x="2735" y="1938"/>
                  </a:cubicBezTo>
                  <a:cubicBezTo>
                    <a:pt x="2813" y="1915"/>
                    <a:pt x="2891" y="1892"/>
                    <a:pt x="2969" y="1867"/>
                  </a:cubicBezTo>
                  <a:lnTo>
                    <a:pt x="3070" y="1836"/>
                  </a:lnTo>
                  <a:lnTo>
                    <a:pt x="3170" y="1804"/>
                  </a:lnTo>
                  <a:cubicBezTo>
                    <a:pt x="3237" y="1783"/>
                    <a:pt x="3303" y="1760"/>
                    <a:pt x="3369" y="1737"/>
                  </a:cubicBezTo>
                  <a:cubicBezTo>
                    <a:pt x="3402" y="1727"/>
                    <a:pt x="3434" y="1716"/>
                    <a:pt x="3466" y="1704"/>
                  </a:cubicBezTo>
                  <a:lnTo>
                    <a:pt x="3562" y="1669"/>
                  </a:lnTo>
                  <a:cubicBezTo>
                    <a:pt x="3626" y="1645"/>
                    <a:pt x="3690" y="1620"/>
                    <a:pt x="3754" y="1595"/>
                  </a:cubicBezTo>
                  <a:cubicBezTo>
                    <a:pt x="3799" y="1576"/>
                    <a:pt x="3844" y="1557"/>
                    <a:pt x="3888" y="1539"/>
                  </a:cubicBezTo>
                  <a:lnTo>
                    <a:pt x="3922" y="1526"/>
                  </a:lnTo>
                  <a:lnTo>
                    <a:pt x="3956" y="1511"/>
                  </a:lnTo>
                  <a:cubicBezTo>
                    <a:pt x="3978" y="1501"/>
                    <a:pt x="4001" y="1491"/>
                    <a:pt x="4022" y="1480"/>
                  </a:cubicBezTo>
                  <a:cubicBezTo>
                    <a:pt x="4037" y="1473"/>
                    <a:pt x="4053" y="1467"/>
                    <a:pt x="4068" y="1460"/>
                  </a:cubicBezTo>
                  <a:cubicBezTo>
                    <a:pt x="4095" y="1448"/>
                    <a:pt x="4122" y="1435"/>
                    <a:pt x="4148" y="1423"/>
                  </a:cubicBezTo>
                  <a:cubicBezTo>
                    <a:pt x="4184" y="1405"/>
                    <a:pt x="4220" y="1388"/>
                    <a:pt x="4255" y="1370"/>
                  </a:cubicBezTo>
                  <a:cubicBezTo>
                    <a:pt x="4331" y="1330"/>
                    <a:pt x="4409" y="1293"/>
                    <a:pt x="4483" y="1250"/>
                  </a:cubicBezTo>
                  <a:lnTo>
                    <a:pt x="4568" y="1203"/>
                  </a:lnTo>
                  <a:lnTo>
                    <a:pt x="4653" y="1152"/>
                  </a:lnTo>
                  <a:cubicBezTo>
                    <a:pt x="4679" y="1135"/>
                    <a:pt x="4708" y="1118"/>
                    <a:pt x="4735" y="1101"/>
                  </a:cubicBezTo>
                  <a:lnTo>
                    <a:pt x="4817" y="1047"/>
                  </a:lnTo>
                  <a:lnTo>
                    <a:pt x="4858" y="1020"/>
                  </a:lnTo>
                  <a:lnTo>
                    <a:pt x="4880" y="1006"/>
                  </a:lnTo>
                  <a:lnTo>
                    <a:pt x="4900" y="991"/>
                  </a:lnTo>
                  <a:lnTo>
                    <a:pt x="4982" y="933"/>
                  </a:lnTo>
                  <a:cubicBezTo>
                    <a:pt x="5000" y="920"/>
                    <a:pt x="5020" y="907"/>
                    <a:pt x="5037" y="892"/>
                  </a:cubicBezTo>
                  <a:cubicBezTo>
                    <a:pt x="5056" y="878"/>
                    <a:pt x="5074" y="863"/>
                    <a:pt x="5093" y="850"/>
                  </a:cubicBezTo>
                  <a:lnTo>
                    <a:pt x="5146" y="810"/>
                  </a:lnTo>
                  <a:cubicBezTo>
                    <a:pt x="5155" y="804"/>
                    <a:pt x="5165" y="797"/>
                    <a:pt x="5173" y="790"/>
                  </a:cubicBezTo>
                  <a:lnTo>
                    <a:pt x="5200" y="770"/>
                  </a:lnTo>
                  <a:lnTo>
                    <a:pt x="5304" y="686"/>
                  </a:lnTo>
                  <a:cubicBezTo>
                    <a:pt x="5337" y="658"/>
                    <a:pt x="5370" y="627"/>
                    <a:pt x="5403" y="598"/>
                  </a:cubicBezTo>
                  <a:cubicBezTo>
                    <a:pt x="5420" y="583"/>
                    <a:pt x="5437" y="568"/>
                    <a:pt x="5453" y="553"/>
                  </a:cubicBezTo>
                  <a:lnTo>
                    <a:pt x="5500" y="505"/>
                  </a:lnTo>
                  <a:cubicBezTo>
                    <a:pt x="5525" y="481"/>
                    <a:pt x="5549" y="456"/>
                    <a:pt x="5573" y="431"/>
                  </a:cubicBezTo>
                  <a:cubicBezTo>
                    <a:pt x="5597" y="405"/>
                    <a:pt x="5619" y="379"/>
                    <a:pt x="5641" y="352"/>
                  </a:cubicBezTo>
                  <a:cubicBezTo>
                    <a:pt x="5656" y="334"/>
                    <a:pt x="5673" y="315"/>
                    <a:pt x="5688" y="297"/>
                  </a:cubicBezTo>
                  <a:cubicBezTo>
                    <a:pt x="5703" y="277"/>
                    <a:pt x="5717" y="258"/>
                    <a:pt x="5731" y="239"/>
                  </a:cubicBezTo>
                  <a:lnTo>
                    <a:pt x="5776" y="181"/>
                  </a:lnTo>
                  <a:lnTo>
                    <a:pt x="5797" y="153"/>
                  </a:lnTo>
                  <a:lnTo>
                    <a:pt x="5817" y="123"/>
                  </a:lnTo>
                  <a:cubicBezTo>
                    <a:pt x="5837" y="92"/>
                    <a:pt x="5857" y="60"/>
                    <a:pt x="5876" y="30"/>
                  </a:cubicBezTo>
                  <a:cubicBezTo>
                    <a:pt x="5888" y="12"/>
                    <a:pt x="5895" y="0"/>
                    <a:pt x="5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8"/>
            <p:cNvSpPr/>
            <p:nvPr/>
          </p:nvSpPr>
          <p:spPr>
            <a:xfrm>
              <a:off x="629762" y="1592155"/>
              <a:ext cx="434850" cy="150847"/>
            </a:xfrm>
            <a:custGeom>
              <a:rect b="b" l="l" r="r" t="t"/>
              <a:pathLst>
                <a:path extrusionOk="0" h="1552" w="4474">
                  <a:moveTo>
                    <a:pt x="4472" y="0"/>
                  </a:moveTo>
                  <a:cubicBezTo>
                    <a:pt x="4471" y="0"/>
                    <a:pt x="4459" y="5"/>
                    <a:pt x="4447" y="12"/>
                  </a:cubicBezTo>
                  <a:cubicBezTo>
                    <a:pt x="4438" y="18"/>
                    <a:pt x="4429" y="23"/>
                    <a:pt x="4419" y="27"/>
                  </a:cubicBezTo>
                  <a:cubicBezTo>
                    <a:pt x="4342" y="70"/>
                    <a:pt x="4264" y="112"/>
                    <a:pt x="4187" y="154"/>
                  </a:cubicBezTo>
                  <a:lnTo>
                    <a:pt x="3868" y="326"/>
                  </a:lnTo>
                  <a:lnTo>
                    <a:pt x="3636" y="449"/>
                  </a:lnTo>
                  <a:cubicBezTo>
                    <a:pt x="3558" y="489"/>
                    <a:pt x="3481" y="530"/>
                    <a:pt x="3404" y="571"/>
                  </a:cubicBezTo>
                  <a:cubicBezTo>
                    <a:pt x="3348" y="602"/>
                    <a:pt x="3291" y="633"/>
                    <a:pt x="3235" y="664"/>
                  </a:cubicBezTo>
                  <a:cubicBezTo>
                    <a:pt x="3178" y="694"/>
                    <a:pt x="3120" y="725"/>
                    <a:pt x="3063" y="755"/>
                  </a:cubicBezTo>
                  <a:cubicBezTo>
                    <a:pt x="3027" y="774"/>
                    <a:pt x="2991" y="791"/>
                    <a:pt x="2954" y="808"/>
                  </a:cubicBezTo>
                  <a:lnTo>
                    <a:pt x="2845" y="861"/>
                  </a:lnTo>
                  <a:cubicBezTo>
                    <a:pt x="2811" y="877"/>
                    <a:pt x="2777" y="893"/>
                    <a:pt x="2743" y="908"/>
                  </a:cubicBezTo>
                  <a:lnTo>
                    <a:pt x="2641" y="955"/>
                  </a:lnTo>
                  <a:lnTo>
                    <a:pt x="2587" y="978"/>
                  </a:lnTo>
                  <a:lnTo>
                    <a:pt x="2531" y="1001"/>
                  </a:lnTo>
                  <a:lnTo>
                    <a:pt x="2421" y="1047"/>
                  </a:lnTo>
                  <a:cubicBezTo>
                    <a:pt x="2374" y="1067"/>
                    <a:pt x="2325" y="1084"/>
                    <a:pt x="2278" y="1103"/>
                  </a:cubicBezTo>
                  <a:cubicBezTo>
                    <a:pt x="2230" y="1120"/>
                    <a:pt x="2182" y="1139"/>
                    <a:pt x="2134" y="1156"/>
                  </a:cubicBezTo>
                  <a:cubicBezTo>
                    <a:pt x="2092" y="1172"/>
                    <a:pt x="2050" y="1188"/>
                    <a:pt x="2008" y="1203"/>
                  </a:cubicBezTo>
                  <a:cubicBezTo>
                    <a:pt x="1927" y="1233"/>
                    <a:pt x="1845" y="1256"/>
                    <a:pt x="1765" y="1284"/>
                  </a:cubicBezTo>
                  <a:cubicBezTo>
                    <a:pt x="1744" y="1291"/>
                    <a:pt x="1725" y="1298"/>
                    <a:pt x="1704" y="1304"/>
                  </a:cubicBezTo>
                  <a:lnTo>
                    <a:pt x="1643" y="1325"/>
                  </a:lnTo>
                  <a:cubicBezTo>
                    <a:pt x="1602" y="1337"/>
                    <a:pt x="1561" y="1350"/>
                    <a:pt x="1520" y="1363"/>
                  </a:cubicBezTo>
                  <a:cubicBezTo>
                    <a:pt x="1491" y="1372"/>
                    <a:pt x="1462" y="1378"/>
                    <a:pt x="1432" y="1385"/>
                  </a:cubicBezTo>
                  <a:lnTo>
                    <a:pt x="1343" y="1407"/>
                  </a:lnTo>
                  <a:cubicBezTo>
                    <a:pt x="1313" y="1414"/>
                    <a:pt x="1285" y="1421"/>
                    <a:pt x="1255" y="1428"/>
                  </a:cubicBezTo>
                  <a:lnTo>
                    <a:pt x="1165" y="1446"/>
                  </a:lnTo>
                  <a:cubicBezTo>
                    <a:pt x="1112" y="1456"/>
                    <a:pt x="1058" y="1468"/>
                    <a:pt x="1005" y="1477"/>
                  </a:cubicBezTo>
                  <a:cubicBezTo>
                    <a:pt x="951" y="1487"/>
                    <a:pt x="898" y="1495"/>
                    <a:pt x="843" y="1503"/>
                  </a:cubicBezTo>
                  <a:cubicBezTo>
                    <a:pt x="777" y="1513"/>
                    <a:pt x="709" y="1520"/>
                    <a:pt x="641" y="1526"/>
                  </a:cubicBezTo>
                  <a:cubicBezTo>
                    <a:pt x="574" y="1531"/>
                    <a:pt x="506" y="1534"/>
                    <a:pt x="438" y="1534"/>
                  </a:cubicBezTo>
                  <a:cubicBezTo>
                    <a:pt x="336" y="1531"/>
                    <a:pt x="236" y="1521"/>
                    <a:pt x="136" y="1503"/>
                  </a:cubicBezTo>
                  <a:cubicBezTo>
                    <a:pt x="126" y="1502"/>
                    <a:pt x="115" y="1498"/>
                    <a:pt x="106" y="1495"/>
                  </a:cubicBezTo>
                  <a:cubicBezTo>
                    <a:pt x="71" y="1488"/>
                    <a:pt x="35" y="1476"/>
                    <a:pt x="3" y="1469"/>
                  </a:cubicBezTo>
                  <a:lnTo>
                    <a:pt x="3" y="1469"/>
                  </a:lnTo>
                  <a:cubicBezTo>
                    <a:pt x="0" y="1470"/>
                    <a:pt x="18" y="1477"/>
                    <a:pt x="62" y="1493"/>
                  </a:cubicBezTo>
                  <a:cubicBezTo>
                    <a:pt x="76" y="1498"/>
                    <a:pt x="91" y="1502"/>
                    <a:pt x="105" y="1506"/>
                  </a:cubicBezTo>
                  <a:lnTo>
                    <a:pt x="126" y="1512"/>
                  </a:lnTo>
                  <a:lnTo>
                    <a:pt x="146" y="1517"/>
                  </a:lnTo>
                  <a:lnTo>
                    <a:pt x="188" y="1526"/>
                  </a:lnTo>
                  <a:lnTo>
                    <a:pt x="231" y="1535"/>
                  </a:lnTo>
                  <a:cubicBezTo>
                    <a:pt x="245" y="1537"/>
                    <a:pt x="259" y="1540"/>
                    <a:pt x="274" y="1541"/>
                  </a:cubicBezTo>
                  <a:cubicBezTo>
                    <a:pt x="296" y="1544"/>
                    <a:pt x="319" y="1546"/>
                    <a:pt x="343" y="1547"/>
                  </a:cubicBezTo>
                  <a:cubicBezTo>
                    <a:pt x="366" y="1548"/>
                    <a:pt x="389" y="1549"/>
                    <a:pt x="413" y="1550"/>
                  </a:cubicBezTo>
                  <a:cubicBezTo>
                    <a:pt x="439" y="1551"/>
                    <a:pt x="466" y="1552"/>
                    <a:pt x="493" y="1552"/>
                  </a:cubicBezTo>
                  <a:cubicBezTo>
                    <a:pt x="612" y="1552"/>
                    <a:pt x="731" y="1541"/>
                    <a:pt x="850" y="1523"/>
                  </a:cubicBezTo>
                  <a:cubicBezTo>
                    <a:pt x="900" y="1515"/>
                    <a:pt x="950" y="1506"/>
                    <a:pt x="1001" y="1496"/>
                  </a:cubicBezTo>
                  <a:lnTo>
                    <a:pt x="1039" y="1490"/>
                  </a:lnTo>
                  <a:lnTo>
                    <a:pt x="1077" y="1483"/>
                  </a:lnTo>
                  <a:cubicBezTo>
                    <a:pt x="1102" y="1478"/>
                    <a:pt x="1127" y="1474"/>
                    <a:pt x="1152" y="1471"/>
                  </a:cubicBezTo>
                  <a:cubicBezTo>
                    <a:pt x="1185" y="1466"/>
                    <a:pt x="1218" y="1459"/>
                    <a:pt x="1250" y="1452"/>
                  </a:cubicBezTo>
                  <a:cubicBezTo>
                    <a:pt x="1315" y="1438"/>
                    <a:pt x="1378" y="1419"/>
                    <a:pt x="1442" y="1403"/>
                  </a:cubicBezTo>
                  <a:cubicBezTo>
                    <a:pt x="1470" y="1396"/>
                    <a:pt x="1498" y="1390"/>
                    <a:pt x="1524" y="1380"/>
                  </a:cubicBezTo>
                  <a:cubicBezTo>
                    <a:pt x="1586" y="1360"/>
                    <a:pt x="1646" y="1337"/>
                    <a:pt x="1707" y="1319"/>
                  </a:cubicBezTo>
                  <a:cubicBezTo>
                    <a:pt x="1764" y="1301"/>
                    <a:pt x="1818" y="1281"/>
                    <a:pt x="1874" y="1262"/>
                  </a:cubicBezTo>
                  <a:cubicBezTo>
                    <a:pt x="1902" y="1252"/>
                    <a:pt x="1929" y="1243"/>
                    <a:pt x="1957" y="1233"/>
                  </a:cubicBezTo>
                  <a:cubicBezTo>
                    <a:pt x="1985" y="1223"/>
                    <a:pt x="2013" y="1213"/>
                    <a:pt x="2041" y="1203"/>
                  </a:cubicBezTo>
                  <a:cubicBezTo>
                    <a:pt x="2068" y="1194"/>
                    <a:pt x="2095" y="1184"/>
                    <a:pt x="2123" y="1174"/>
                  </a:cubicBezTo>
                  <a:cubicBezTo>
                    <a:pt x="2151" y="1163"/>
                    <a:pt x="2177" y="1152"/>
                    <a:pt x="2205" y="1142"/>
                  </a:cubicBezTo>
                  <a:lnTo>
                    <a:pt x="2346" y="1086"/>
                  </a:lnTo>
                  <a:cubicBezTo>
                    <a:pt x="2369" y="1077"/>
                    <a:pt x="2392" y="1068"/>
                    <a:pt x="2415" y="1057"/>
                  </a:cubicBezTo>
                  <a:lnTo>
                    <a:pt x="2485" y="1029"/>
                  </a:lnTo>
                  <a:cubicBezTo>
                    <a:pt x="2530" y="1009"/>
                    <a:pt x="2575" y="991"/>
                    <a:pt x="2621" y="970"/>
                  </a:cubicBezTo>
                  <a:cubicBezTo>
                    <a:pt x="2665" y="950"/>
                    <a:pt x="2709" y="930"/>
                    <a:pt x="2754" y="909"/>
                  </a:cubicBezTo>
                  <a:cubicBezTo>
                    <a:pt x="2786" y="895"/>
                    <a:pt x="2818" y="880"/>
                    <a:pt x="2850" y="866"/>
                  </a:cubicBezTo>
                  <a:cubicBezTo>
                    <a:pt x="2882" y="852"/>
                    <a:pt x="2913" y="836"/>
                    <a:pt x="2944" y="820"/>
                  </a:cubicBezTo>
                  <a:cubicBezTo>
                    <a:pt x="2954" y="815"/>
                    <a:pt x="2965" y="811"/>
                    <a:pt x="2976" y="805"/>
                  </a:cubicBezTo>
                  <a:cubicBezTo>
                    <a:pt x="2996" y="796"/>
                    <a:pt x="3014" y="788"/>
                    <a:pt x="3034" y="778"/>
                  </a:cubicBezTo>
                  <a:cubicBezTo>
                    <a:pt x="3059" y="765"/>
                    <a:pt x="3084" y="752"/>
                    <a:pt x="3110" y="739"/>
                  </a:cubicBezTo>
                  <a:cubicBezTo>
                    <a:pt x="3165" y="712"/>
                    <a:pt x="3221" y="685"/>
                    <a:pt x="3276" y="657"/>
                  </a:cubicBezTo>
                  <a:cubicBezTo>
                    <a:pt x="3359" y="614"/>
                    <a:pt x="3441" y="572"/>
                    <a:pt x="3524" y="527"/>
                  </a:cubicBezTo>
                  <a:lnTo>
                    <a:pt x="3651" y="460"/>
                  </a:lnTo>
                  <a:cubicBezTo>
                    <a:pt x="3680" y="443"/>
                    <a:pt x="3709" y="426"/>
                    <a:pt x="3738" y="412"/>
                  </a:cubicBezTo>
                  <a:cubicBezTo>
                    <a:pt x="3853" y="355"/>
                    <a:pt x="3967" y="298"/>
                    <a:pt x="4079" y="238"/>
                  </a:cubicBezTo>
                  <a:cubicBezTo>
                    <a:pt x="4122" y="214"/>
                    <a:pt x="4166" y="190"/>
                    <a:pt x="4208" y="165"/>
                  </a:cubicBezTo>
                  <a:cubicBezTo>
                    <a:pt x="4268" y="129"/>
                    <a:pt x="4327" y="93"/>
                    <a:pt x="4385" y="58"/>
                  </a:cubicBezTo>
                  <a:cubicBezTo>
                    <a:pt x="4408" y="44"/>
                    <a:pt x="4431" y="29"/>
                    <a:pt x="4452" y="15"/>
                  </a:cubicBezTo>
                  <a:cubicBezTo>
                    <a:pt x="4467" y="5"/>
                    <a:pt x="4474" y="0"/>
                    <a:pt x="4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8"/>
            <p:cNvSpPr/>
            <p:nvPr/>
          </p:nvSpPr>
          <p:spPr>
            <a:xfrm>
              <a:off x="1144502" y="1977724"/>
              <a:ext cx="67842" cy="62302"/>
            </a:xfrm>
            <a:custGeom>
              <a:rect b="b" l="l" r="r" t="t"/>
              <a:pathLst>
                <a:path extrusionOk="0" h="641" w="698">
                  <a:moveTo>
                    <a:pt x="150" y="1"/>
                  </a:moveTo>
                  <a:cubicBezTo>
                    <a:pt x="101" y="59"/>
                    <a:pt x="63" y="126"/>
                    <a:pt x="43" y="199"/>
                  </a:cubicBezTo>
                  <a:cubicBezTo>
                    <a:pt x="1" y="346"/>
                    <a:pt x="22" y="509"/>
                    <a:pt x="99" y="640"/>
                  </a:cubicBezTo>
                  <a:cubicBezTo>
                    <a:pt x="210" y="597"/>
                    <a:pt x="659" y="419"/>
                    <a:pt x="677" y="312"/>
                  </a:cubicBezTo>
                  <a:cubicBezTo>
                    <a:pt x="698" y="190"/>
                    <a:pt x="271" y="142"/>
                    <a:pt x="150" y="3"/>
                  </a:cubicBezTo>
                  <a:cubicBezTo>
                    <a:pt x="150" y="3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8E57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8"/>
            <p:cNvSpPr/>
            <p:nvPr/>
          </p:nvSpPr>
          <p:spPr>
            <a:xfrm>
              <a:off x="745812" y="1763703"/>
              <a:ext cx="464981" cy="617771"/>
            </a:xfrm>
            <a:custGeom>
              <a:rect b="b" l="l" r="r" t="t"/>
              <a:pathLst>
                <a:path extrusionOk="0" h="6356" w="4784">
                  <a:moveTo>
                    <a:pt x="4551" y="1"/>
                  </a:moveTo>
                  <a:lnTo>
                    <a:pt x="4551" y="1"/>
                  </a:lnTo>
                  <a:cubicBezTo>
                    <a:pt x="4034" y="1283"/>
                    <a:pt x="1830" y="1761"/>
                    <a:pt x="1763" y="1788"/>
                  </a:cubicBezTo>
                  <a:cubicBezTo>
                    <a:pt x="1698" y="1815"/>
                    <a:pt x="1443" y="2735"/>
                    <a:pt x="1366" y="2735"/>
                  </a:cubicBezTo>
                  <a:cubicBezTo>
                    <a:pt x="1364" y="2735"/>
                    <a:pt x="1362" y="2734"/>
                    <a:pt x="1360" y="2732"/>
                  </a:cubicBezTo>
                  <a:cubicBezTo>
                    <a:pt x="1292" y="2676"/>
                    <a:pt x="1222" y="2077"/>
                    <a:pt x="1195" y="1893"/>
                  </a:cubicBezTo>
                  <a:cubicBezTo>
                    <a:pt x="1180" y="1789"/>
                    <a:pt x="1026" y="1635"/>
                    <a:pt x="837" y="1635"/>
                  </a:cubicBezTo>
                  <a:cubicBezTo>
                    <a:pt x="693" y="1635"/>
                    <a:pt x="529" y="1725"/>
                    <a:pt x="392" y="1995"/>
                  </a:cubicBezTo>
                  <a:cubicBezTo>
                    <a:pt x="76" y="2619"/>
                    <a:pt x="806" y="2813"/>
                    <a:pt x="907" y="2923"/>
                  </a:cubicBezTo>
                  <a:cubicBezTo>
                    <a:pt x="1009" y="3033"/>
                    <a:pt x="483" y="4553"/>
                    <a:pt x="442" y="4645"/>
                  </a:cubicBezTo>
                  <a:cubicBezTo>
                    <a:pt x="346" y="4868"/>
                    <a:pt x="114" y="4817"/>
                    <a:pt x="58" y="4927"/>
                  </a:cubicBezTo>
                  <a:cubicBezTo>
                    <a:pt x="0" y="5038"/>
                    <a:pt x="1178" y="6342"/>
                    <a:pt x="1293" y="6355"/>
                  </a:cubicBezTo>
                  <a:cubicBezTo>
                    <a:pt x="1293" y="6356"/>
                    <a:pt x="1294" y="6356"/>
                    <a:pt x="1295" y="6356"/>
                  </a:cubicBezTo>
                  <a:cubicBezTo>
                    <a:pt x="1414" y="6356"/>
                    <a:pt x="2003" y="5012"/>
                    <a:pt x="1982" y="4952"/>
                  </a:cubicBezTo>
                  <a:cubicBezTo>
                    <a:pt x="1959" y="4890"/>
                    <a:pt x="2191" y="4079"/>
                    <a:pt x="2237" y="3971"/>
                  </a:cubicBezTo>
                  <a:cubicBezTo>
                    <a:pt x="2242" y="3959"/>
                    <a:pt x="2257" y="3953"/>
                    <a:pt x="2279" y="3953"/>
                  </a:cubicBezTo>
                  <a:cubicBezTo>
                    <a:pt x="2454" y="3953"/>
                    <a:pt x="3091" y="4288"/>
                    <a:pt x="3164" y="4315"/>
                  </a:cubicBezTo>
                  <a:cubicBezTo>
                    <a:pt x="3174" y="4319"/>
                    <a:pt x="3187" y="4321"/>
                    <a:pt x="3202" y="4321"/>
                  </a:cubicBezTo>
                  <a:cubicBezTo>
                    <a:pt x="3305" y="4321"/>
                    <a:pt x="3499" y="4232"/>
                    <a:pt x="3532" y="4177"/>
                  </a:cubicBezTo>
                  <a:cubicBezTo>
                    <a:pt x="3569" y="4115"/>
                    <a:pt x="3593" y="3795"/>
                    <a:pt x="3695" y="3784"/>
                  </a:cubicBezTo>
                  <a:cubicBezTo>
                    <a:pt x="3937" y="3760"/>
                    <a:pt x="3905" y="3595"/>
                    <a:pt x="3944" y="3501"/>
                  </a:cubicBezTo>
                  <a:cubicBezTo>
                    <a:pt x="3983" y="3405"/>
                    <a:pt x="4153" y="3302"/>
                    <a:pt x="4145" y="3230"/>
                  </a:cubicBezTo>
                  <a:cubicBezTo>
                    <a:pt x="4136" y="3157"/>
                    <a:pt x="4176" y="2852"/>
                    <a:pt x="4176" y="2852"/>
                  </a:cubicBezTo>
                  <a:cubicBezTo>
                    <a:pt x="4176" y="2852"/>
                    <a:pt x="4185" y="2849"/>
                    <a:pt x="4200" y="2842"/>
                  </a:cubicBezTo>
                  <a:cubicBezTo>
                    <a:pt x="4124" y="2711"/>
                    <a:pt x="4103" y="2548"/>
                    <a:pt x="4144" y="2401"/>
                  </a:cubicBezTo>
                  <a:cubicBezTo>
                    <a:pt x="4165" y="2328"/>
                    <a:pt x="4202" y="2261"/>
                    <a:pt x="4251" y="2203"/>
                  </a:cubicBezTo>
                  <a:cubicBezTo>
                    <a:pt x="4136" y="2058"/>
                    <a:pt x="4783" y="1050"/>
                    <a:pt x="4551" y="1"/>
                  </a:cubicBezTo>
                  <a:close/>
                </a:path>
              </a:pathLst>
            </a:custGeom>
            <a:solidFill>
              <a:srgbClr val="8E57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8"/>
            <p:cNvSpPr/>
            <p:nvPr/>
          </p:nvSpPr>
          <p:spPr>
            <a:xfrm>
              <a:off x="1094059" y="1847095"/>
              <a:ext cx="68814" cy="30033"/>
            </a:xfrm>
            <a:custGeom>
              <a:rect b="b" l="l" r="r" t="t"/>
              <a:pathLst>
                <a:path extrusionOk="0" h="309" w="708">
                  <a:moveTo>
                    <a:pt x="441" y="1"/>
                  </a:moveTo>
                  <a:cubicBezTo>
                    <a:pt x="289" y="1"/>
                    <a:pt x="112" y="79"/>
                    <a:pt x="27" y="166"/>
                  </a:cubicBezTo>
                  <a:cubicBezTo>
                    <a:pt x="1" y="193"/>
                    <a:pt x="24" y="241"/>
                    <a:pt x="57" y="241"/>
                  </a:cubicBezTo>
                  <a:cubicBezTo>
                    <a:pt x="64" y="241"/>
                    <a:pt x="71" y="239"/>
                    <a:pt x="78" y="234"/>
                  </a:cubicBezTo>
                  <a:cubicBezTo>
                    <a:pt x="143" y="190"/>
                    <a:pt x="244" y="155"/>
                    <a:pt x="338" y="155"/>
                  </a:cubicBezTo>
                  <a:cubicBezTo>
                    <a:pt x="425" y="155"/>
                    <a:pt x="507" y="185"/>
                    <a:pt x="549" y="267"/>
                  </a:cubicBezTo>
                  <a:cubicBezTo>
                    <a:pt x="565" y="297"/>
                    <a:pt x="588" y="309"/>
                    <a:pt x="612" y="309"/>
                  </a:cubicBezTo>
                  <a:cubicBezTo>
                    <a:pt x="659" y="309"/>
                    <a:pt x="707" y="262"/>
                    <a:pt x="698" y="205"/>
                  </a:cubicBezTo>
                  <a:cubicBezTo>
                    <a:pt x="676" y="55"/>
                    <a:pt x="568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8"/>
            <p:cNvSpPr/>
            <p:nvPr/>
          </p:nvSpPr>
          <p:spPr>
            <a:xfrm>
              <a:off x="1084825" y="1899968"/>
              <a:ext cx="61330" cy="96903"/>
            </a:xfrm>
            <a:custGeom>
              <a:rect b="b" l="l" r="r" t="t"/>
              <a:pathLst>
                <a:path extrusionOk="0" h="997" w="631">
                  <a:moveTo>
                    <a:pt x="453" y="1"/>
                  </a:moveTo>
                  <a:cubicBezTo>
                    <a:pt x="335" y="1"/>
                    <a:pt x="184" y="176"/>
                    <a:pt x="97" y="421"/>
                  </a:cubicBezTo>
                  <a:cubicBezTo>
                    <a:pt x="1" y="694"/>
                    <a:pt x="20" y="948"/>
                    <a:pt x="140" y="991"/>
                  </a:cubicBezTo>
                  <a:cubicBezTo>
                    <a:pt x="151" y="995"/>
                    <a:pt x="163" y="997"/>
                    <a:pt x="174" y="997"/>
                  </a:cubicBezTo>
                  <a:cubicBezTo>
                    <a:pt x="289" y="997"/>
                    <a:pt x="426" y="814"/>
                    <a:pt x="513" y="567"/>
                  </a:cubicBezTo>
                  <a:cubicBezTo>
                    <a:pt x="557" y="444"/>
                    <a:pt x="548" y="352"/>
                    <a:pt x="546" y="254"/>
                  </a:cubicBezTo>
                  <a:cubicBezTo>
                    <a:pt x="631" y="133"/>
                    <a:pt x="555" y="29"/>
                    <a:pt x="489" y="7"/>
                  </a:cubicBezTo>
                  <a:cubicBezTo>
                    <a:pt x="477" y="3"/>
                    <a:pt x="465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8"/>
            <p:cNvSpPr/>
            <p:nvPr/>
          </p:nvSpPr>
          <p:spPr>
            <a:xfrm>
              <a:off x="1081909" y="1908036"/>
              <a:ext cx="61233" cy="97001"/>
            </a:xfrm>
            <a:custGeom>
              <a:rect b="b" l="l" r="r" t="t"/>
              <a:pathLst>
                <a:path extrusionOk="0" h="998" w="630">
                  <a:moveTo>
                    <a:pt x="453" y="1"/>
                  </a:moveTo>
                  <a:cubicBezTo>
                    <a:pt x="335" y="1"/>
                    <a:pt x="184" y="177"/>
                    <a:pt x="97" y="423"/>
                  </a:cubicBezTo>
                  <a:cubicBezTo>
                    <a:pt x="1" y="694"/>
                    <a:pt x="20" y="949"/>
                    <a:pt x="141" y="991"/>
                  </a:cubicBezTo>
                  <a:cubicBezTo>
                    <a:pt x="152" y="996"/>
                    <a:pt x="164" y="998"/>
                    <a:pt x="177" y="998"/>
                  </a:cubicBezTo>
                  <a:cubicBezTo>
                    <a:pt x="294" y="998"/>
                    <a:pt x="446" y="822"/>
                    <a:pt x="532" y="576"/>
                  </a:cubicBezTo>
                  <a:cubicBezTo>
                    <a:pt x="629" y="304"/>
                    <a:pt x="610" y="49"/>
                    <a:pt x="489" y="7"/>
                  </a:cubicBezTo>
                  <a:cubicBezTo>
                    <a:pt x="478" y="3"/>
                    <a:pt x="465" y="1"/>
                    <a:pt x="45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8"/>
            <p:cNvSpPr/>
            <p:nvPr/>
          </p:nvSpPr>
          <p:spPr>
            <a:xfrm>
              <a:off x="1096100" y="1920865"/>
              <a:ext cx="61233" cy="97001"/>
            </a:xfrm>
            <a:custGeom>
              <a:rect b="b" l="l" r="r" t="t"/>
              <a:pathLst>
                <a:path extrusionOk="0" h="998" w="630">
                  <a:moveTo>
                    <a:pt x="454" y="1"/>
                  </a:moveTo>
                  <a:cubicBezTo>
                    <a:pt x="336" y="1"/>
                    <a:pt x="184" y="177"/>
                    <a:pt x="97" y="422"/>
                  </a:cubicBezTo>
                  <a:cubicBezTo>
                    <a:pt x="1" y="694"/>
                    <a:pt x="20" y="949"/>
                    <a:pt x="141" y="992"/>
                  </a:cubicBezTo>
                  <a:cubicBezTo>
                    <a:pt x="152" y="996"/>
                    <a:pt x="164" y="998"/>
                    <a:pt x="176" y="998"/>
                  </a:cubicBezTo>
                  <a:cubicBezTo>
                    <a:pt x="294" y="998"/>
                    <a:pt x="446" y="822"/>
                    <a:pt x="532" y="576"/>
                  </a:cubicBezTo>
                  <a:cubicBezTo>
                    <a:pt x="629" y="305"/>
                    <a:pt x="610" y="50"/>
                    <a:pt x="489" y="7"/>
                  </a:cubicBezTo>
                  <a:cubicBezTo>
                    <a:pt x="478" y="3"/>
                    <a:pt x="466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8"/>
            <p:cNvSpPr/>
            <p:nvPr/>
          </p:nvSpPr>
          <p:spPr>
            <a:xfrm>
              <a:off x="969359" y="1983069"/>
              <a:ext cx="79797" cy="69786"/>
            </a:xfrm>
            <a:custGeom>
              <a:rect b="b" l="l" r="r" t="t"/>
              <a:pathLst>
                <a:path extrusionOk="0" h="718" w="821">
                  <a:moveTo>
                    <a:pt x="411" y="0"/>
                  </a:moveTo>
                  <a:cubicBezTo>
                    <a:pt x="288" y="0"/>
                    <a:pt x="168" y="63"/>
                    <a:pt x="102" y="177"/>
                  </a:cubicBezTo>
                  <a:cubicBezTo>
                    <a:pt x="1" y="348"/>
                    <a:pt x="57" y="568"/>
                    <a:pt x="229" y="669"/>
                  </a:cubicBezTo>
                  <a:cubicBezTo>
                    <a:pt x="286" y="702"/>
                    <a:pt x="349" y="718"/>
                    <a:pt x="410" y="718"/>
                  </a:cubicBezTo>
                  <a:cubicBezTo>
                    <a:pt x="533" y="718"/>
                    <a:pt x="652" y="655"/>
                    <a:pt x="720" y="541"/>
                  </a:cubicBezTo>
                  <a:cubicBezTo>
                    <a:pt x="820" y="370"/>
                    <a:pt x="763" y="150"/>
                    <a:pt x="592" y="50"/>
                  </a:cubicBezTo>
                  <a:cubicBezTo>
                    <a:pt x="535" y="16"/>
                    <a:pt x="472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8"/>
            <p:cNvSpPr/>
            <p:nvPr/>
          </p:nvSpPr>
          <p:spPr>
            <a:xfrm>
              <a:off x="1096683" y="2065101"/>
              <a:ext cx="32658" cy="29936"/>
            </a:xfrm>
            <a:custGeom>
              <a:rect b="b" l="l" r="r" t="t"/>
              <a:pathLst>
                <a:path extrusionOk="0" h="308" w="336">
                  <a:moveTo>
                    <a:pt x="4" y="0"/>
                  </a:moveTo>
                  <a:cubicBezTo>
                    <a:pt x="3" y="0"/>
                    <a:pt x="0" y="3"/>
                    <a:pt x="1" y="5"/>
                  </a:cubicBezTo>
                  <a:cubicBezTo>
                    <a:pt x="64" y="149"/>
                    <a:pt x="181" y="257"/>
                    <a:pt x="330" y="307"/>
                  </a:cubicBezTo>
                  <a:cubicBezTo>
                    <a:pt x="330" y="307"/>
                    <a:pt x="331" y="307"/>
                    <a:pt x="331" y="307"/>
                  </a:cubicBezTo>
                  <a:cubicBezTo>
                    <a:pt x="334" y="307"/>
                    <a:pt x="336" y="301"/>
                    <a:pt x="332" y="300"/>
                  </a:cubicBezTo>
                  <a:cubicBezTo>
                    <a:pt x="185" y="250"/>
                    <a:pt x="69" y="144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8"/>
            <p:cNvSpPr/>
            <p:nvPr/>
          </p:nvSpPr>
          <p:spPr>
            <a:xfrm>
              <a:off x="697118" y="1786252"/>
              <a:ext cx="97" cy="97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close/>
                </a:path>
              </a:pathLst>
            </a:custGeom>
            <a:noFill/>
            <a:ln cap="flat" cmpd="sng" w="9525">
              <a:solidFill>
                <a:srgbClr val="DEC5A8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8"/>
            <p:cNvSpPr/>
            <p:nvPr/>
          </p:nvSpPr>
          <p:spPr>
            <a:xfrm>
              <a:off x="762238" y="2143536"/>
              <a:ext cx="175631" cy="179130"/>
            </a:xfrm>
            <a:custGeom>
              <a:rect b="b" l="l" r="r" t="t"/>
              <a:pathLst>
                <a:path extrusionOk="0" h="1843" w="1807">
                  <a:moveTo>
                    <a:pt x="497" y="0"/>
                  </a:moveTo>
                  <a:cubicBezTo>
                    <a:pt x="472" y="0"/>
                    <a:pt x="452" y="4"/>
                    <a:pt x="439" y="11"/>
                  </a:cubicBezTo>
                  <a:cubicBezTo>
                    <a:pt x="167" y="166"/>
                    <a:pt x="1" y="220"/>
                    <a:pt x="151" y="483"/>
                  </a:cubicBezTo>
                  <a:cubicBezTo>
                    <a:pt x="285" y="720"/>
                    <a:pt x="1444" y="1842"/>
                    <a:pt x="1681" y="1842"/>
                  </a:cubicBezTo>
                  <a:cubicBezTo>
                    <a:pt x="1707" y="1842"/>
                    <a:pt x="1722" y="1828"/>
                    <a:pt x="1722" y="1795"/>
                  </a:cubicBezTo>
                  <a:cubicBezTo>
                    <a:pt x="1722" y="1481"/>
                    <a:pt x="1807" y="838"/>
                    <a:pt x="1722" y="609"/>
                  </a:cubicBezTo>
                  <a:cubicBezTo>
                    <a:pt x="1645" y="398"/>
                    <a:pt x="766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8"/>
            <p:cNvSpPr/>
            <p:nvPr/>
          </p:nvSpPr>
          <p:spPr>
            <a:xfrm>
              <a:off x="393289" y="2190384"/>
              <a:ext cx="641195" cy="693875"/>
            </a:xfrm>
            <a:custGeom>
              <a:rect b="b" l="l" r="r" t="t"/>
              <a:pathLst>
                <a:path extrusionOk="0" h="7139" w="6597">
                  <a:moveTo>
                    <a:pt x="4129" y="1"/>
                  </a:moveTo>
                  <a:cubicBezTo>
                    <a:pt x="4118" y="1"/>
                    <a:pt x="4107" y="1"/>
                    <a:pt x="4096" y="1"/>
                  </a:cubicBezTo>
                  <a:cubicBezTo>
                    <a:pt x="3206" y="37"/>
                    <a:pt x="1189" y="1661"/>
                    <a:pt x="321" y="2851"/>
                  </a:cubicBezTo>
                  <a:cubicBezTo>
                    <a:pt x="0" y="3329"/>
                    <a:pt x="804" y="3732"/>
                    <a:pt x="1258" y="3732"/>
                  </a:cubicBezTo>
                  <a:cubicBezTo>
                    <a:pt x="1364" y="3732"/>
                    <a:pt x="1450" y="3711"/>
                    <a:pt x="1499" y="3663"/>
                  </a:cubicBezTo>
                  <a:cubicBezTo>
                    <a:pt x="1745" y="3427"/>
                    <a:pt x="2198" y="2906"/>
                    <a:pt x="2298" y="2906"/>
                  </a:cubicBezTo>
                  <a:cubicBezTo>
                    <a:pt x="2304" y="2906"/>
                    <a:pt x="2310" y="2909"/>
                    <a:pt x="2313" y="2914"/>
                  </a:cubicBezTo>
                  <a:cubicBezTo>
                    <a:pt x="2365" y="2992"/>
                    <a:pt x="2969" y="3939"/>
                    <a:pt x="2995" y="4278"/>
                  </a:cubicBezTo>
                  <a:cubicBezTo>
                    <a:pt x="3021" y="4619"/>
                    <a:pt x="2459" y="6008"/>
                    <a:pt x="2459" y="6454"/>
                  </a:cubicBezTo>
                  <a:cubicBezTo>
                    <a:pt x="2459" y="6757"/>
                    <a:pt x="3212" y="6806"/>
                    <a:pt x="3696" y="6806"/>
                  </a:cubicBezTo>
                  <a:cubicBezTo>
                    <a:pt x="3927" y="6806"/>
                    <a:pt x="4096" y="6795"/>
                    <a:pt x="4096" y="6795"/>
                  </a:cubicBezTo>
                  <a:cubicBezTo>
                    <a:pt x="4096" y="6795"/>
                    <a:pt x="5332" y="7139"/>
                    <a:pt x="5980" y="7139"/>
                  </a:cubicBezTo>
                  <a:cubicBezTo>
                    <a:pt x="6171" y="7139"/>
                    <a:pt x="6311" y="7109"/>
                    <a:pt x="6352" y="7031"/>
                  </a:cubicBezTo>
                  <a:cubicBezTo>
                    <a:pt x="6536" y="6691"/>
                    <a:pt x="6161" y="4647"/>
                    <a:pt x="6090" y="4411"/>
                  </a:cubicBezTo>
                  <a:cubicBezTo>
                    <a:pt x="6018" y="4177"/>
                    <a:pt x="6506" y="3974"/>
                    <a:pt x="6551" y="3516"/>
                  </a:cubicBezTo>
                  <a:cubicBezTo>
                    <a:pt x="6596" y="3059"/>
                    <a:pt x="5786" y="1261"/>
                    <a:pt x="5518" y="999"/>
                  </a:cubicBezTo>
                  <a:cubicBezTo>
                    <a:pt x="5255" y="741"/>
                    <a:pt x="4769" y="1"/>
                    <a:pt x="4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8"/>
            <p:cNvSpPr/>
            <p:nvPr/>
          </p:nvSpPr>
          <p:spPr>
            <a:xfrm>
              <a:off x="345275" y="2202630"/>
              <a:ext cx="492098" cy="436503"/>
            </a:xfrm>
            <a:custGeom>
              <a:rect b="b" l="l" r="r" t="t"/>
              <a:pathLst>
                <a:path extrusionOk="0" h="4491" w="5063">
                  <a:moveTo>
                    <a:pt x="4291" y="0"/>
                  </a:moveTo>
                  <a:cubicBezTo>
                    <a:pt x="3445" y="0"/>
                    <a:pt x="1336" y="1633"/>
                    <a:pt x="815" y="2725"/>
                  </a:cubicBezTo>
                  <a:cubicBezTo>
                    <a:pt x="603" y="3102"/>
                    <a:pt x="367" y="2627"/>
                    <a:pt x="183" y="3271"/>
                  </a:cubicBezTo>
                  <a:cubicBezTo>
                    <a:pt x="0" y="3915"/>
                    <a:pt x="57" y="4163"/>
                    <a:pt x="421" y="4395"/>
                  </a:cubicBezTo>
                  <a:cubicBezTo>
                    <a:pt x="524" y="4461"/>
                    <a:pt x="717" y="4491"/>
                    <a:pt x="942" y="4491"/>
                  </a:cubicBezTo>
                  <a:cubicBezTo>
                    <a:pt x="1509" y="4491"/>
                    <a:pt x="2281" y="4304"/>
                    <a:pt x="2336" y="4055"/>
                  </a:cubicBezTo>
                  <a:cubicBezTo>
                    <a:pt x="2413" y="3705"/>
                    <a:pt x="2336" y="3444"/>
                    <a:pt x="2336" y="3444"/>
                  </a:cubicBezTo>
                  <a:cubicBezTo>
                    <a:pt x="2336" y="3444"/>
                    <a:pt x="3017" y="2749"/>
                    <a:pt x="3620" y="2283"/>
                  </a:cubicBezTo>
                  <a:cubicBezTo>
                    <a:pt x="4223" y="1817"/>
                    <a:pt x="5062" y="898"/>
                    <a:pt x="4590" y="137"/>
                  </a:cubicBezTo>
                  <a:cubicBezTo>
                    <a:pt x="4531" y="43"/>
                    <a:pt x="4428" y="0"/>
                    <a:pt x="4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8"/>
            <p:cNvSpPr/>
            <p:nvPr/>
          </p:nvSpPr>
          <p:spPr>
            <a:xfrm>
              <a:off x="380751" y="2557777"/>
              <a:ext cx="521937" cy="400055"/>
            </a:xfrm>
            <a:custGeom>
              <a:rect b="b" l="l" r="r" t="t"/>
              <a:pathLst>
                <a:path extrusionOk="0" h="4116" w="5370">
                  <a:moveTo>
                    <a:pt x="694" y="0"/>
                  </a:moveTo>
                  <a:cubicBezTo>
                    <a:pt x="330" y="0"/>
                    <a:pt x="4" y="104"/>
                    <a:pt x="2" y="401"/>
                  </a:cubicBezTo>
                  <a:cubicBezTo>
                    <a:pt x="0" y="661"/>
                    <a:pt x="2109" y="3005"/>
                    <a:pt x="2264" y="3090"/>
                  </a:cubicBezTo>
                  <a:cubicBezTo>
                    <a:pt x="2419" y="3176"/>
                    <a:pt x="2588" y="3482"/>
                    <a:pt x="2885" y="3539"/>
                  </a:cubicBezTo>
                  <a:cubicBezTo>
                    <a:pt x="2907" y="3544"/>
                    <a:pt x="2933" y="3546"/>
                    <a:pt x="2961" y="3546"/>
                  </a:cubicBezTo>
                  <a:cubicBezTo>
                    <a:pt x="3279" y="3546"/>
                    <a:pt x="3924" y="3292"/>
                    <a:pt x="4088" y="3292"/>
                  </a:cubicBezTo>
                  <a:cubicBezTo>
                    <a:pt x="4101" y="3292"/>
                    <a:pt x="4112" y="3294"/>
                    <a:pt x="4118" y="3298"/>
                  </a:cubicBezTo>
                  <a:cubicBezTo>
                    <a:pt x="4212" y="3349"/>
                    <a:pt x="4680" y="4074"/>
                    <a:pt x="4766" y="4108"/>
                  </a:cubicBezTo>
                  <a:cubicBezTo>
                    <a:pt x="4778" y="4113"/>
                    <a:pt x="4790" y="4115"/>
                    <a:pt x="4801" y="4115"/>
                  </a:cubicBezTo>
                  <a:cubicBezTo>
                    <a:pt x="4872" y="4115"/>
                    <a:pt x="4936" y="4030"/>
                    <a:pt x="5025" y="3970"/>
                  </a:cubicBezTo>
                  <a:cubicBezTo>
                    <a:pt x="5128" y="3901"/>
                    <a:pt x="5008" y="3401"/>
                    <a:pt x="4955" y="3280"/>
                  </a:cubicBezTo>
                  <a:cubicBezTo>
                    <a:pt x="4904" y="3160"/>
                    <a:pt x="4697" y="2970"/>
                    <a:pt x="4697" y="2970"/>
                  </a:cubicBezTo>
                  <a:lnTo>
                    <a:pt x="4697" y="2970"/>
                  </a:lnTo>
                  <a:cubicBezTo>
                    <a:pt x="4697" y="2970"/>
                    <a:pt x="4886" y="3005"/>
                    <a:pt x="5008" y="3107"/>
                  </a:cubicBezTo>
                  <a:cubicBezTo>
                    <a:pt x="5128" y="3211"/>
                    <a:pt x="5128" y="3711"/>
                    <a:pt x="5232" y="3798"/>
                  </a:cubicBezTo>
                  <a:cubicBezTo>
                    <a:pt x="5264" y="3824"/>
                    <a:pt x="5276" y="3834"/>
                    <a:pt x="5280" y="3834"/>
                  </a:cubicBezTo>
                  <a:cubicBezTo>
                    <a:pt x="5288" y="3834"/>
                    <a:pt x="5253" y="3782"/>
                    <a:pt x="5301" y="3746"/>
                  </a:cubicBezTo>
                  <a:cubicBezTo>
                    <a:pt x="5370" y="3695"/>
                    <a:pt x="5275" y="3067"/>
                    <a:pt x="5131" y="2803"/>
                  </a:cubicBezTo>
                  <a:cubicBezTo>
                    <a:pt x="4996" y="2553"/>
                    <a:pt x="4706" y="2356"/>
                    <a:pt x="4414" y="2356"/>
                  </a:cubicBezTo>
                  <a:cubicBezTo>
                    <a:pt x="4398" y="2356"/>
                    <a:pt x="4381" y="2356"/>
                    <a:pt x="4364" y="2358"/>
                  </a:cubicBezTo>
                  <a:cubicBezTo>
                    <a:pt x="4071" y="2380"/>
                    <a:pt x="3362" y="2633"/>
                    <a:pt x="3037" y="2633"/>
                  </a:cubicBezTo>
                  <a:cubicBezTo>
                    <a:pt x="3022" y="2633"/>
                    <a:pt x="3007" y="2633"/>
                    <a:pt x="2993" y="2631"/>
                  </a:cubicBezTo>
                  <a:cubicBezTo>
                    <a:pt x="2694" y="2606"/>
                    <a:pt x="1892" y="516"/>
                    <a:pt x="1655" y="258"/>
                  </a:cubicBezTo>
                  <a:cubicBezTo>
                    <a:pt x="1531" y="123"/>
                    <a:pt x="1090" y="0"/>
                    <a:pt x="694" y="0"/>
                  </a:cubicBezTo>
                  <a:close/>
                </a:path>
              </a:pathLst>
            </a:custGeom>
            <a:solidFill>
              <a:srgbClr val="A46C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8"/>
            <p:cNvSpPr/>
            <p:nvPr/>
          </p:nvSpPr>
          <p:spPr>
            <a:xfrm>
              <a:off x="810835" y="2869283"/>
              <a:ext cx="51222" cy="100305"/>
            </a:xfrm>
            <a:custGeom>
              <a:rect b="b" l="l" r="r" t="t"/>
              <a:pathLst>
                <a:path extrusionOk="0" h="1032" w="527">
                  <a:moveTo>
                    <a:pt x="4" y="0"/>
                  </a:moveTo>
                  <a:cubicBezTo>
                    <a:pt x="2" y="0"/>
                    <a:pt x="0" y="3"/>
                    <a:pt x="2" y="5"/>
                  </a:cubicBezTo>
                  <a:cubicBezTo>
                    <a:pt x="45" y="66"/>
                    <a:pt x="87" y="128"/>
                    <a:pt x="126" y="191"/>
                  </a:cubicBezTo>
                  <a:cubicBezTo>
                    <a:pt x="166" y="255"/>
                    <a:pt x="204" y="320"/>
                    <a:pt x="240" y="386"/>
                  </a:cubicBezTo>
                  <a:cubicBezTo>
                    <a:pt x="276" y="452"/>
                    <a:pt x="310" y="517"/>
                    <a:pt x="342" y="585"/>
                  </a:cubicBezTo>
                  <a:cubicBezTo>
                    <a:pt x="375" y="653"/>
                    <a:pt x="405" y="722"/>
                    <a:pt x="434" y="792"/>
                  </a:cubicBezTo>
                  <a:cubicBezTo>
                    <a:pt x="461" y="862"/>
                    <a:pt x="487" y="932"/>
                    <a:pt x="511" y="1003"/>
                  </a:cubicBezTo>
                  <a:cubicBezTo>
                    <a:pt x="514" y="1011"/>
                    <a:pt x="517" y="1020"/>
                    <a:pt x="520" y="1029"/>
                  </a:cubicBezTo>
                  <a:cubicBezTo>
                    <a:pt x="520" y="1030"/>
                    <a:pt x="522" y="1031"/>
                    <a:pt x="523" y="1031"/>
                  </a:cubicBezTo>
                  <a:cubicBezTo>
                    <a:pt x="525" y="1031"/>
                    <a:pt x="527" y="1030"/>
                    <a:pt x="526" y="1028"/>
                  </a:cubicBezTo>
                  <a:cubicBezTo>
                    <a:pt x="503" y="956"/>
                    <a:pt x="477" y="886"/>
                    <a:pt x="449" y="816"/>
                  </a:cubicBezTo>
                  <a:cubicBezTo>
                    <a:pt x="421" y="746"/>
                    <a:pt x="392" y="677"/>
                    <a:pt x="361" y="609"/>
                  </a:cubicBezTo>
                  <a:cubicBezTo>
                    <a:pt x="329" y="541"/>
                    <a:pt x="295" y="473"/>
                    <a:pt x="260" y="407"/>
                  </a:cubicBezTo>
                  <a:cubicBezTo>
                    <a:pt x="224" y="342"/>
                    <a:pt x="187" y="277"/>
                    <a:pt x="148" y="213"/>
                  </a:cubicBezTo>
                  <a:cubicBezTo>
                    <a:pt x="108" y="149"/>
                    <a:pt x="66" y="86"/>
                    <a:pt x="23" y="24"/>
                  </a:cubicBezTo>
                  <a:cubicBezTo>
                    <a:pt x="18" y="17"/>
                    <a:pt x="13" y="9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683B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8"/>
            <p:cNvSpPr/>
            <p:nvPr/>
          </p:nvSpPr>
          <p:spPr>
            <a:xfrm>
              <a:off x="829691" y="2857134"/>
              <a:ext cx="47334" cy="123535"/>
            </a:xfrm>
            <a:custGeom>
              <a:rect b="b" l="l" r="r" t="t"/>
              <a:pathLst>
                <a:path extrusionOk="0" h="1271" w="487">
                  <a:moveTo>
                    <a:pt x="6" y="0"/>
                  </a:moveTo>
                  <a:cubicBezTo>
                    <a:pt x="3" y="0"/>
                    <a:pt x="1" y="3"/>
                    <a:pt x="2" y="5"/>
                  </a:cubicBezTo>
                  <a:cubicBezTo>
                    <a:pt x="50" y="81"/>
                    <a:pt x="98" y="157"/>
                    <a:pt x="143" y="235"/>
                  </a:cubicBezTo>
                  <a:cubicBezTo>
                    <a:pt x="188" y="312"/>
                    <a:pt x="232" y="392"/>
                    <a:pt x="274" y="472"/>
                  </a:cubicBezTo>
                  <a:cubicBezTo>
                    <a:pt x="314" y="552"/>
                    <a:pt x="351" y="634"/>
                    <a:pt x="382" y="719"/>
                  </a:cubicBezTo>
                  <a:cubicBezTo>
                    <a:pt x="411" y="801"/>
                    <a:pt x="437" y="886"/>
                    <a:pt x="454" y="972"/>
                  </a:cubicBezTo>
                  <a:cubicBezTo>
                    <a:pt x="470" y="1058"/>
                    <a:pt x="479" y="1146"/>
                    <a:pt x="477" y="1234"/>
                  </a:cubicBezTo>
                  <a:cubicBezTo>
                    <a:pt x="477" y="1245"/>
                    <a:pt x="477" y="1256"/>
                    <a:pt x="476" y="1268"/>
                  </a:cubicBezTo>
                  <a:cubicBezTo>
                    <a:pt x="476" y="1269"/>
                    <a:pt x="478" y="1270"/>
                    <a:pt x="480" y="1270"/>
                  </a:cubicBezTo>
                  <a:cubicBezTo>
                    <a:pt x="482" y="1270"/>
                    <a:pt x="483" y="1269"/>
                    <a:pt x="483" y="1268"/>
                  </a:cubicBezTo>
                  <a:cubicBezTo>
                    <a:pt x="486" y="1179"/>
                    <a:pt x="480" y="1091"/>
                    <a:pt x="466" y="1004"/>
                  </a:cubicBezTo>
                  <a:cubicBezTo>
                    <a:pt x="451" y="917"/>
                    <a:pt x="428" y="832"/>
                    <a:pt x="399" y="748"/>
                  </a:cubicBezTo>
                  <a:cubicBezTo>
                    <a:pt x="369" y="664"/>
                    <a:pt x="334" y="583"/>
                    <a:pt x="295" y="503"/>
                  </a:cubicBezTo>
                  <a:cubicBezTo>
                    <a:pt x="256" y="421"/>
                    <a:pt x="212" y="341"/>
                    <a:pt x="167" y="263"/>
                  </a:cubicBezTo>
                  <a:cubicBezTo>
                    <a:pt x="121" y="184"/>
                    <a:pt x="73" y="107"/>
                    <a:pt x="26" y="31"/>
                  </a:cubicBezTo>
                  <a:cubicBezTo>
                    <a:pt x="20" y="21"/>
                    <a:pt x="13" y="11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683B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0" name="Google Shape;1980;p18"/>
          <p:cNvSpPr/>
          <p:nvPr/>
        </p:nvSpPr>
        <p:spPr>
          <a:xfrm flipH="1">
            <a:off x="591135" y="664275"/>
            <a:ext cx="1960652" cy="286300"/>
          </a:xfrm>
          <a:custGeom>
            <a:rect b="b" l="l" r="r" t="t"/>
            <a:pathLst>
              <a:path extrusionOk="0" h="4244" w="29065">
                <a:moveTo>
                  <a:pt x="17626" y="0"/>
                </a:moveTo>
                <a:cubicBezTo>
                  <a:pt x="17606" y="0"/>
                  <a:pt x="17586" y="1"/>
                  <a:pt x="17565" y="2"/>
                </a:cubicBezTo>
                <a:cubicBezTo>
                  <a:pt x="17066" y="29"/>
                  <a:pt x="16649" y="380"/>
                  <a:pt x="16275" y="716"/>
                </a:cubicBezTo>
                <a:lnTo>
                  <a:pt x="14289" y="2491"/>
                </a:lnTo>
                <a:cubicBezTo>
                  <a:pt x="14179" y="2274"/>
                  <a:pt x="14049" y="2071"/>
                  <a:pt x="13881" y="1896"/>
                </a:cubicBezTo>
                <a:cubicBezTo>
                  <a:pt x="13614" y="1620"/>
                  <a:pt x="13228" y="1434"/>
                  <a:pt x="12855" y="1434"/>
                </a:cubicBezTo>
                <a:cubicBezTo>
                  <a:pt x="12684" y="1434"/>
                  <a:pt x="12516" y="1473"/>
                  <a:pt x="12364" y="1561"/>
                </a:cubicBezTo>
                <a:cubicBezTo>
                  <a:pt x="12047" y="1743"/>
                  <a:pt x="11812" y="2114"/>
                  <a:pt x="11447" y="2125"/>
                </a:cubicBezTo>
                <a:cubicBezTo>
                  <a:pt x="11442" y="2125"/>
                  <a:pt x="11437" y="2125"/>
                  <a:pt x="11431" y="2125"/>
                </a:cubicBezTo>
                <a:cubicBezTo>
                  <a:pt x="11272" y="2125"/>
                  <a:pt x="11121" y="2053"/>
                  <a:pt x="10969" y="2002"/>
                </a:cubicBezTo>
                <a:cubicBezTo>
                  <a:pt x="10798" y="1945"/>
                  <a:pt x="10620" y="1919"/>
                  <a:pt x="10442" y="1919"/>
                </a:cubicBezTo>
                <a:cubicBezTo>
                  <a:pt x="9772" y="1919"/>
                  <a:pt x="9099" y="2297"/>
                  <a:pt x="8790" y="2900"/>
                </a:cubicBezTo>
                <a:cubicBezTo>
                  <a:pt x="8708" y="3061"/>
                  <a:pt x="8625" y="3256"/>
                  <a:pt x="8452" y="3301"/>
                </a:cubicBezTo>
                <a:cubicBezTo>
                  <a:pt x="8427" y="3307"/>
                  <a:pt x="8403" y="3310"/>
                  <a:pt x="8379" y="3310"/>
                </a:cubicBezTo>
                <a:cubicBezTo>
                  <a:pt x="8189" y="3310"/>
                  <a:pt x="8020" y="3131"/>
                  <a:pt x="7832" y="3062"/>
                </a:cubicBezTo>
                <a:cubicBezTo>
                  <a:pt x="7765" y="3039"/>
                  <a:pt x="7698" y="3029"/>
                  <a:pt x="7630" y="3029"/>
                </a:cubicBezTo>
                <a:cubicBezTo>
                  <a:pt x="7335" y="3029"/>
                  <a:pt x="7029" y="3215"/>
                  <a:pt x="6721" y="3215"/>
                </a:cubicBezTo>
                <a:cubicBezTo>
                  <a:pt x="6712" y="3215"/>
                  <a:pt x="6702" y="3215"/>
                  <a:pt x="6693" y="3215"/>
                </a:cubicBezTo>
                <a:cubicBezTo>
                  <a:pt x="6167" y="3195"/>
                  <a:pt x="5779" y="2616"/>
                  <a:pt x="5252" y="2616"/>
                </a:cubicBezTo>
                <a:cubicBezTo>
                  <a:pt x="5251" y="2616"/>
                  <a:pt x="5251" y="2616"/>
                  <a:pt x="5250" y="2616"/>
                </a:cubicBezTo>
                <a:cubicBezTo>
                  <a:pt x="4594" y="2618"/>
                  <a:pt x="4191" y="3505"/>
                  <a:pt x="3537" y="3505"/>
                </a:cubicBezTo>
                <a:cubicBezTo>
                  <a:pt x="3532" y="3505"/>
                  <a:pt x="3526" y="3505"/>
                  <a:pt x="3520" y="3505"/>
                </a:cubicBezTo>
                <a:cubicBezTo>
                  <a:pt x="3309" y="3500"/>
                  <a:pt x="3112" y="3397"/>
                  <a:pt x="2912" y="3329"/>
                </a:cubicBezTo>
                <a:cubicBezTo>
                  <a:pt x="2702" y="3258"/>
                  <a:pt x="2484" y="3226"/>
                  <a:pt x="2264" y="3226"/>
                </a:cubicBezTo>
                <a:cubicBezTo>
                  <a:pt x="1797" y="3226"/>
                  <a:pt x="1323" y="3371"/>
                  <a:pt x="908" y="3597"/>
                </a:cubicBezTo>
                <a:cubicBezTo>
                  <a:pt x="580" y="3775"/>
                  <a:pt x="283" y="3999"/>
                  <a:pt x="0" y="4243"/>
                </a:cubicBezTo>
                <a:lnTo>
                  <a:pt x="29064" y="4243"/>
                </a:lnTo>
                <a:cubicBezTo>
                  <a:pt x="28832" y="4050"/>
                  <a:pt x="28598" y="3855"/>
                  <a:pt x="28365" y="3661"/>
                </a:cubicBezTo>
                <a:cubicBezTo>
                  <a:pt x="28114" y="3452"/>
                  <a:pt x="27839" y="3234"/>
                  <a:pt x="27514" y="3215"/>
                </a:cubicBezTo>
                <a:cubicBezTo>
                  <a:pt x="27497" y="3214"/>
                  <a:pt x="27480" y="3213"/>
                  <a:pt x="27463" y="3213"/>
                </a:cubicBezTo>
                <a:cubicBezTo>
                  <a:pt x="27282" y="3213"/>
                  <a:pt x="27102" y="3268"/>
                  <a:pt x="26921" y="3275"/>
                </a:cubicBezTo>
                <a:cubicBezTo>
                  <a:pt x="26907" y="3276"/>
                  <a:pt x="26892" y="3276"/>
                  <a:pt x="26878" y="3276"/>
                </a:cubicBezTo>
                <a:cubicBezTo>
                  <a:pt x="26450" y="3276"/>
                  <a:pt x="26062" y="3026"/>
                  <a:pt x="25658" y="2876"/>
                </a:cubicBezTo>
                <a:cubicBezTo>
                  <a:pt x="25495" y="2816"/>
                  <a:pt x="25309" y="2778"/>
                  <a:pt x="25131" y="2778"/>
                </a:cubicBezTo>
                <a:cubicBezTo>
                  <a:pt x="24852" y="2778"/>
                  <a:pt x="24590" y="2869"/>
                  <a:pt x="24450" y="3102"/>
                </a:cubicBezTo>
                <a:cubicBezTo>
                  <a:pt x="24378" y="2666"/>
                  <a:pt x="23909" y="2457"/>
                  <a:pt x="23451" y="2457"/>
                </a:cubicBezTo>
                <a:cubicBezTo>
                  <a:pt x="23333" y="2457"/>
                  <a:pt x="23215" y="2471"/>
                  <a:pt x="23104" y="2499"/>
                </a:cubicBezTo>
                <a:cubicBezTo>
                  <a:pt x="22881" y="2554"/>
                  <a:pt x="22666" y="2644"/>
                  <a:pt x="22451" y="2731"/>
                </a:cubicBezTo>
                <a:cubicBezTo>
                  <a:pt x="22162" y="2345"/>
                  <a:pt x="21874" y="1958"/>
                  <a:pt x="21586" y="1571"/>
                </a:cubicBezTo>
                <a:cubicBezTo>
                  <a:pt x="21338" y="1239"/>
                  <a:pt x="20974" y="875"/>
                  <a:pt x="20601" y="875"/>
                </a:cubicBezTo>
                <a:cubicBezTo>
                  <a:pt x="20520" y="875"/>
                  <a:pt x="20438" y="892"/>
                  <a:pt x="20358" y="931"/>
                </a:cubicBezTo>
                <a:cubicBezTo>
                  <a:pt x="20097" y="1055"/>
                  <a:pt x="19889" y="1389"/>
                  <a:pt x="19632" y="1389"/>
                </a:cubicBezTo>
                <a:cubicBezTo>
                  <a:pt x="19599" y="1389"/>
                  <a:pt x="19564" y="1383"/>
                  <a:pt x="19529" y="1371"/>
                </a:cubicBezTo>
                <a:cubicBezTo>
                  <a:pt x="19426" y="1334"/>
                  <a:pt x="19353" y="1245"/>
                  <a:pt x="19285" y="1160"/>
                </a:cubicBezTo>
                <a:cubicBezTo>
                  <a:pt x="18850" y="610"/>
                  <a:pt x="18314" y="0"/>
                  <a:pt x="176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18"/>
          <p:cNvSpPr/>
          <p:nvPr/>
        </p:nvSpPr>
        <p:spPr>
          <a:xfrm>
            <a:off x="5533510" y="192800"/>
            <a:ext cx="1960652" cy="286300"/>
          </a:xfrm>
          <a:custGeom>
            <a:rect b="b" l="l" r="r" t="t"/>
            <a:pathLst>
              <a:path extrusionOk="0" h="4244" w="29065">
                <a:moveTo>
                  <a:pt x="17626" y="0"/>
                </a:moveTo>
                <a:cubicBezTo>
                  <a:pt x="17606" y="0"/>
                  <a:pt x="17586" y="1"/>
                  <a:pt x="17565" y="2"/>
                </a:cubicBezTo>
                <a:cubicBezTo>
                  <a:pt x="17066" y="29"/>
                  <a:pt x="16649" y="380"/>
                  <a:pt x="16275" y="716"/>
                </a:cubicBezTo>
                <a:lnTo>
                  <a:pt x="14289" y="2491"/>
                </a:lnTo>
                <a:cubicBezTo>
                  <a:pt x="14179" y="2274"/>
                  <a:pt x="14049" y="2071"/>
                  <a:pt x="13881" y="1896"/>
                </a:cubicBezTo>
                <a:cubicBezTo>
                  <a:pt x="13614" y="1620"/>
                  <a:pt x="13228" y="1434"/>
                  <a:pt x="12855" y="1434"/>
                </a:cubicBezTo>
                <a:cubicBezTo>
                  <a:pt x="12684" y="1434"/>
                  <a:pt x="12516" y="1473"/>
                  <a:pt x="12364" y="1561"/>
                </a:cubicBezTo>
                <a:cubicBezTo>
                  <a:pt x="12047" y="1743"/>
                  <a:pt x="11812" y="2114"/>
                  <a:pt x="11447" y="2125"/>
                </a:cubicBezTo>
                <a:cubicBezTo>
                  <a:pt x="11442" y="2125"/>
                  <a:pt x="11437" y="2125"/>
                  <a:pt x="11431" y="2125"/>
                </a:cubicBezTo>
                <a:cubicBezTo>
                  <a:pt x="11272" y="2125"/>
                  <a:pt x="11121" y="2053"/>
                  <a:pt x="10969" y="2002"/>
                </a:cubicBezTo>
                <a:cubicBezTo>
                  <a:pt x="10798" y="1945"/>
                  <a:pt x="10620" y="1919"/>
                  <a:pt x="10442" y="1919"/>
                </a:cubicBezTo>
                <a:cubicBezTo>
                  <a:pt x="9772" y="1919"/>
                  <a:pt x="9099" y="2297"/>
                  <a:pt x="8790" y="2900"/>
                </a:cubicBezTo>
                <a:cubicBezTo>
                  <a:pt x="8708" y="3061"/>
                  <a:pt x="8625" y="3256"/>
                  <a:pt x="8452" y="3301"/>
                </a:cubicBezTo>
                <a:cubicBezTo>
                  <a:pt x="8427" y="3307"/>
                  <a:pt x="8403" y="3310"/>
                  <a:pt x="8379" y="3310"/>
                </a:cubicBezTo>
                <a:cubicBezTo>
                  <a:pt x="8189" y="3310"/>
                  <a:pt x="8020" y="3131"/>
                  <a:pt x="7832" y="3062"/>
                </a:cubicBezTo>
                <a:cubicBezTo>
                  <a:pt x="7765" y="3039"/>
                  <a:pt x="7698" y="3029"/>
                  <a:pt x="7630" y="3029"/>
                </a:cubicBezTo>
                <a:cubicBezTo>
                  <a:pt x="7335" y="3029"/>
                  <a:pt x="7029" y="3215"/>
                  <a:pt x="6721" y="3215"/>
                </a:cubicBezTo>
                <a:cubicBezTo>
                  <a:pt x="6712" y="3215"/>
                  <a:pt x="6702" y="3215"/>
                  <a:pt x="6693" y="3215"/>
                </a:cubicBezTo>
                <a:cubicBezTo>
                  <a:pt x="6167" y="3195"/>
                  <a:pt x="5779" y="2616"/>
                  <a:pt x="5252" y="2616"/>
                </a:cubicBezTo>
                <a:cubicBezTo>
                  <a:pt x="5251" y="2616"/>
                  <a:pt x="5251" y="2616"/>
                  <a:pt x="5250" y="2616"/>
                </a:cubicBezTo>
                <a:cubicBezTo>
                  <a:pt x="4594" y="2618"/>
                  <a:pt x="4191" y="3505"/>
                  <a:pt x="3537" y="3505"/>
                </a:cubicBezTo>
                <a:cubicBezTo>
                  <a:pt x="3532" y="3505"/>
                  <a:pt x="3526" y="3505"/>
                  <a:pt x="3520" y="3505"/>
                </a:cubicBezTo>
                <a:cubicBezTo>
                  <a:pt x="3309" y="3500"/>
                  <a:pt x="3112" y="3397"/>
                  <a:pt x="2912" y="3329"/>
                </a:cubicBezTo>
                <a:cubicBezTo>
                  <a:pt x="2702" y="3258"/>
                  <a:pt x="2484" y="3226"/>
                  <a:pt x="2264" y="3226"/>
                </a:cubicBezTo>
                <a:cubicBezTo>
                  <a:pt x="1797" y="3226"/>
                  <a:pt x="1323" y="3371"/>
                  <a:pt x="908" y="3597"/>
                </a:cubicBezTo>
                <a:cubicBezTo>
                  <a:pt x="580" y="3775"/>
                  <a:pt x="283" y="3999"/>
                  <a:pt x="0" y="4243"/>
                </a:cubicBezTo>
                <a:lnTo>
                  <a:pt x="29064" y="4243"/>
                </a:lnTo>
                <a:cubicBezTo>
                  <a:pt x="28832" y="4050"/>
                  <a:pt x="28598" y="3855"/>
                  <a:pt x="28365" y="3661"/>
                </a:cubicBezTo>
                <a:cubicBezTo>
                  <a:pt x="28114" y="3452"/>
                  <a:pt x="27839" y="3234"/>
                  <a:pt x="27514" y="3215"/>
                </a:cubicBezTo>
                <a:cubicBezTo>
                  <a:pt x="27497" y="3214"/>
                  <a:pt x="27480" y="3213"/>
                  <a:pt x="27463" y="3213"/>
                </a:cubicBezTo>
                <a:cubicBezTo>
                  <a:pt x="27282" y="3213"/>
                  <a:pt x="27102" y="3268"/>
                  <a:pt x="26921" y="3275"/>
                </a:cubicBezTo>
                <a:cubicBezTo>
                  <a:pt x="26907" y="3276"/>
                  <a:pt x="26892" y="3276"/>
                  <a:pt x="26878" y="3276"/>
                </a:cubicBezTo>
                <a:cubicBezTo>
                  <a:pt x="26450" y="3276"/>
                  <a:pt x="26062" y="3026"/>
                  <a:pt x="25658" y="2876"/>
                </a:cubicBezTo>
                <a:cubicBezTo>
                  <a:pt x="25495" y="2816"/>
                  <a:pt x="25309" y="2778"/>
                  <a:pt x="25131" y="2778"/>
                </a:cubicBezTo>
                <a:cubicBezTo>
                  <a:pt x="24852" y="2778"/>
                  <a:pt x="24590" y="2869"/>
                  <a:pt x="24450" y="3102"/>
                </a:cubicBezTo>
                <a:cubicBezTo>
                  <a:pt x="24378" y="2666"/>
                  <a:pt x="23909" y="2457"/>
                  <a:pt x="23451" y="2457"/>
                </a:cubicBezTo>
                <a:cubicBezTo>
                  <a:pt x="23333" y="2457"/>
                  <a:pt x="23215" y="2471"/>
                  <a:pt x="23104" y="2499"/>
                </a:cubicBezTo>
                <a:cubicBezTo>
                  <a:pt x="22881" y="2554"/>
                  <a:pt x="22666" y="2644"/>
                  <a:pt x="22451" y="2731"/>
                </a:cubicBezTo>
                <a:cubicBezTo>
                  <a:pt x="22162" y="2345"/>
                  <a:pt x="21874" y="1958"/>
                  <a:pt x="21586" y="1571"/>
                </a:cubicBezTo>
                <a:cubicBezTo>
                  <a:pt x="21338" y="1239"/>
                  <a:pt x="20974" y="875"/>
                  <a:pt x="20601" y="875"/>
                </a:cubicBezTo>
                <a:cubicBezTo>
                  <a:pt x="20520" y="875"/>
                  <a:pt x="20438" y="892"/>
                  <a:pt x="20358" y="931"/>
                </a:cubicBezTo>
                <a:cubicBezTo>
                  <a:pt x="20097" y="1055"/>
                  <a:pt x="19889" y="1389"/>
                  <a:pt x="19632" y="1389"/>
                </a:cubicBezTo>
                <a:cubicBezTo>
                  <a:pt x="19599" y="1389"/>
                  <a:pt x="19564" y="1383"/>
                  <a:pt x="19529" y="1371"/>
                </a:cubicBezTo>
                <a:cubicBezTo>
                  <a:pt x="19426" y="1334"/>
                  <a:pt x="19353" y="1245"/>
                  <a:pt x="19285" y="1160"/>
                </a:cubicBezTo>
                <a:cubicBezTo>
                  <a:pt x="18850" y="610"/>
                  <a:pt x="18314" y="0"/>
                  <a:pt x="176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19"/>
          <p:cNvSpPr txBox="1"/>
          <p:nvPr>
            <p:ph idx="1" type="subTitle"/>
          </p:nvPr>
        </p:nvSpPr>
        <p:spPr>
          <a:xfrm>
            <a:off x="1120449" y="278213"/>
            <a:ext cx="65760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HƯỚNG DẪN ĐÁNH GIÁ – CHỈNH SỬA BÀI VIẾT</a:t>
            </a:r>
            <a:endParaRPr/>
          </a:p>
        </p:txBody>
      </p:sp>
      <p:graphicFrame>
        <p:nvGraphicFramePr>
          <p:cNvPr id="1987" name="Google Shape;1987;p19"/>
          <p:cNvGraphicFramePr/>
          <p:nvPr/>
        </p:nvGraphicFramePr>
        <p:xfrm>
          <a:off x="319669" y="9515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{1072BB45-7D59-4DAF-9E08-90BA478C7EBB}</a:tableStyleId>
              </a:tblPr>
              <a:tblGrid>
                <a:gridCol w="3284825"/>
                <a:gridCol w="5480025"/>
              </a:tblGrid>
              <a:tr h="47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Yêu cầu</a:t>
                      </a:r>
                      <a:endParaRPr b="1"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Gợi ý – đề xuất chỉnh sửa (Nếu có)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Nêu cụ thể vấn đề nghị luận và ý kiến cần phản đối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Trình bày rõ sự phản đối, quan điểm của người viết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Lí lẽ, bằng chứng thuyết phục, có sự bao quát.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Nêu được ý nghĩa của việc phản đối ý kiến trái ngược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Không có các lỗi sai về chính tả, lỗi logic, diễn đạt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"/>
          <p:cNvSpPr txBox="1"/>
          <p:nvPr>
            <p:ph idx="1" type="subTitle"/>
          </p:nvPr>
        </p:nvSpPr>
        <p:spPr>
          <a:xfrm>
            <a:off x="936396" y="2616779"/>
            <a:ext cx="24141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Nghị luận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3" name="Google Shape;673;p4"/>
          <p:cNvSpPr txBox="1"/>
          <p:nvPr>
            <p:ph type="title"/>
          </p:nvPr>
        </p:nvSpPr>
        <p:spPr>
          <a:xfrm>
            <a:off x="720000" y="4450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Bài nghị luận trình bày ý kiến phản đối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4" name="Google Shape;674;p4"/>
          <p:cNvSpPr txBox="1"/>
          <p:nvPr>
            <p:ph idx="2" type="title"/>
          </p:nvPr>
        </p:nvSpPr>
        <p:spPr>
          <a:xfrm>
            <a:off x="936396" y="2217179"/>
            <a:ext cx="2414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Kiểu bài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5" name="Google Shape;675;p4"/>
          <p:cNvSpPr txBox="1"/>
          <p:nvPr>
            <p:ph idx="3" type="title"/>
          </p:nvPr>
        </p:nvSpPr>
        <p:spPr>
          <a:xfrm>
            <a:off x="3353035" y="2203283"/>
            <a:ext cx="2414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Kĩ năng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6" name="Google Shape;676;p4"/>
          <p:cNvSpPr txBox="1"/>
          <p:nvPr>
            <p:ph idx="4" type="subTitle"/>
          </p:nvPr>
        </p:nvSpPr>
        <p:spPr>
          <a:xfrm>
            <a:off x="3226420" y="2616779"/>
            <a:ext cx="2647815" cy="21365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Phản đối quan niệm.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Đánh giá vấn đề.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Sử dụng và xây dựng hệ thống lí lẽ, bằng chứng.</a:t>
            </a:r>
            <a:endParaRPr/>
          </a:p>
        </p:txBody>
      </p:sp>
      <p:sp>
        <p:nvSpPr>
          <p:cNvPr id="677" name="Google Shape;677;p4"/>
          <p:cNvSpPr txBox="1"/>
          <p:nvPr>
            <p:ph idx="5" type="title"/>
          </p:nvPr>
        </p:nvSpPr>
        <p:spPr>
          <a:xfrm>
            <a:off x="5983873" y="2217179"/>
            <a:ext cx="2544471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Phương thức biểu đạt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8" name="Google Shape;678;p4"/>
          <p:cNvSpPr txBox="1"/>
          <p:nvPr>
            <p:ph idx="6" type="subTitle"/>
          </p:nvPr>
        </p:nvSpPr>
        <p:spPr>
          <a:xfrm>
            <a:off x="5983874" y="2616779"/>
            <a:ext cx="24141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Nghị luận 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(có thể kết hợp các phương thức)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79" name="Google Shape;679;p4"/>
          <p:cNvGrpSpPr/>
          <p:nvPr/>
        </p:nvGrpSpPr>
        <p:grpSpPr>
          <a:xfrm>
            <a:off x="7573350" y="4077250"/>
            <a:ext cx="1266830" cy="1066249"/>
            <a:chOff x="7593375" y="4070875"/>
            <a:chExt cx="1266830" cy="1066249"/>
          </a:xfrm>
        </p:grpSpPr>
        <p:sp>
          <p:nvSpPr>
            <p:cNvPr id="680" name="Google Shape;680;p4"/>
            <p:cNvSpPr/>
            <p:nvPr/>
          </p:nvSpPr>
          <p:spPr>
            <a:xfrm>
              <a:off x="7593375" y="4070875"/>
              <a:ext cx="1266830" cy="842913"/>
            </a:xfrm>
            <a:custGeom>
              <a:rect b="b" l="l" r="r" t="t"/>
              <a:pathLst>
                <a:path extrusionOk="0" h="9077" w="13642">
                  <a:moveTo>
                    <a:pt x="1" y="0"/>
                  </a:moveTo>
                  <a:lnTo>
                    <a:pt x="114" y="8744"/>
                  </a:lnTo>
                  <a:lnTo>
                    <a:pt x="13642" y="9077"/>
                  </a:lnTo>
                  <a:lnTo>
                    <a:pt x="13534" y="8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7627455" y="4100777"/>
              <a:ext cx="1208791" cy="772430"/>
            </a:xfrm>
            <a:custGeom>
              <a:rect b="b" l="l" r="r" t="t"/>
              <a:pathLst>
                <a:path extrusionOk="0" h="8318" w="13017">
                  <a:moveTo>
                    <a:pt x="0" y="0"/>
                  </a:moveTo>
                  <a:lnTo>
                    <a:pt x="104" y="7976"/>
                  </a:lnTo>
                  <a:lnTo>
                    <a:pt x="13017" y="8318"/>
                  </a:lnTo>
                  <a:lnTo>
                    <a:pt x="12919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7792379" y="4246664"/>
              <a:ext cx="110414" cy="130750"/>
            </a:xfrm>
            <a:custGeom>
              <a:rect b="b" l="l" r="r" t="t"/>
              <a:pathLst>
                <a:path extrusionOk="0" h="1408" w="1189">
                  <a:moveTo>
                    <a:pt x="0" y="0"/>
                  </a:moveTo>
                  <a:lnTo>
                    <a:pt x="18" y="1353"/>
                  </a:lnTo>
                  <a:lnTo>
                    <a:pt x="1189" y="1407"/>
                  </a:lnTo>
                  <a:cubicBezTo>
                    <a:pt x="1180" y="664"/>
                    <a:pt x="649" y="3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7683266" y="4246571"/>
              <a:ext cx="112456" cy="251379"/>
            </a:xfrm>
            <a:custGeom>
              <a:rect b="b" l="l" r="r" t="t"/>
              <a:pathLst>
                <a:path extrusionOk="0" h="2707" w="1211">
                  <a:moveTo>
                    <a:pt x="1121" y="0"/>
                  </a:moveTo>
                  <a:cubicBezTo>
                    <a:pt x="495" y="0"/>
                    <a:pt x="1" y="568"/>
                    <a:pt x="11" y="1298"/>
                  </a:cubicBezTo>
                  <a:cubicBezTo>
                    <a:pt x="20" y="2048"/>
                    <a:pt x="559" y="2678"/>
                    <a:pt x="1210" y="2706"/>
                  </a:cubicBezTo>
                  <a:lnTo>
                    <a:pt x="1193" y="1354"/>
                  </a:lnTo>
                  <a:lnTo>
                    <a:pt x="1175" y="1"/>
                  </a:lnTo>
                  <a:cubicBezTo>
                    <a:pt x="1157" y="0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7793957" y="4372215"/>
              <a:ext cx="109113" cy="60453"/>
            </a:xfrm>
            <a:custGeom>
              <a:rect b="b" l="l" r="r" t="t"/>
              <a:pathLst>
                <a:path extrusionOk="0" h="651" w="1175">
                  <a:moveTo>
                    <a:pt x="1" y="1"/>
                  </a:moveTo>
                  <a:lnTo>
                    <a:pt x="1056" y="651"/>
                  </a:lnTo>
                  <a:cubicBezTo>
                    <a:pt x="1133" y="474"/>
                    <a:pt x="1175" y="271"/>
                    <a:pt x="1172" y="5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7793957" y="4372215"/>
              <a:ext cx="62404" cy="125736"/>
            </a:xfrm>
            <a:custGeom>
              <a:rect b="b" l="l" r="r" t="t"/>
              <a:pathLst>
                <a:path extrusionOk="0" h="1354" w="672">
                  <a:moveTo>
                    <a:pt x="1" y="1"/>
                  </a:moveTo>
                  <a:lnTo>
                    <a:pt x="18" y="1353"/>
                  </a:lnTo>
                  <a:cubicBezTo>
                    <a:pt x="32" y="1354"/>
                    <a:pt x="45" y="1354"/>
                    <a:pt x="58" y="1354"/>
                  </a:cubicBezTo>
                  <a:cubicBezTo>
                    <a:pt x="286" y="1354"/>
                    <a:pt x="496" y="1280"/>
                    <a:pt x="671" y="11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7793957" y="4372215"/>
              <a:ext cx="98063" cy="106792"/>
            </a:xfrm>
            <a:custGeom>
              <a:rect b="b" l="l" r="r" t="t"/>
              <a:pathLst>
                <a:path extrusionOk="0" h="1150" w="1056">
                  <a:moveTo>
                    <a:pt x="1" y="1"/>
                  </a:moveTo>
                  <a:lnTo>
                    <a:pt x="671" y="1150"/>
                  </a:lnTo>
                  <a:cubicBezTo>
                    <a:pt x="836" y="1027"/>
                    <a:pt x="968" y="855"/>
                    <a:pt x="1056" y="6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7968724" y="4289010"/>
              <a:ext cx="205876" cy="10586"/>
            </a:xfrm>
            <a:custGeom>
              <a:rect b="b" l="l" r="r" t="t"/>
              <a:pathLst>
                <a:path extrusionOk="0" fill="none" h="114" w="2217">
                  <a:moveTo>
                    <a:pt x="1" y="0"/>
                  </a:moveTo>
                  <a:lnTo>
                    <a:pt x="2217" y="11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7969281" y="4334698"/>
              <a:ext cx="205876" cy="10122"/>
            </a:xfrm>
            <a:custGeom>
              <a:rect b="b" l="l" r="r" t="t"/>
              <a:pathLst>
                <a:path extrusionOk="0" fill="none" h="109" w="2217">
                  <a:moveTo>
                    <a:pt x="1" y="1"/>
                  </a:moveTo>
                  <a:lnTo>
                    <a:pt x="2217" y="1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7969838" y="4380479"/>
              <a:ext cx="206062" cy="9751"/>
            </a:xfrm>
            <a:custGeom>
              <a:rect b="b" l="l" r="r" t="t"/>
              <a:pathLst>
                <a:path extrusionOk="0" fill="none" h="105" w="2219">
                  <a:moveTo>
                    <a:pt x="1" y="0"/>
                  </a:moveTo>
                  <a:lnTo>
                    <a:pt x="2218" y="10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7970488" y="4426168"/>
              <a:ext cx="205969" cy="9286"/>
            </a:xfrm>
            <a:custGeom>
              <a:rect b="b" l="l" r="r" t="t"/>
              <a:pathLst>
                <a:path extrusionOk="0" fill="none" h="100" w="2218">
                  <a:moveTo>
                    <a:pt x="0" y="1"/>
                  </a:moveTo>
                  <a:lnTo>
                    <a:pt x="2217" y="1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7971045" y="4471856"/>
              <a:ext cx="205969" cy="8915"/>
            </a:xfrm>
            <a:custGeom>
              <a:rect b="b" l="l" r="r" t="t"/>
              <a:pathLst>
                <a:path extrusionOk="0" fill="none" h="96" w="2218">
                  <a:moveTo>
                    <a:pt x="0" y="0"/>
                  </a:moveTo>
                  <a:lnTo>
                    <a:pt x="2217" y="9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8271826" y="4611429"/>
              <a:ext cx="200676" cy="7615"/>
            </a:xfrm>
            <a:custGeom>
              <a:rect b="b" l="l" r="r" t="t"/>
              <a:pathLst>
                <a:path extrusionOk="0" fill="none" h="82" w="2161">
                  <a:moveTo>
                    <a:pt x="1" y="1"/>
                  </a:moveTo>
                  <a:lnTo>
                    <a:pt x="2160" y="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8272383" y="4656653"/>
              <a:ext cx="200676" cy="7150"/>
            </a:xfrm>
            <a:custGeom>
              <a:rect b="b" l="l" r="r" t="t"/>
              <a:pathLst>
                <a:path extrusionOk="0" fill="none" h="77" w="2161">
                  <a:moveTo>
                    <a:pt x="1" y="0"/>
                  </a:moveTo>
                  <a:lnTo>
                    <a:pt x="2161" y="7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8273033" y="4701692"/>
              <a:ext cx="200583" cy="6779"/>
            </a:xfrm>
            <a:custGeom>
              <a:rect b="b" l="l" r="r" t="t"/>
              <a:pathLst>
                <a:path extrusionOk="0" fill="none" h="73" w="2160">
                  <a:moveTo>
                    <a:pt x="0" y="1"/>
                  </a:moveTo>
                  <a:lnTo>
                    <a:pt x="2160" y="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8273590" y="4746916"/>
              <a:ext cx="200583" cy="6315"/>
            </a:xfrm>
            <a:custGeom>
              <a:rect b="b" l="l" r="r" t="t"/>
              <a:pathLst>
                <a:path extrusionOk="0" fill="none" h="68" w="2160">
                  <a:moveTo>
                    <a:pt x="0" y="0"/>
                  </a:moveTo>
                  <a:lnTo>
                    <a:pt x="2160" y="6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8274147" y="4791954"/>
              <a:ext cx="200676" cy="6036"/>
            </a:xfrm>
            <a:custGeom>
              <a:rect b="b" l="l" r="r" t="t"/>
              <a:pathLst>
                <a:path extrusionOk="0" fill="none" h="65" w="2161">
                  <a:moveTo>
                    <a:pt x="0" y="1"/>
                  </a:moveTo>
                  <a:lnTo>
                    <a:pt x="2160" y="6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8054157" y="4542339"/>
              <a:ext cx="71133" cy="261408"/>
            </a:xfrm>
            <a:custGeom>
              <a:rect b="b" l="l" r="r" t="t"/>
              <a:pathLst>
                <a:path extrusionOk="0" h="2815" w="766">
                  <a:moveTo>
                    <a:pt x="1" y="0"/>
                  </a:moveTo>
                  <a:lnTo>
                    <a:pt x="37" y="2794"/>
                  </a:lnTo>
                  <a:lnTo>
                    <a:pt x="765" y="2814"/>
                  </a:lnTo>
                  <a:lnTo>
                    <a:pt x="728" y="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7972995" y="4622480"/>
              <a:ext cx="70483" cy="178853"/>
            </a:xfrm>
            <a:custGeom>
              <a:rect b="b" l="l" r="r" t="t"/>
              <a:pathLst>
                <a:path extrusionOk="0" h="1926" w="759">
                  <a:moveTo>
                    <a:pt x="1" y="0"/>
                  </a:moveTo>
                  <a:lnTo>
                    <a:pt x="26" y="1905"/>
                  </a:lnTo>
                  <a:lnTo>
                    <a:pt x="759" y="1925"/>
                  </a:lnTo>
                  <a:lnTo>
                    <a:pt x="734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8139126" y="4590535"/>
              <a:ext cx="70018" cy="215534"/>
            </a:xfrm>
            <a:custGeom>
              <a:rect b="b" l="l" r="r" t="t"/>
              <a:pathLst>
                <a:path extrusionOk="0" h="2321" w="754">
                  <a:moveTo>
                    <a:pt x="0" y="1"/>
                  </a:moveTo>
                  <a:lnTo>
                    <a:pt x="30" y="2300"/>
                  </a:lnTo>
                  <a:lnTo>
                    <a:pt x="753" y="2321"/>
                  </a:lnTo>
                  <a:lnTo>
                    <a:pt x="753" y="2321"/>
                  </a:lnTo>
                  <a:lnTo>
                    <a:pt x="723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8267368" y="4271366"/>
              <a:ext cx="500436" cy="254629"/>
            </a:xfrm>
            <a:custGeom>
              <a:rect b="b" l="l" r="r" t="t"/>
              <a:pathLst>
                <a:path extrusionOk="0" h="2742" w="5389">
                  <a:moveTo>
                    <a:pt x="0" y="1"/>
                  </a:moveTo>
                  <a:lnTo>
                    <a:pt x="33" y="2516"/>
                  </a:lnTo>
                  <a:lnTo>
                    <a:pt x="5388" y="2742"/>
                  </a:lnTo>
                  <a:lnTo>
                    <a:pt x="5356" y="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8308878" y="4244714"/>
              <a:ext cx="3807" cy="286852"/>
            </a:xfrm>
            <a:custGeom>
              <a:rect b="b" l="l" r="r" t="t"/>
              <a:pathLst>
                <a:path extrusionOk="0" fill="none" h="3089" w="41">
                  <a:moveTo>
                    <a:pt x="1" y="1"/>
                  </a:moveTo>
                  <a:lnTo>
                    <a:pt x="41" y="3088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8357259" y="4247314"/>
              <a:ext cx="3807" cy="286202"/>
            </a:xfrm>
            <a:custGeom>
              <a:rect b="b" l="l" r="r" t="t"/>
              <a:pathLst>
                <a:path extrusionOk="0" fill="none" h="3082" w="41">
                  <a:moveTo>
                    <a:pt x="0" y="1"/>
                  </a:moveTo>
                  <a:lnTo>
                    <a:pt x="40" y="3082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8405361" y="4249914"/>
              <a:ext cx="3807" cy="285645"/>
            </a:xfrm>
            <a:custGeom>
              <a:rect b="b" l="l" r="r" t="t"/>
              <a:pathLst>
                <a:path extrusionOk="0" fill="none" h="3076" w="41">
                  <a:moveTo>
                    <a:pt x="0" y="0"/>
                  </a:moveTo>
                  <a:lnTo>
                    <a:pt x="41" y="3075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8453185" y="4252515"/>
              <a:ext cx="3807" cy="284902"/>
            </a:xfrm>
            <a:custGeom>
              <a:rect b="b" l="l" r="r" t="t"/>
              <a:pathLst>
                <a:path extrusionOk="0" fill="none" h="3068" w="41">
                  <a:moveTo>
                    <a:pt x="1" y="0"/>
                  </a:moveTo>
                  <a:lnTo>
                    <a:pt x="41" y="3068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8500916" y="4254929"/>
              <a:ext cx="3715" cy="284438"/>
            </a:xfrm>
            <a:custGeom>
              <a:rect b="b" l="l" r="r" t="t"/>
              <a:pathLst>
                <a:path extrusionOk="0" fill="none" h="3063" w="40">
                  <a:moveTo>
                    <a:pt x="1" y="1"/>
                  </a:moveTo>
                  <a:lnTo>
                    <a:pt x="40" y="3062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8548369" y="4257529"/>
              <a:ext cx="3807" cy="283881"/>
            </a:xfrm>
            <a:custGeom>
              <a:rect b="b" l="l" r="r" t="t"/>
              <a:pathLst>
                <a:path extrusionOk="0" fill="none" h="3057" w="41">
                  <a:moveTo>
                    <a:pt x="1" y="1"/>
                  </a:moveTo>
                  <a:lnTo>
                    <a:pt x="40" y="3056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8595729" y="4260036"/>
              <a:ext cx="3715" cy="283231"/>
            </a:xfrm>
            <a:custGeom>
              <a:rect b="b" l="l" r="r" t="t"/>
              <a:pathLst>
                <a:path extrusionOk="0" fill="none" h="3050" w="40">
                  <a:moveTo>
                    <a:pt x="0" y="0"/>
                  </a:moveTo>
                  <a:lnTo>
                    <a:pt x="39" y="3050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8642810" y="4262637"/>
              <a:ext cx="3715" cy="282581"/>
            </a:xfrm>
            <a:custGeom>
              <a:rect b="b" l="l" r="r" t="t"/>
              <a:pathLst>
                <a:path extrusionOk="0" fill="none" h="3043" w="40">
                  <a:moveTo>
                    <a:pt x="0" y="0"/>
                  </a:moveTo>
                  <a:lnTo>
                    <a:pt x="39" y="3042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8689705" y="4265051"/>
              <a:ext cx="3715" cy="282023"/>
            </a:xfrm>
            <a:custGeom>
              <a:rect b="b" l="l" r="r" t="t"/>
              <a:pathLst>
                <a:path extrusionOk="0" fill="none" h="3037" w="40">
                  <a:moveTo>
                    <a:pt x="0" y="1"/>
                  </a:moveTo>
                  <a:lnTo>
                    <a:pt x="39" y="3037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8736322" y="4267558"/>
              <a:ext cx="3715" cy="281466"/>
            </a:xfrm>
            <a:custGeom>
              <a:rect b="b" l="l" r="r" t="t"/>
              <a:pathLst>
                <a:path extrusionOk="0" fill="none" h="3031" w="40">
                  <a:moveTo>
                    <a:pt x="1" y="1"/>
                  </a:moveTo>
                  <a:lnTo>
                    <a:pt x="40" y="3030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8245174" y="4303032"/>
              <a:ext cx="534702" cy="27302"/>
            </a:xfrm>
            <a:custGeom>
              <a:rect b="b" l="l" r="r" t="t"/>
              <a:pathLst>
                <a:path extrusionOk="0" fill="none" h="294" w="5758">
                  <a:moveTo>
                    <a:pt x="1" y="0"/>
                  </a:moveTo>
                  <a:lnTo>
                    <a:pt x="5758" y="293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8245639" y="4341013"/>
              <a:ext cx="534702" cy="26373"/>
            </a:xfrm>
            <a:custGeom>
              <a:rect b="b" l="l" r="r" t="t"/>
              <a:pathLst>
                <a:path extrusionOk="0" fill="none" h="284" w="5758">
                  <a:moveTo>
                    <a:pt x="1" y="1"/>
                  </a:moveTo>
                  <a:lnTo>
                    <a:pt x="5758" y="283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8246196" y="4378901"/>
              <a:ext cx="534702" cy="25537"/>
            </a:xfrm>
            <a:custGeom>
              <a:rect b="b" l="l" r="r" t="t"/>
              <a:pathLst>
                <a:path extrusionOk="0" fill="none" h="275" w="5758">
                  <a:moveTo>
                    <a:pt x="0" y="1"/>
                  </a:moveTo>
                  <a:lnTo>
                    <a:pt x="5757" y="274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8246660" y="4416974"/>
              <a:ext cx="534702" cy="24516"/>
            </a:xfrm>
            <a:custGeom>
              <a:rect b="b" l="l" r="r" t="t"/>
              <a:pathLst>
                <a:path extrusionOk="0" fill="none" h="264" w="5758">
                  <a:moveTo>
                    <a:pt x="0" y="0"/>
                  </a:moveTo>
                  <a:lnTo>
                    <a:pt x="5757" y="263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8247124" y="4454862"/>
              <a:ext cx="534702" cy="23680"/>
            </a:xfrm>
            <a:custGeom>
              <a:rect b="b" l="l" r="r" t="t"/>
              <a:pathLst>
                <a:path extrusionOk="0" fill="none" h="255" w="5758">
                  <a:moveTo>
                    <a:pt x="0" y="0"/>
                  </a:moveTo>
                  <a:lnTo>
                    <a:pt x="5757" y="254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8267554" y="4281116"/>
              <a:ext cx="497929" cy="210334"/>
            </a:xfrm>
            <a:custGeom>
              <a:rect b="b" l="l" r="r" t="t"/>
              <a:pathLst>
                <a:path extrusionOk="0" fill="none" h="2265" w="5362">
                  <a:moveTo>
                    <a:pt x="0" y="1"/>
                  </a:moveTo>
                  <a:lnTo>
                    <a:pt x="922" y="1264"/>
                  </a:lnTo>
                  <a:lnTo>
                    <a:pt x="1565" y="688"/>
                  </a:lnTo>
                  <a:lnTo>
                    <a:pt x="2091" y="1799"/>
                  </a:lnTo>
                  <a:lnTo>
                    <a:pt x="2910" y="1446"/>
                  </a:lnTo>
                  <a:lnTo>
                    <a:pt x="3442" y="2264"/>
                  </a:lnTo>
                  <a:lnTo>
                    <a:pt x="5362" y="717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102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8146276" y="4881102"/>
              <a:ext cx="185261" cy="256022"/>
            </a:xfrm>
            <a:custGeom>
              <a:rect b="b" l="l" r="r" t="t"/>
              <a:pathLst>
                <a:path extrusionOk="0" h="2757" w="1995">
                  <a:moveTo>
                    <a:pt x="686" y="0"/>
                  </a:moveTo>
                  <a:cubicBezTo>
                    <a:pt x="617" y="20"/>
                    <a:pt x="0" y="2756"/>
                    <a:pt x="0" y="2756"/>
                  </a:cubicBezTo>
                  <a:lnTo>
                    <a:pt x="1994" y="2735"/>
                  </a:lnTo>
                  <a:lnTo>
                    <a:pt x="1391" y="29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18" name="Google Shape;718;p4"/>
          <p:cNvGrpSpPr/>
          <p:nvPr/>
        </p:nvGrpSpPr>
        <p:grpSpPr>
          <a:xfrm>
            <a:off x="0" y="3866150"/>
            <a:ext cx="971802" cy="1277349"/>
            <a:chOff x="120325" y="3866150"/>
            <a:chExt cx="971802" cy="1277349"/>
          </a:xfrm>
        </p:grpSpPr>
        <p:sp>
          <p:nvSpPr>
            <p:cNvPr id="719" name="Google Shape;719;p4"/>
            <p:cNvSpPr/>
            <p:nvPr/>
          </p:nvSpPr>
          <p:spPr>
            <a:xfrm>
              <a:off x="120325" y="3900054"/>
              <a:ext cx="433417" cy="552244"/>
            </a:xfrm>
            <a:custGeom>
              <a:rect b="b" l="l" r="r" t="t"/>
              <a:pathLst>
                <a:path extrusionOk="0" h="6776" w="5318">
                  <a:moveTo>
                    <a:pt x="813" y="1"/>
                  </a:moveTo>
                  <a:cubicBezTo>
                    <a:pt x="728" y="1"/>
                    <a:pt x="645" y="12"/>
                    <a:pt x="564" y="38"/>
                  </a:cubicBezTo>
                  <a:cubicBezTo>
                    <a:pt x="536" y="141"/>
                    <a:pt x="624" y="274"/>
                    <a:pt x="714" y="355"/>
                  </a:cubicBezTo>
                  <a:cubicBezTo>
                    <a:pt x="826" y="455"/>
                    <a:pt x="958" y="602"/>
                    <a:pt x="884" y="732"/>
                  </a:cubicBezTo>
                  <a:cubicBezTo>
                    <a:pt x="611" y="705"/>
                    <a:pt x="469" y="310"/>
                    <a:pt x="220" y="275"/>
                  </a:cubicBezTo>
                  <a:cubicBezTo>
                    <a:pt x="96" y="426"/>
                    <a:pt x="22" y="622"/>
                    <a:pt x="6" y="820"/>
                  </a:cubicBezTo>
                  <a:cubicBezTo>
                    <a:pt x="0" y="888"/>
                    <a:pt x="0" y="955"/>
                    <a:pt x="4" y="1022"/>
                  </a:cubicBezTo>
                  <a:cubicBezTo>
                    <a:pt x="25" y="1070"/>
                    <a:pt x="50" y="1122"/>
                    <a:pt x="99" y="1141"/>
                  </a:cubicBezTo>
                  <a:cubicBezTo>
                    <a:pt x="115" y="1147"/>
                    <a:pt x="131" y="1148"/>
                    <a:pt x="148" y="1148"/>
                  </a:cubicBezTo>
                  <a:cubicBezTo>
                    <a:pt x="164" y="1148"/>
                    <a:pt x="179" y="1147"/>
                    <a:pt x="195" y="1146"/>
                  </a:cubicBezTo>
                  <a:cubicBezTo>
                    <a:pt x="209" y="1145"/>
                    <a:pt x="223" y="1144"/>
                    <a:pt x="237" y="1144"/>
                  </a:cubicBezTo>
                  <a:cubicBezTo>
                    <a:pt x="471" y="1144"/>
                    <a:pt x="701" y="1280"/>
                    <a:pt x="813" y="1485"/>
                  </a:cubicBezTo>
                  <a:cubicBezTo>
                    <a:pt x="765" y="1510"/>
                    <a:pt x="714" y="1519"/>
                    <a:pt x="661" y="1519"/>
                  </a:cubicBezTo>
                  <a:cubicBezTo>
                    <a:pt x="580" y="1519"/>
                    <a:pt x="496" y="1498"/>
                    <a:pt x="415" y="1483"/>
                  </a:cubicBezTo>
                  <a:cubicBezTo>
                    <a:pt x="376" y="1476"/>
                    <a:pt x="334" y="1472"/>
                    <a:pt x="293" y="1472"/>
                  </a:cubicBezTo>
                  <a:cubicBezTo>
                    <a:pt x="227" y="1472"/>
                    <a:pt x="162" y="1483"/>
                    <a:pt x="110" y="1515"/>
                  </a:cubicBezTo>
                  <a:cubicBezTo>
                    <a:pt x="127" y="1565"/>
                    <a:pt x="144" y="1615"/>
                    <a:pt x="163" y="1664"/>
                  </a:cubicBezTo>
                  <a:cubicBezTo>
                    <a:pt x="203" y="1769"/>
                    <a:pt x="248" y="1871"/>
                    <a:pt x="296" y="1972"/>
                  </a:cubicBezTo>
                  <a:cubicBezTo>
                    <a:pt x="327" y="1977"/>
                    <a:pt x="359" y="1979"/>
                    <a:pt x="391" y="1979"/>
                  </a:cubicBezTo>
                  <a:cubicBezTo>
                    <a:pt x="503" y="1979"/>
                    <a:pt x="618" y="1952"/>
                    <a:pt x="730" y="1936"/>
                  </a:cubicBezTo>
                  <a:cubicBezTo>
                    <a:pt x="778" y="1928"/>
                    <a:pt x="830" y="1923"/>
                    <a:pt x="881" y="1923"/>
                  </a:cubicBezTo>
                  <a:cubicBezTo>
                    <a:pt x="999" y="1923"/>
                    <a:pt x="1116" y="1950"/>
                    <a:pt x="1195" y="2033"/>
                  </a:cubicBezTo>
                  <a:cubicBezTo>
                    <a:pt x="1235" y="2077"/>
                    <a:pt x="1263" y="2132"/>
                    <a:pt x="1274" y="2191"/>
                  </a:cubicBezTo>
                  <a:cubicBezTo>
                    <a:pt x="1278" y="2213"/>
                    <a:pt x="1279" y="2238"/>
                    <a:pt x="1267" y="2260"/>
                  </a:cubicBezTo>
                  <a:cubicBezTo>
                    <a:pt x="1247" y="2300"/>
                    <a:pt x="1197" y="2307"/>
                    <a:pt x="1150" y="2307"/>
                  </a:cubicBezTo>
                  <a:cubicBezTo>
                    <a:pt x="1140" y="2307"/>
                    <a:pt x="1131" y="2306"/>
                    <a:pt x="1121" y="2306"/>
                  </a:cubicBezTo>
                  <a:cubicBezTo>
                    <a:pt x="1104" y="2305"/>
                    <a:pt x="1086" y="2305"/>
                    <a:pt x="1069" y="2305"/>
                  </a:cubicBezTo>
                  <a:cubicBezTo>
                    <a:pt x="952" y="2305"/>
                    <a:pt x="836" y="2322"/>
                    <a:pt x="724" y="2357"/>
                  </a:cubicBezTo>
                  <a:cubicBezTo>
                    <a:pt x="674" y="2373"/>
                    <a:pt x="616" y="2404"/>
                    <a:pt x="613" y="2456"/>
                  </a:cubicBezTo>
                  <a:cubicBezTo>
                    <a:pt x="612" y="2489"/>
                    <a:pt x="634" y="2518"/>
                    <a:pt x="653" y="2543"/>
                  </a:cubicBezTo>
                  <a:cubicBezTo>
                    <a:pt x="765" y="2685"/>
                    <a:pt x="897" y="2839"/>
                    <a:pt x="1077" y="2857"/>
                  </a:cubicBezTo>
                  <a:cubicBezTo>
                    <a:pt x="1090" y="2859"/>
                    <a:pt x="1103" y="2859"/>
                    <a:pt x="1117" y="2859"/>
                  </a:cubicBezTo>
                  <a:cubicBezTo>
                    <a:pt x="1245" y="2859"/>
                    <a:pt x="1369" y="2796"/>
                    <a:pt x="1499" y="2784"/>
                  </a:cubicBezTo>
                  <a:cubicBezTo>
                    <a:pt x="1507" y="2783"/>
                    <a:pt x="1515" y="2783"/>
                    <a:pt x="1524" y="2783"/>
                  </a:cubicBezTo>
                  <a:cubicBezTo>
                    <a:pt x="1661" y="2783"/>
                    <a:pt x="1818" y="2883"/>
                    <a:pt x="1784" y="3013"/>
                  </a:cubicBezTo>
                  <a:cubicBezTo>
                    <a:pt x="1754" y="3124"/>
                    <a:pt x="1615" y="3157"/>
                    <a:pt x="1501" y="3157"/>
                  </a:cubicBezTo>
                  <a:cubicBezTo>
                    <a:pt x="1499" y="3157"/>
                    <a:pt x="1497" y="3157"/>
                    <a:pt x="1496" y="3157"/>
                  </a:cubicBezTo>
                  <a:cubicBezTo>
                    <a:pt x="1475" y="3157"/>
                    <a:pt x="1454" y="3157"/>
                    <a:pt x="1432" y="3157"/>
                  </a:cubicBezTo>
                  <a:cubicBezTo>
                    <a:pt x="1333" y="3157"/>
                    <a:pt x="1231" y="3165"/>
                    <a:pt x="1170" y="3238"/>
                  </a:cubicBezTo>
                  <a:cubicBezTo>
                    <a:pt x="1162" y="3246"/>
                    <a:pt x="1156" y="3255"/>
                    <a:pt x="1151" y="3263"/>
                  </a:cubicBezTo>
                  <a:cubicBezTo>
                    <a:pt x="1254" y="3384"/>
                    <a:pt x="1360" y="3500"/>
                    <a:pt x="1469" y="3614"/>
                  </a:cubicBezTo>
                  <a:cubicBezTo>
                    <a:pt x="1572" y="3608"/>
                    <a:pt x="1676" y="3572"/>
                    <a:pt x="1774" y="3535"/>
                  </a:cubicBezTo>
                  <a:cubicBezTo>
                    <a:pt x="1883" y="3493"/>
                    <a:pt x="1998" y="3451"/>
                    <a:pt x="2112" y="3451"/>
                  </a:cubicBezTo>
                  <a:cubicBezTo>
                    <a:pt x="2150" y="3451"/>
                    <a:pt x="2188" y="3456"/>
                    <a:pt x="2226" y="3467"/>
                  </a:cubicBezTo>
                  <a:cubicBezTo>
                    <a:pt x="2338" y="3501"/>
                    <a:pt x="2426" y="3665"/>
                    <a:pt x="2326" y="3726"/>
                  </a:cubicBezTo>
                  <a:cubicBezTo>
                    <a:pt x="2300" y="3741"/>
                    <a:pt x="2269" y="3744"/>
                    <a:pt x="2239" y="3747"/>
                  </a:cubicBezTo>
                  <a:cubicBezTo>
                    <a:pt x="2110" y="3758"/>
                    <a:pt x="1980" y="3780"/>
                    <a:pt x="1853" y="3810"/>
                  </a:cubicBezTo>
                  <a:cubicBezTo>
                    <a:pt x="1805" y="3823"/>
                    <a:pt x="1757" y="3837"/>
                    <a:pt x="1717" y="3864"/>
                  </a:cubicBezTo>
                  <a:cubicBezTo>
                    <a:pt x="1834" y="3978"/>
                    <a:pt x="1955" y="4091"/>
                    <a:pt x="2078" y="4200"/>
                  </a:cubicBezTo>
                  <a:cubicBezTo>
                    <a:pt x="2106" y="4190"/>
                    <a:pt x="2132" y="4178"/>
                    <a:pt x="2158" y="4164"/>
                  </a:cubicBezTo>
                  <a:cubicBezTo>
                    <a:pt x="2271" y="4104"/>
                    <a:pt x="2375" y="4022"/>
                    <a:pt x="2496" y="3980"/>
                  </a:cubicBezTo>
                  <a:cubicBezTo>
                    <a:pt x="2545" y="3963"/>
                    <a:pt x="2597" y="3953"/>
                    <a:pt x="2649" y="3953"/>
                  </a:cubicBezTo>
                  <a:cubicBezTo>
                    <a:pt x="2728" y="3953"/>
                    <a:pt x="2804" y="3977"/>
                    <a:pt x="2858" y="4033"/>
                  </a:cubicBezTo>
                  <a:cubicBezTo>
                    <a:pt x="2893" y="4070"/>
                    <a:pt x="2916" y="4127"/>
                    <a:pt x="2890" y="4170"/>
                  </a:cubicBezTo>
                  <a:cubicBezTo>
                    <a:pt x="2873" y="4201"/>
                    <a:pt x="2838" y="4216"/>
                    <a:pt x="2804" y="4227"/>
                  </a:cubicBezTo>
                  <a:cubicBezTo>
                    <a:pt x="2679" y="4267"/>
                    <a:pt x="2545" y="4287"/>
                    <a:pt x="2438" y="4363"/>
                  </a:cubicBezTo>
                  <a:cubicBezTo>
                    <a:pt x="2407" y="4385"/>
                    <a:pt x="2381" y="4415"/>
                    <a:pt x="2361" y="4448"/>
                  </a:cubicBezTo>
                  <a:cubicBezTo>
                    <a:pt x="2466" y="4539"/>
                    <a:pt x="2573" y="4629"/>
                    <a:pt x="2682" y="4719"/>
                  </a:cubicBezTo>
                  <a:cubicBezTo>
                    <a:pt x="2694" y="4712"/>
                    <a:pt x="2706" y="4706"/>
                    <a:pt x="2716" y="4699"/>
                  </a:cubicBezTo>
                  <a:cubicBezTo>
                    <a:pt x="2827" y="4627"/>
                    <a:pt x="2922" y="4522"/>
                    <a:pt x="3051" y="4491"/>
                  </a:cubicBezTo>
                  <a:cubicBezTo>
                    <a:pt x="3065" y="4488"/>
                    <a:pt x="3080" y="4486"/>
                    <a:pt x="3096" y="4486"/>
                  </a:cubicBezTo>
                  <a:cubicBezTo>
                    <a:pt x="3215" y="4486"/>
                    <a:pt x="3342" y="4584"/>
                    <a:pt x="3305" y="4694"/>
                  </a:cubicBezTo>
                  <a:cubicBezTo>
                    <a:pt x="3279" y="4768"/>
                    <a:pt x="3196" y="4802"/>
                    <a:pt x="3129" y="4843"/>
                  </a:cubicBezTo>
                  <a:cubicBezTo>
                    <a:pt x="3076" y="4876"/>
                    <a:pt x="3028" y="4922"/>
                    <a:pt x="2995" y="4976"/>
                  </a:cubicBezTo>
                  <a:cubicBezTo>
                    <a:pt x="3096" y="5057"/>
                    <a:pt x="3197" y="5139"/>
                    <a:pt x="3297" y="5220"/>
                  </a:cubicBezTo>
                  <a:cubicBezTo>
                    <a:pt x="3321" y="5185"/>
                    <a:pt x="3343" y="5146"/>
                    <a:pt x="3363" y="5110"/>
                  </a:cubicBezTo>
                  <a:cubicBezTo>
                    <a:pt x="3404" y="5042"/>
                    <a:pt x="3474" y="4973"/>
                    <a:pt x="3547" y="4973"/>
                  </a:cubicBezTo>
                  <a:cubicBezTo>
                    <a:pt x="3561" y="4973"/>
                    <a:pt x="3575" y="4975"/>
                    <a:pt x="3590" y="4981"/>
                  </a:cubicBezTo>
                  <a:cubicBezTo>
                    <a:pt x="3705" y="5024"/>
                    <a:pt x="3675" y="5201"/>
                    <a:pt x="3597" y="5295"/>
                  </a:cubicBezTo>
                  <a:cubicBezTo>
                    <a:pt x="3570" y="5328"/>
                    <a:pt x="3539" y="5361"/>
                    <a:pt x="3510" y="5395"/>
                  </a:cubicBezTo>
                  <a:cubicBezTo>
                    <a:pt x="3585" y="5457"/>
                    <a:pt x="3660" y="5519"/>
                    <a:pt x="3735" y="5581"/>
                  </a:cubicBezTo>
                  <a:cubicBezTo>
                    <a:pt x="3793" y="5555"/>
                    <a:pt x="3853" y="5531"/>
                    <a:pt x="3913" y="5510"/>
                  </a:cubicBezTo>
                  <a:cubicBezTo>
                    <a:pt x="3939" y="5502"/>
                    <a:pt x="3968" y="5494"/>
                    <a:pt x="3995" y="5494"/>
                  </a:cubicBezTo>
                  <a:cubicBezTo>
                    <a:pt x="4019" y="5494"/>
                    <a:pt x="4042" y="5500"/>
                    <a:pt x="4059" y="5517"/>
                  </a:cubicBezTo>
                  <a:cubicBezTo>
                    <a:pt x="4130" y="5582"/>
                    <a:pt x="4031" y="5691"/>
                    <a:pt x="3939" y="5723"/>
                  </a:cubicBezTo>
                  <a:cubicBezTo>
                    <a:pt x="3931" y="5726"/>
                    <a:pt x="3923" y="5729"/>
                    <a:pt x="3914" y="5733"/>
                  </a:cubicBezTo>
                  <a:cubicBezTo>
                    <a:pt x="3969" y="5779"/>
                    <a:pt x="4022" y="5826"/>
                    <a:pt x="4077" y="5873"/>
                  </a:cubicBezTo>
                  <a:cubicBezTo>
                    <a:pt x="4123" y="5845"/>
                    <a:pt x="4173" y="5822"/>
                    <a:pt x="4218" y="5822"/>
                  </a:cubicBezTo>
                  <a:cubicBezTo>
                    <a:pt x="4247" y="5822"/>
                    <a:pt x="4273" y="5832"/>
                    <a:pt x="4295" y="5855"/>
                  </a:cubicBezTo>
                  <a:cubicBezTo>
                    <a:pt x="4344" y="5908"/>
                    <a:pt x="4319" y="5985"/>
                    <a:pt x="4274" y="6049"/>
                  </a:cubicBezTo>
                  <a:cubicBezTo>
                    <a:pt x="4529" y="6280"/>
                    <a:pt x="4775" y="6519"/>
                    <a:pt x="5006" y="6775"/>
                  </a:cubicBezTo>
                  <a:lnTo>
                    <a:pt x="5317" y="6687"/>
                  </a:lnTo>
                  <a:cubicBezTo>
                    <a:pt x="5128" y="6412"/>
                    <a:pt x="5104" y="6064"/>
                    <a:pt x="5090" y="5726"/>
                  </a:cubicBezTo>
                  <a:cubicBezTo>
                    <a:pt x="5070" y="5735"/>
                    <a:pt x="5050" y="5741"/>
                    <a:pt x="5028" y="5746"/>
                  </a:cubicBezTo>
                  <a:cubicBezTo>
                    <a:pt x="5005" y="5751"/>
                    <a:pt x="4980" y="5754"/>
                    <a:pt x="4956" y="5754"/>
                  </a:cubicBezTo>
                  <a:cubicBezTo>
                    <a:pt x="4899" y="5754"/>
                    <a:pt x="4842" y="5738"/>
                    <a:pt x="4800" y="5701"/>
                  </a:cubicBezTo>
                  <a:cubicBezTo>
                    <a:pt x="4739" y="5646"/>
                    <a:pt x="4724" y="5542"/>
                    <a:pt x="4779" y="5484"/>
                  </a:cubicBezTo>
                  <a:cubicBezTo>
                    <a:pt x="4811" y="5451"/>
                    <a:pt x="4858" y="5437"/>
                    <a:pt x="4902" y="5425"/>
                  </a:cubicBezTo>
                  <a:cubicBezTo>
                    <a:pt x="4959" y="5410"/>
                    <a:pt x="5017" y="5394"/>
                    <a:pt x="5075" y="5379"/>
                  </a:cubicBezTo>
                  <a:cubicBezTo>
                    <a:pt x="5070" y="5318"/>
                    <a:pt x="5066" y="5257"/>
                    <a:pt x="5062" y="5196"/>
                  </a:cubicBezTo>
                  <a:cubicBezTo>
                    <a:pt x="4977" y="5221"/>
                    <a:pt x="4889" y="5234"/>
                    <a:pt x="4801" y="5234"/>
                  </a:cubicBezTo>
                  <a:cubicBezTo>
                    <a:pt x="4785" y="5234"/>
                    <a:pt x="4770" y="5234"/>
                    <a:pt x="4755" y="5233"/>
                  </a:cubicBezTo>
                  <a:cubicBezTo>
                    <a:pt x="4722" y="5232"/>
                    <a:pt x="4687" y="5228"/>
                    <a:pt x="4661" y="5206"/>
                  </a:cubicBezTo>
                  <a:cubicBezTo>
                    <a:pt x="4618" y="5170"/>
                    <a:pt x="4623" y="5097"/>
                    <a:pt x="4658" y="5052"/>
                  </a:cubicBezTo>
                  <a:cubicBezTo>
                    <a:pt x="4693" y="5008"/>
                    <a:pt x="4749" y="4985"/>
                    <a:pt x="4802" y="4965"/>
                  </a:cubicBezTo>
                  <a:cubicBezTo>
                    <a:pt x="4878" y="4940"/>
                    <a:pt x="4956" y="4920"/>
                    <a:pt x="5034" y="4903"/>
                  </a:cubicBezTo>
                  <a:cubicBezTo>
                    <a:pt x="5024" y="4811"/>
                    <a:pt x="5013" y="4720"/>
                    <a:pt x="4999" y="4627"/>
                  </a:cubicBezTo>
                  <a:cubicBezTo>
                    <a:pt x="4928" y="4673"/>
                    <a:pt x="4854" y="4714"/>
                    <a:pt x="4778" y="4750"/>
                  </a:cubicBezTo>
                  <a:cubicBezTo>
                    <a:pt x="4738" y="4769"/>
                    <a:pt x="4695" y="4785"/>
                    <a:pt x="4651" y="4785"/>
                  </a:cubicBezTo>
                  <a:cubicBezTo>
                    <a:pt x="4646" y="4785"/>
                    <a:pt x="4640" y="4785"/>
                    <a:pt x="4634" y="4784"/>
                  </a:cubicBezTo>
                  <a:cubicBezTo>
                    <a:pt x="4585" y="4779"/>
                    <a:pt x="4536" y="4740"/>
                    <a:pt x="4535" y="4691"/>
                  </a:cubicBezTo>
                  <a:cubicBezTo>
                    <a:pt x="4535" y="4661"/>
                    <a:pt x="4551" y="4633"/>
                    <a:pt x="4568" y="4610"/>
                  </a:cubicBezTo>
                  <a:cubicBezTo>
                    <a:pt x="4659" y="4483"/>
                    <a:pt x="4802" y="4398"/>
                    <a:pt x="4955" y="4367"/>
                  </a:cubicBezTo>
                  <a:cubicBezTo>
                    <a:pt x="4941" y="4289"/>
                    <a:pt x="4925" y="4211"/>
                    <a:pt x="4907" y="4132"/>
                  </a:cubicBezTo>
                  <a:cubicBezTo>
                    <a:pt x="4866" y="4152"/>
                    <a:pt x="4827" y="4181"/>
                    <a:pt x="4793" y="4212"/>
                  </a:cubicBezTo>
                  <a:cubicBezTo>
                    <a:pt x="4725" y="4274"/>
                    <a:pt x="4662" y="4350"/>
                    <a:pt x="4574" y="4378"/>
                  </a:cubicBezTo>
                  <a:cubicBezTo>
                    <a:pt x="4557" y="4384"/>
                    <a:pt x="4539" y="4386"/>
                    <a:pt x="4521" y="4386"/>
                  </a:cubicBezTo>
                  <a:cubicBezTo>
                    <a:pt x="4444" y="4386"/>
                    <a:pt x="4365" y="4339"/>
                    <a:pt x="4365" y="4263"/>
                  </a:cubicBezTo>
                  <a:cubicBezTo>
                    <a:pt x="4365" y="4235"/>
                    <a:pt x="4375" y="4208"/>
                    <a:pt x="4389" y="4183"/>
                  </a:cubicBezTo>
                  <a:cubicBezTo>
                    <a:pt x="4442" y="4079"/>
                    <a:pt x="4531" y="3992"/>
                    <a:pt x="4636" y="3941"/>
                  </a:cubicBezTo>
                  <a:cubicBezTo>
                    <a:pt x="4701" y="3909"/>
                    <a:pt x="4778" y="3887"/>
                    <a:pt x="4832" y="3840"/>
                  </a:cubicBezTo>
                  <a:cubicBezTo>
                    <a:pt x="4785" y="3680"/>
                    <a:pt x="4729" y="3523"/>
                    <a:pt x="4665" y="3367"/>
                  </a:cubicBezTo>
                  <a:cubicBezTo>
                    <a:pt x="4662" y="3367"/>
                    <a:pt x="4659" y="3367"/>
                    <a:pt x="4655" y="3367"/>
                  </a:cubicBezTo>
                  <a:cubicBezTo>
                    <a:pt x="4643" y="3367"/>
                    <a:pt x="4631" y="3369"/>
                    <a:pt x="4619" y="3373"/>
                  </a:cubicBezTo>
                  <a:cubicBezTo>
                    <a:pt x="4578" y="3390"/>
                    <a:pt x="4555" y="3432"/>
                    <a:pt x="4532" y="3470"/>
                  </a:cubicBezTo>
                  <a:cubicBezTo>
                    <a:pt x="4483" y="3550"/>
                    <a:pt x="4424" y="3624"/>
                    <a:pt x="4357" y="3689"/>
                  </a:cubicBezTo>
                  <a:cubicBezTo>
                    <a:pt x="4316" y="3729"/>
                    <a:pt x="4264" y="3767"/>
                    <a:pt x="4209" y="3767"/>
                  </a:cubicBezTo>
                  <a:cubicBezTo>
                    <a:pt x="4201" y="3767"/>
                    <a:pt x="4192" y="3766"/>
                    <a:pt x="4183" y="3764"/>
                  </a:cubicBezTo>
                  <a:cubicBezTo>
                    <a:pt x="4102" y="3745"/>
                    <a:pt x="4073" y="3636"/>
                    <a:pt x="4106" y="3559"/>
                  </a:cubicBezTo>
                  <a:cubicBezTo>
                    <a:pt x="4139" y="3482"/>
                    <a:pt x="4212" y="3432"/>
                    <a:pt x="4282" y="3386"/>
                  </a:cubicBezTo>
                  <a:cubicBezTo>
                    <a:pt x="4357" y="3337"/>
                    <a:pt x="4431" y="3287"/>
                    <a:pt x="4506" y="3239"/>
                  </a:cubicBezTo>
                  <a:cubicBezTo>
                    <a:pt x="4523" y="3226"/>
                    <a:pt x="4542" y="3214"/>
                    <a:pt x="4552" y="3195"/>
                  </a:cubicBezTo>
                  <a:cubicBezTo>
                    <a:pt x="4561" y="3178"/>
                    <a:pt x="4562" y="3157"/>
                    <a:pt x="4561" y="3138"/>
                  </a:cubicBezTo>
                  <a:cubicBezTo>
                    <a:pt x="4466" y="2942"/>
                    <a:pt x="4358" y="2755"/>
                    <a:pt x="4236" y="2576"/>
                  </a:cubicBezTo>
                  <a:cubicBezTo>
                    <a:pt x="4227" y="2574"/>
                    <a:pt x="4217" y="2573"/>
                    <a:pt x="4207" y="2573"/>
                  </a:cubicBezTo>
                  <a:cubicBezTo>
                    <a:pt x="4198" y="2573"/>
                    <a:pt x="4189" y="2574"/>
                    <a:pt x="4180" y="2576"/>
                  </a:cubicBezTo>
                  <a:cubicBezTo>
                    <a:pt x="4116" y="2594"/>
                    <a:pt x="4088" y="2666"/>
                    <a:pt x="4067" y="2729"/>
                  </a:cubicBezTo>
                  <a:cubicBezTo>
                    <a:pt x="4039" y="2808"/>
                    <a:pt x="4006" y="2885"/>
                    <a:pt x="3970" y="2960"/>
                  </a:cubicBezTo>
                  <a:cubicBezTo>
                    <a:pt x="3943" y="3014"/>
                    <a:pt x="3909" y="3072"/>
                    <a:pt x="3852" y="3093"/>
                  </a:cubicBezTo>
                  <a:cubicBezTo>
                    <a:pt x="3838" y="3098"/>
                    <a:pt x="3823" y="3100"/>
                    <a:pt x="3809" y="3100"/>
                  </a:cubicBezTo>
                  <a:cubicBezTo>
                    <a:pt x="3769" y="3100"/>
                    <a:pt x="3728" y="3083"/>
                    <a:pt x="3696" y="3058"/>
                  </a:cubicBezTo>
                  <a:cubicBezTo>
                    <a:pt x="3652" y="3024"/>
                    <a:pt x="3621" y="2976"/>
                    <a:pt x="3592" y="2929"/>
                  </a:cubicBezTo>
                  <a:cubicBezTo>
                    <a:pt x="3567" y="2891"/>
                    <a:pt x="3541" y="2847"/>
                    <a:pt x="3556" y="2804"/>
                  </a:cubicBezTo>
                  <a:cubicBezTo>
                    <a:pt x="3563" y="2779"/>
                    <a:pt x="3581" y="2760"/>
                    <a:pt x="3601" y="2744"/>
                  </a:cubicBezTo>
                  <a:cubicBezTo>
                    <a:pt x="3686" y="2668"/>
                    <a:pt x="3791" y="2612"/>
                    <a:pt x="3902" y="2584"/>
                  </a:cubicBezTo>
                  <a:cubicBezTo>
                    <a:pt x="3931" y="2576"/>
                    <a:pt x="3961" y="2570"/>
                    <a:pt x="3981" y="2550"/>
                  </a:cubicBezTo>
                  <a:cubicBezTo>
                    <a:pt x="3994" y="2537"/>
                    <a:pt x="4002" y="2521"/>
                    <a:pt x="4008" y="2504"/>
                  </a:cubicBezTo>
                  <a:cubicBezTo>
                    <a:pt x="4035" y="2432"/>
                    <a:pt x="4035" y="2353"/>
                    <a:pt x="4017" y="2277"/>
                  </a:cubicBezTo>
                  <a:cubicBezTo>
                    <a:pt x="3881" y="2102"/>
                    <a:pt x="3732" y="1936"/>
                    <a:pt x="3575" y="1776"/>
                  </a:cubicBezTo>
                  <a:cubicBezTo>
                    <a:pt x="3557" y="1784"/>
                    <a:pt x="3538" y="1794"/>
                    <a:pt x="3524" y="1807"/>
                  </a:cubicBezTo>
                  <a:cubicBezTo>
                    <a:pt x="3441" y="1880"/>
                    <a:pt x="3433" y="2001"/>
                    <a:pt x="3417" y="2109"/>
                  </a:cubicBezTo>
                  <a:cubicBezTo>
                    <a:pt x="3398" y="2232"/>
                    <a:pt x="3363" y="2350"/>
                    <a:pt x="3312" y="2461"/>
                  </a:cubicBezTo>
                  <a:cubicBezTo>
                    <a:pt x="3274" y="2542"/>
                    <a:pt x="3217" y="2628"/>
                    <a:pt x="3130" y="2644"/>
                  </a:cubicBezTo>
                  <a:cubicBezTo>
                    <a:pt x="3120" y="2646"/>
                    <a:pt x="3110" y="2647"/>
                    <a:pt x="3101" y="2647"/>
                  </a:cubicBezTo>
                  <a:cubicBezTo>
                    <a:pt x="3004" y="2647"/>
                    <a:pt x="2922" y="2561"/>
                    <a:pt x="2857" y="2484"/>
                  </a:cubicBezTo>
                  <a:cubicBezTo>
                    <a:pt x="2834" y="2454"/>
                    <a:pt x="2808" y="2424"/>
                    <a:pt x="2799" y="2386"/>
                  </a:cubicBezTo>
                  <a:cubicBezTo>
                    <a:pt x="2777" y="2298"/>
                    <a:pt x="2849" y="2216"/>
                    <a:pt x="2915" y="2153"/>
                  </a:cubicBezTo>
                  <a:cubicBezTo>
                    <a:pt x="3007" y="2064"/>
                    <a:pt x="3101" y="1976"/>
                    <a:pt x="3194" y="1887"/>
                  </a:cubicBezTo>
                  <a:cubicBezTo>
                    <a:pt x="3234" y="1849"/>
                    <a:pt x="3275" y="1810"/>
                    <a:pt x="3299" y="1761"/>
                  </a:cubicBezTo>
                  <a:cubicBezTo>
                    <a:pt x="3340" y="1684"/>
                    <a:pt x="3333" y="1597"/>
                    <a:pt x="3305" y="1515"/>
                  </a:cubicBezTo>
                  <a:cubicBezTo>
                    <a:pt x="3110" y="1338"/>
                    <a:pt x="2907" y="1170"/>
                    <a:pt x="2697" y="1008"/>
                  </a:cubicBezTo>
                  <a:cubicBezTo>
                    <a:pt x="2653" y="1023"/>
                    <a:pt x="2611" y="1058"/>
                    <a:pt x="2592" y="1102"/>
                  </a:cubicBezTo>
                  <a:cubicBezTo>
                    <a:pt x="2556" y="1180"/>
                    <a:pt x="2565" y="1270"/>
                    <a:pt x="2569" y="1356"/>
                  </a:cubicBezTo>
                  <a:cubicBezTo>
                    <a:pt x="2578" y="1513"/>
                    <a:pt x="2567" y="1672"/>
                    <a:pt x="2540" y="1828"/>
                  </a:cubicBezTo>
                  <a:cubicBezTo>
                    <a:pt x="2530" y="1875"/>
                    <a:pt x="2518" y="1924"/>
                    <a:pt x="2482" y="1955"/>
                  </a:cubicBezTo>
                  <a:cubicBezTo>
                    <a:pt x="2458" y="1976"/>
                    <a:pt x="2429" y="1984"/>
                    <a:pt x="2399" y="1984"/>
                  </a:cubicBezTo>
                  <a:cubicBezTo>
                    <a:pt x="2348" y="1984"/>
                    <a:pt x="2291" y="1960"/>
                    <a:pt x="2244" y="1936"/>
                  </a:cubicBezTo>
                  <a:cubicBezTo>
                    <a:pt x="2161" y="1891"/>
                    <a:pt x="2072" y="1836"/>
                    <a:pt x="2045" y="1745"/>
                  </a:cubicBezTo>
                  <a:cubicBezTo>
                    <a:pt x="2017" y="1651"/>
                    <a:pt x="2067" y="1550"/>
                    <a:pt x="2133" y="1477"/>
                  </a:cubicBezTo>
                  <a:cubicBezTo>
                    <a:pt x="2198" y="1403"/>
                    <a:pt x="2280" y="1343"/>
                    <a:pt x="2335" y="1262"/>
                  </a:cubicBezTo>
                  <a:cubicBezTo>
                    <a:pt x="2437" y="1111"/>
                    <a:pt x="2423" y="912"/>
                    <a:pt x="2343" y="747"/>
                  </a:cubicBezTo>
                  <a:cubicBezTo>
                    <a:pt x="2173" y="625"/>
                    <a:pt x="2002" y="508"/>
                    <a:pt x="1830" y="395"/>
                  </a:cubicBezTo>
                  <a:cubicBezTo>
                    <a:pt x="1783" y="364"/>
                    <a:pt x="1733" y="333"/>
                    <a:pt x="1684" y="304"/>
                  </a:cubicBezTo>
                  <a:cubicBezTo>
                    <a:pt x="1648" y="321"/>
                    <a:pt x="1619" y="351"/>
                    <a:pt x="1611" y="389"/>
                  </a:cubicBezTo>
                  <a:cubicBezTo>
                    <a:pt x="1600" y="435"/>
                    <a:pt x="1618" y="483"/>
                    <a:pt x="1635" y="527"/>
                  </a:cubicBezTo>
                  <a:cubicBezTo>
                    <a:pt x="1698" y="697"/>
                    <a:pt x="1738" y="878"/>
                    <a:pt x="1752" y="1060"/>
                  </a:cubicBezTo>
                  <a:cubicBezTo>
                    <a:pt x="1754" y="1090"/>
                    <a:pt x="1755" y="1123"/>
                    <a:pt x="1737" y="1149"/>
                  </a:cubicBezTo>
                  <a:cubicBezTo>
                    <a:pt x="1722" y="1171"/>
                    <a:pt x="1698" y="1180"/>
                    <a:pt x="1672" y="1180"/>
                  </a:cubicBezTo>
                  <a:cubicBezTo>
                    <a:pt x="1636" y="1180"/>
                    <a:pt x="1597" y="1164"/>
                    <a:pt x="1569" y="1141"/>
                  </a:cubicBezTo>
                  <a:cubicBezTo>
                    <a:pt x="1337" y="954"/>
                    <a:pt x="1439" y="581"/>
                    <a:pt x="1338" y="302"/>
                  </a:cubicBezTo>
                  <a:cubicBezTo>
                    <a:pt x="1304" y="207"/>
                    <a:pt x="1244" y="125"/>
                    <a:pt x="1168" y="60"/>
                  </a:cubicBezTo>
                  <a:cubicBezTo>
                    <a:pt x="1049" y="23"/>
                    <a:pt x="929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591229" y="3866150"/>
              <a:ext cx="338877" cy="612391"/>
            </a:xfrm>
            <a:custGeom>
              <a:rect b="b" l="l" r="r" t="t"/>
              <a:pathLst>
                <a:path extrusionOk="0" h="7514" w="4158">
                  <a:moveTo>
                    <a:pt x="3327" y="1"/>
                  </a:moveTo>
                  <a:cubicBezTo>
                    <a:pt x="3154" y="1"/>
                    <a:pt x="2984" y="59"/>
                    <a:pt x="2822" y="151"/>
                  </a:cubicBezTo>
                  <a:cubicBezTo>
                    <a:pt x="2760" y="230"/>
                    <a:pt x="2718" y="323"/>
                    <a:pt x="2705" y="422"/>
                  </a:cubicBezTo>
                  <a:cubicBezTo>
                    <a:pt x="2664" y="716"/>
                    <a:pt x="2839" y="1060"/>
                    <a:pt x="2652" y="1291"/>
                  </a:cubicBezTo>
                  <a:cubicBezTo>
                    <a:pt x="2625" y="1325"/>
                    <a:pt x="2579" y="1353"/>
                    <a:pt x="2539" y="1353"/>
                  </a:cubicBezTo>
                  <a:cubicBezTo>
                    <a:pt x="2520" y="1353"/>
                    <a:pt x="2503" y="1347"/>
                    <a:pt x="2489" y="1334"/>
                  </a:cubicBezTo>
                  <a:cubicBezTo>
                    <a:pt x="2466" y="1313"/>
                    <a:pt x="2461" y="1280"/>
                    <a:pt x="2457" y="1250"/>
                  </a:cubicBezTo>
                  <a:cubicBezTo>
                    <a:pt x="2432" y="1068"/>
                    <a:pt x="2434" y="884"/>
                    <a:pt x="2461" y="703"/>
                  </a:cubicBezTo>
                  <a:cubicBezTo>
                    <a:pt x="2468" y="657"/>
                    <a:pt x="2476" y="606"/>
                    <a:pt x="2456" y="563"/>
                  </a:cubicBezTo>
                  <a:cubicBezTo>
                    <a:pt x="2439" y="528"/>
                    <a:pt x="2405" y="506"/>
                    <a:pt x="2367" y="495"/>
                  </a:cubicBezTo>
                  <a:cubicBezTo>
                    <a:pt x="2324" y="535"/>
                    <a:pt x="2283" y="576"/>
                    <a:pt x="2243" y="616"/>
                  </a:cubicBezTo>
                  <a:cubicBezTo>
                    <a:pt x="2098" y="762"/>
                    <a:pt x="1954" y="912"/>
                    <a:pt x="1814" y="1064"/>
                  </a:cubicBezTo>
                  <a:cubicBezTo>
                    <a:pt x="1769" y="1244"/>
                    <a:pt x="1797" y="1440"/>
                    <a:pt x="1927" y="1567"/>
                  </a:cubicBezTo>
                  <a:cubicBezTo>
                    <a:pt x="1998" y="1636"/>
                    <a:pt x="2091" y="1677"/>
                    <a:pt x="2170" y="1736"/>
                  </a:cubicBezTo>
                  <a:cubicBezTo>
                    <a:pt x="2249" y="1794"/>
                    <a:pt x="2319" y="1883"/>
                    <a:pt x="2311" y="1981"/>
                  </a:cubicBezTo>
                  <a:cubicBezTo>
                    <a:pt x="2304" y="2075"/>
                    <a:pt x="2228" y="2148"/>
                    <a:pt x="2156" y="2208"/>
                  </a:cubicBezTo>
                  <a:cubicBezTo>
                    <a:pt x="2106" y="2249"/>
                    <a:pt x="2043" y="2290"/>
                    <a:pt x="1983" y="2290"/>
                  </a:cubicBezTo>
                  <a:cubicBezTo>
                    <a:pt x="1964" y="2290"/>
                    <a:pt x="1945" y="2286"/>
                    <a:pt x="1927" y="2277"/>
                  </a:cubicBezTo>
                  <a:cubicBezTo>
                    <a:pt x="1885" y="2254"/>
                    <a:pt x="1862" y="2208"/>
                    <a:pt x="1844" y="2163"/>
                  </a:cubicBezTo>
                  <a:cubicBezTo>
                    <a:pt x="1784" y="2017"/>
                    <a:pt x="1741" y="1863"/>
                    <a:pt x="1717" y="1708"/>
                  </a:cubicBezTo>
                  <a:cubicBezTo>
                    <a:pt x="1704" y="1623"/>
                    <a:pt x="1695" y="1533"/>
                    <a:pt x="1643" y="1464"/>
                  </a:cubicBezTo>
                  <a:cubicBezTo>
                    <a:pt x="1615" y="1426"/>
                    <a:pt x="1567" y="1399"/>
                    <a:pt x="1520" y="1394"/>
                  </a:cubicBezTo>
                  <a:cubicBezTo>
                    <a:pt x="1348" y="1595"/>
                    <a:pt x="1185" y="1803"/>
                    <a:pt x="1031" y="2015"/>
                  </a:cubicBezTo>
                  <a:cubicBezTo>
                    <a:pt x="1020" y="2102"/>
                    <a:pt x="1031" y="2188"/>
                    <a:pt x="1086" y="2255"/>
                  </a:cubicBezTo>
                  <a:cubicBezTo>
                    <a:pt x="1121" y="2298"/>
                    <a:pt x="1169" y="2328"/>
                    <a:pt x="1217" y="2357"/>
                  </a:cubicBezTo>
                  <a:cubicBezTo>
                    <a:pt x="1326" y="2425"/>
                    <a:pt x="1435" y="2492"/>
                    <a:pt x="1544" y="2559"/>
                  </a:cubicBezTo>
                  <a:cubicBezTo>
                    <a:pt x="1622" y="2607"/>
                    <a:pt x="1709" y="2673"/>
                    <a:pt x="1705" y="2764"/>
                  </a:cubicBezTo>
                  <a:cubicBezTo>
                    <a:pt x="1704" y="2802"/>
                    <a:pt x="1686" y="2837"/>
                    <a:pt x="1668" y="2871"/>
                  </a:cubicBezTo>
                  <a:cubicBezTo>
                    <a:pt x="1617" y="2969"/>
                    <a:pt x="1546" y="3081"/>
                    <a:pt x="1435" y="3084"/>
                  </a:cubicBezTo>
                  <a:cubicBezTo>
                    <a:pt x="1433" y="3084"/>
                    <a:pt x="1431" y="3084"/>
                    <a:pt x="1429" y="3084"/>
                  </a:cubicBezTo>
                  <a:cubicBezTo>
                    <a:pt x="1342" y="3084"/>
                    <a:pt x="1271" y="3014"/>
                    <a:pt x="1219" y="2943"/>
                  </a:cubicBezTo>
                  <a:cubicBezTo>
                    <a:pt x="1146" y="2844"/>
                    <a:pt x="1086" y="2735"/>
                    <a:pt x="1044" y="2621"/>
                  </a:cubicBezTo>
                  <a:cubicBezTo>
                    <a:pt x="1005" y="2518"/>
                    <a:pt x="972" y="2401"/>
                    <a:pt x="877" y="2347"/>
                  </a:cubicBezTo>
                  <a:cubicBezTo>
                    <a:pt x="859" y="2336"/>
                    <a:pt x="840" y="2331"/>
                    <a:pt x="820" y="2327"/>
                  </a:cubicBezTo>
                  <a:cubicBezTo>
                    <a:pt x="699" y="2515"/>
                    <a:pt x="588" y="2710"/>
                    <a:pt x="491" y="2908"/>
                  </a:cubicBezTo>
                  <a:cubicBezTo>
                    <a:pt x="488" y="2986"/>
                    <a:pt x="505" y="3063"/>
                    <a:pt x="547" y="3129"/>
                  </a:cubicBezTo>
                  <a:cubicBezTo>
                    <a:pt x="556" y="3144"/>
                    <a:pt x="567" y="3158"/>
                    <a:pt x="582" y="3167"/>
                  </a:cubicBezTo>
                  <a:cubicBezTo>
                    <a:pt x="606" y="3183"/>
                    <a:pt x="638" y="3183"/>
                    <a:pt x="666" y="3185"/>
                  </a:cubicBezTo>
                  <a:cubicBezTo>
                    <a:pt x="782" y="3189"/>
                    <a:pt x="895" y="3222"/>
                    <a:pt x="994" y="3278"/>
                  </a:cubicBezTo>
                  <a:cubicBezTo>
                    <a:pt x="1017" y="3291"/>
                    <a:pt x="1039" y="3306"/>
                    <a:pt x="1051" y="3328"/>
                  </a:cubicBezTo>
                  <a:cubicBezTo>
                    <a:pt x="1074" y="3367"/>
                    <a:pt x="1057" y="3416"/>
                    <a:pt x="1042" y="3458"/>
                  </a:cubicBezTo>
                  <a:cubicBezTo>
                    <a:pt x="1021" y="3511"/>
                    <a:pt x="1002" y="3563"/>
                    <a:pt x="966" y="3605"/>
                  </a:cubicBezTo>
                  <a:cubicBezTo>
                    <a:pt x="933" y="3644"/>
                    <a:pt x="886" y="3673"/>
                    <a:pt x="837" y="3673"/>
                  </a:cubicBezTo>
                  <a:cubicBezTo>
                    <a:pt x="831" y="3673"/>
                    <a:pt x="826" y="3673"/>
                    <a:pt x="821" y="3672"/>
                  </a:cubicBezTo>
                  <a:cubicBezTo>
                    <a:pt x="760" y="3664"/>
                    <a:pt x="715" y="3615"/>
                    <a:pt x="678" y="3566"/>
                  </a:cubicBezTo>
                  <a:cubicBezTo>
                    <a:pt x="626" y="3500"/>
                    <a:pt x="579" y="3432"/>
                    <a:pt x="536" y="3360"/>
                  </a:cubicBezTo>
                  <a:cubicBezTo>
                    <a:pt x="501" y="3303"/>
                    <a:pt x="459" y="3238"/>
                    <a:pt x="393" y="3235"/>
                  </a:cubicBezTo>
                  <a:cubicBezTo>
                    <a:pt x="391" y="3235"/>
                    <a:pt x="389" y="3235"/>
                    <a:pt x="387" y="3235"/>
                  </a:cubicBezTo>
                  <a:cubicBezTo>
                    <a:pt x="370" y="3235"/>
                    <a:pt x="353" y="3239"/>
                    <a:pt x="337" y="3246"/>
                  </a:cubicBezTo>
                  <a:cubicBezTo>
                    <a:pt x="256" y="3446"/>
                    <a:pt x="188" y="3652"/>
                    <a:pt x="136" y="3862"/>
                  </a:cubicBezTo>
                  <a:cubicBezTo>
                    <a:pt x="139" y="3883"/>
                    <a:pt x="144" y="3903"/>
                    <a:pt x="156" y="3918"/>
                  </a:cubicBezTo>
                  <a:cubicBezTo>
                    <a:pt x="171" y="3933"/>
                    <a:pt x="191" y="3942"/>
                    <a:pt x="211" y="3950"/>
                  </a:cubicBezTo>
                  <a:cubicBezTo>
                    <a:pt x="294" y="3983"/>
                    <a:pt x="377" y="4016"/>
                    <a:pt x="461" y="4048"/>
                  </a:cubicBezTo>
                  <a:cubicBezTo>
                    <a:pt x="538" y="4078"/>
                    <a:pt x="620" y="4112"/>
                    <a:pt x="668" y="4180"/>
                  </a:cubicBezTo>
                  <a:cubicBezTo>
                    <a:pt x="717" y="4249"/>
                    <a:pt x="711" y="4362"/>
                    <a:pt x="634" y="4397"/>
                  </a:cubicBezTo>
                  <a:cubicBezTo>
                    <a:pt x="618" y="4405"/>
                    <a:pt x="601" y="4409"/>
                    <a:pt x="584" y="4409"/>
                  </a:cubicBezTo>
                  <a:cubicBezTo>
                    <a:pt x="538" y="4409"/>
                    <a:pt x="491" y="4385"/>
                    <a:pt x="450" y="4360"/>
                  </a:cubicBezTo>
                  <a:cubicBezTo>
                    <a:pt x="370" y="4311"/>
                    <a:pt x="297" y="4250"/>
                    <a:pt x="233" y="4182"/>
                  </a:cubicBezTo>
                  <a:cubicBezTo>
                    <a:pt x="203" y="4149"/>
                    <a:pt x="172" y="4113"/>
                    <a:pt x="127" y="4105"/>
                  </a:cubicBezTo>
                  <a:cubicBezTo>
                    <a:pt x="122" y="4104"/>
                    <a:pt x="117" y="4104"/>
                    <a:pt x="111" y="4104"/>
                  </a:cubicBezTo>
                  <a:cubicBezTo>
                    <a:pt x="101" y="4104"/>
                    <a:pt x="91" y="4105"/>
                    <a:pt x="81" y="4108"/>
                  </a:cubicBezTo>
                  <a:cubicBezTo>
                    <a:pt x="50" y="4274"/>
                    <a:pt x="29" y="4439"/>
                    <a:pt x="16" y="4606"/>
                  </a:cubicBezTo>
                  <a:cubicBezTo>
                    <a:pt x="78" y="4640"/>
                    <a:pt x="157" y="4647"/>
                    <a:pt x="228" y="4664"/>
                  </a:cubicBezTo>
                  <a:cubicBezTo>
                    <a:pt x="342" y="4692"/>
                    <a:pt x="446" y="4758"/>
                    <a:pt x="520" y="4850"/>
                  </a:cubicBezTo>
                  <a:cubicBezTo>
                    <a:pt x="539" y="4871"/>
                    <a:pt x="555" y="4896"/>
                    <a:pt x="560" y="4924"/>
                  </a:cubicBezTo>
                  <a:cubicBezTo>
                    <a:pt x="579" y="5009"/>
                    <a:pt x="484" y="5080"/>
                    <a:pt x="395" y="5080"/>
                  </a:cubicBezTo>
                  <a:cubicBezTo>
                    <a:pt x="390" y="5080"/>
                    <a:pt x="385" y="5080"/>
                    <a:pt x="379" y="5079"/>
                  </a:cubicBezTo>
                  <a:cubicBezTo>
                    <a:pt x="288" y="5070"/>
                    <a:pt x="210" y="5009"/>
                    <a:pt x="131" y="4961"/>
                  </a:cubicBezTo>
                  <a:cubicBezTo>
                    <a:pt x="91" y="4938"/>
                    <a:pt x="47" y="4918"/>
                    <a:pt x="3" y="4907"/>
                  </a:cubicBezTo>
                  <a:lnTo>
                    <a:pt x="3" y="4907"/>
                  </a:lnTo>
                  <a:cubicBezTo>
                    <a:pt x="1" y="4987"/>
                    <a:pt x="2" y="5067"/>
                    <a:pt x="4" y="5147"/>
                  </a:cubicBezTo>
                  <a:cubicBezTo>
                    <a:pt x="7" y="5147"/>
                    <a:pt x="10" y="5147"/>
                    <a:pt x="13" y="5147"/>
                  </a:cubicBezTo>
                  <a:cubicBezTo>
                    <a:pt x="165" y="5147"/>
                    <a:pt x="319" y="5200"/>
                    <a:pt x="433" y="5304"/>
                  </a:cubicBezTo>
                  <a:cubicBezTo>
                    <a:pt x="455" y="5324"/>
                    <a:pt x="476" y="5347"/>
                    <a:pt x="482" y="5376"/>
                  </a:cubicBezTo>
                  <a:cubicBezTo>
                    <a:pt x="492" y="5426"/>
                    <a:pt x="451" y="5473"/>
                    <a:pt x="404" y="5488"/>
                  </a:cubicBezTo>
                  <a:cubicBezTo>
                    <a:pt x="385" y="5495"/>
                    <a:pt x="366" y="5497"/>
                    <a:pt x="347" y="5497"/>
                  </a:cubicBezTo>
                  <a:cubicBezTo>
                    <a:pt x="317" y="5497"/>
                    <a:pt x="286" y="5491"/>
                    <a:pt x="256" y="5485"/>
                  </a:cubicBezTo>
                  <a:cubicBezTo>
                    <a:pt x="174" y="5467"/>
                    <a:pt x="94" y="5441"/>
                    <a:pt x="14" y="5410"/>
                  </a:cubicBezTo>
                  <a:lnTo>
                    <a:pt x="14" y="5410"/>
                  </a:lnTo>
                  <a:cubicBezTo>
                    <a:pt x="21" y="5503"/>
                    <a:pt x="28" y="5595"/>
                    <a:pt x="37" y="5688"/>
                  </a:cubicBezTo>
                  <a:cubicBezTo>
                    <a:pt x="117" y="5688"/>
                    <a:pt x="197" y="5691"/>
                    <a:pt x="278" y="5701"/>
                  </a:cubicBezTo>
                  <a:cubicBezTo>
                    <a:pt x="334" y="5708"/>
                    <a:pt x="393" y="5719"/>
                    <a:pt x="436" y="5756"/>
                  </a:cubicBezTo>
                  <a:cubicBezTo>
                    <a:pt x="480" y="5792"/>
                    <a:pt x="500" y="5863"/>
                    <a:pt x="465" y="5907"/>
                  </a:cubicBezTo>
                  <a:cubicBezTo>
                    <a:pt x="444" y="5933"/>
                    <a:pt x="410" y="5945"/>
                    <a:pt x="378" y="5953"/>
                  </a:cubicBezTo>
                  <a:cubicBezTo>
                    <a:pt x="302" y="5973"/>
                    <a:pt x="223" y="5983"/>
                    <a:pt x="144" y="5983"/>
                  </a:cubicBezTo>
                  <a:cubicBezTo>
                    <a:pt x="120" y="5983"/>
                    <a:pt x="95" y="5982"/>
                    <a:pt x="71" y="5980"/>
                  </a:cubicBezTo>
                  <a:lnTo>
                    <a:pt x="71" y="5980"/>
                  </a:lnTo>
                  <a:cubicBezTo>
                    <a:pt x="79" y="6041"/>
                    <a:pt x="87" y="6101"/>
                    <a:pt x="97" y="6162"/>
                  </a:cubicBezTo>
                  <a:cubicBezTo>
                    <a:pt x="155" y="6165"/>
                    <a:pt x="215" y="6168"/>
                    <a:pt x="274" y="6171"/>
                  </a:cubicBezTo>
                  <a:cubicBezTo>
                    <a:pt x="320" y="6173"/>
                    <a:pt x="368" y="6177"/>
                    <a:pt x="406" y="6203"/>
                  </a:cubicBezTo>
                  <a:cubicBezTo>
                    <a:pt x="473" y="6248"/>
                    <a:pt x="479" y="6354"/>
                    <a:pt x="431" y="6419"/>
                  </a:cubicBezTo>
                  <a:cubicBezTo>
                    <a:pt x="384" y="6484"/>
                    <a:pt x="300" y="6512"/>
                    <a:pt x="220" y="6512"/>
                  </a:cubicBezTo>
                  <a:cubicBezTo>
                    <a:pt x="219" y="6512"/>
                    <a:pt x="217" y="6512"/>
                    <a:pt x="216" y="6512"/>
                  </a:cubicBezTo>
                  <a:cubicBezTo>
                    <a:pt x="194" y="6511"/>
                    <a:pt x="174" y="6509"/>
                    <a:pt x="152" y="6504"/>
                  </a:cubicBezTo>
                  <a:lnTo>
                    <a:pt x="152" y="6504"/>
                  </a:lnTo>
                  <a:cubicBezTo>
                    <a:pt x="209" y="6837"/>
                    <a:pt x="257" y="7183"/>
                    <a:pt x="129" y="7492"/>
                  </a:cubicBezTo>
                  <a:lnTo>
                    <a:pt x="451" y="7513"/>
                  </a:lnTo>
                  <a:cubicBezTo>
                    <a:pt x="624" y="7216"/>
                    <a:pt x="815" y="6930"/>
                    <a:pt x="1017" y="6652"/>
                  </a:cubicBezTo>
                  <a:cubicBezTo>
                    <a:pt x="959" y="6598"/>
                    <a:pt x="919" y="6528"/>
                    <a:pt x="956" y="6466"/>
                  </a:cubicBezTo>
                  <a:cubicBezTo>
                    <a:pt x="979" y="6429"/>
                    <a:pt x="1017" y="6415"/>
                    <a:pt x="1059" y="6415"/>
                  </a:cubicBezTo>
                  <a:cubicBezTo>
                    <a:pt x="1096" y="6415"/>
                    <a:pt x="1136" y="6425"/>
                    <a:pt x="1174" y="6439"/>
                  </a:cubicBezTo>
                  <a:cubicBezTo>
                    <a:pt x="1217" y="6382"/>
                    <a:pt x="1260" y="6324"/>
                    <a:pt x="1304" y="6268"/>
                  </a:cubicBezTo>
                  <a:cubicBezTo>
                    <a:pt x="1295" y="6267"/>
                    <a:pt x="1287" y="6265"/>
                    <a:pt x="1277" y="6264"/>
                  </a:cubicBezTo>
                  <a:cubicBezTo>
                    <a:pt x="1182" y="6251"/>
                    <a:pt x="1061" y="6165"/>
                    <a:pt x="1117" y="6087"/>
                  </a:cubicBezTo>
                  <a:cubicBezTo>
                    <a:pt x="1139" y="6056"/>
                    <a:pt x="1179" y="6048"/>
                    <a:pt x="1219" y="6048"/>
                  </a:cubicBezTo>
                  <a:cubicBezTo>
                    <a:pt x="1232" y="6048"/>
                    <a:pt x="1246" y="6049"/>
                    <a:pt x="1260" y="6050"/>
                  </a:cubicBezTo>
                  <a:cubicBezTo>
                    <a:pt x="1322" y="6058"/>
                    <a:pt x="1386" y="6068"/>
                    <a:pt x="1448" y="6083"/>
                  </a:cubicBezTo>
                  <a:cubicBezTo>
                    <a:pt x="1509" y="6006"/>
                    <a:pt x="1569" y="5930"/>
                    <a:pt x="1630" y="5854"/>
                  </a:cubicBezTo>
                  <a:cubicBezTo>
                    <a:pt x="1595" y="5827"/>
                    <a:pt x="1558" y="5802"/>
                    <a:pt x="1524" y="5775"/>
                  </a:cubicBezTo>
                  <a:cubicBezTo>
                    <a:pt x="1428" y="5697"/>
                    <a:pt x="1364" y="5530"/>
                    <a:pt x="1468" y="5465"/>
                  </a:cubicBezTo>
                  <a:cubicBezTo>
                    <a:pt x="1488" y="5451"/>
                    <a:pt x="1510" y="5446"/>
                    <a:pt x="1532" y="5446"/>
                  </a:cubicBezTo>
                  <a:cubicBezTo>
                    <a:pt x="1597" y="5446"/>
                    <a:pt x="1667" y="5494"/>
                    <a:pt x="1714" y="5545"/>
                  </a:cubicBezTo>
                  <a:cubicBezTo>
                    <a:pt x="1743" y="5576"/>
                    <a:pt x="1772" y="5610"/>
                    <a:pt x="1803" y="5640"/>
                  </a:cubicBezTo>
                  <a:cubicBezTo>
                    <a:pt x="1884" y="5539"/>
                    <a:pt x="1965" y="5438"/>
                    <a:pt x="2048" y="5337"/>
                  </a:cubicBezTo>
                  <a:cubicBezTo>
                    <a:pt x="2004" y="5292"/>
                    <a:pt x="1948" y="5257"/>
                    <a:pt x="1889" y="5235"/>
                  </a:cubicBezTo>
                  <a:cubicBezTo>
                    <a:pt x="1815" y="5209"/>
                    <a:pt x="1728" y="5192"/>
                    <a:pt x="1687" y="5125"/>
                  </a:cubicBezTo>
                  <a:cubicBezTo>
                    <a:pt x="1620" y="5014"/>
                    <a:pt x="1758" y="4875"/>
                    <a:pt x="1888" y="4875"/>
                  </a:cubicBezTo>
                  <a:cubicBezTo>
                    <a:pt x="1889" y="4875"/>
                    <a:pt x="1891" y="4875"/>
                    <a:pt x="1893" y="4875"/>
                  </a:cubicBezTo>
                  <a:cubicBezTo>
                    <a:pt x="2025" y="4878"/>
                    <a:pt x="2140" y="4961"/>
                    <a:pt x="2262" y="5008"/>
                  </a:cubicBezTo>
                  <a:cubicBezTo>
                    <a:pt x="2275" y="5013"/>
                    <a:pt x="2288" y="5017"/>
                    <a:pt x="2301" y="5020"/>
                  </a:cubicBezTo>
                  <a:cubicBezTo>
                    <a:pt x="2388" y="4910"/>
                    <a:pt x="2474" y="4800"/>
                    <a:pt x="2560" y="4689"/>
                  </a:cubicBezTo>
                  <a:cubicBezTo>
                    <a:pt x="2533" y="4661"/>
                    <a:pt x="2501" y="4638"/>
                    <a:pt x="2466" y="4622"/>
                  </a:cubicBezTo>
                  <a:cubicBezTo>
                    <a:pt x="2347" y="4570"/>
                    <a:pt x="2210" y="4578"/>
                    <a:pt x="2079" y="4565"/>
                  </a:cubicBezTo>
                  <a:cubicBezTo>
                    <a:pt x="2044" y="4561"/>
                    <a:pt x="2007" y="4553"/>
                    <a:pt x="1984" y="4528"/>
                  </a:cubicBezTo>
                  <a:cubicBezTo>
                    <a:pt x="1950" y="4491"/>
                    <a:pt x="1960" y="4429"/>
                    <a:pt x="1987" y="4386"/>
                  </a:cubicBezTo>
                  <a:cubicBezTo>
                    <a:pt x="2044" y="4294"/>
                    <a:pt x="2156" y="4255"/>
                    <a:pt x="2266" y="4255"/>
                  </a:cubicBezTo>
                  <a:cubicBezTo>
                    <a:pt x="2288" y="4255"/>
                    <a:pt x="2309" y="4257"/>
                    <a:pt x="2329" y="4259"/>
                  </a:cubicBezTo>
                  <a:cubicBezTo>
                    <a:pt x="2457" y="4277"/>
                    <a:pt x="2575" y="4334"/>
                    <a:pt x="2700" y="4369"/>
                  </a:cubicBezTo>
                  <a:cubicBezTo>
                    <a:pt x="2727" y="4378"/>
                    <a:pt x="2756" y="4384"/>
                    <a:pt x="2785" y="4389"/>
                  </a:cubicBezTo>
                  <a:cubicBezTo>
                    <a:pt x="2883" y="4256"/>
                    <a:pt x="2977" y="4122"/>
                    <a:pt x="3069" y="3985"/>
                  </a:cubicBezTo>
                  <a:cubicBezTo>
                    <a:pt x="3025" y="3967"/>
                    <a:pt x="2973" y="3963"/>
                    <a:pt x="2925" y="3961"/>
                  </a:cubicBezTo>
                  <a:cubicBezTo>
                    <a:pt x="2898" y="3960"/>
                    <a:pt x="2871" y="3960"/>
                    <a:pt x="2845" y="3960"/>
                  </a:cubicBezTo>
                  <a:cubicBezTo>
                    <a:pt x="2740" y="3960"/>
                    <a:pt x="2636" y="3966"/>
                    <a:pt x="2533" y="3978"/>
                  </a:cubicBezTo>
                  <a:cubicBezTo>
                    <a:pt x="2517" y="3980"/>
                    <a:pt x="2502" y="3982"/>
                    <a:pt x="2487" y="3982"/>
                  </a:cubicBezTo>
                  <a:cubicBezTo>
                    <a:pt x="2472" y="3982"/>
                    <a:pt x="2458" y="3980"/>
                    <a:pt x="2444" y="3976"/>
                  </a:cubicBezTo>
                  <a:cubicBezTo>
                    <a:pt x="2334" y="3937"/>
                    <a:pt x="2386" y="3758"/>
                    <a:pt x="2489" y="3702"/>
                  </a:cubicBezTo>
                  <a:cubicBezTo>
                    <a:pt x="2559" y="3664"/>
                    <a:pt x="2637" y="3651"/>
                    <a:pt x="2717" y="3651"/>
                  </a:cubicBezTo>
                  <a:cubicBezTo>
                    <a:pt x="2793" y="3651"/>
                    <a:pt x="2871" y="3663"/>
                    <a:pt x="2945" y="3674"/>
                  </a:cubicBezTo>
                  <a:cubicBezTo>
                    <a:pt x="3017" y="3686"/>
                    <a:pt x="3092" y="3696"/>
                    <a:pt x="3166" y="3696"/>
                  </a:cubicBezTo>
                  <a:cubicBezTo>
                    <a:pt x="3197" y="3696"/>
                    <a:pt x="3228" y="3694"/>
                    <a:pt x="3259" y="3690"/>
                  </a:cubicBezTo>
                  <a:cubicBezTo>
                    <a:pt x="3343" y="3556"/>
                    <a:pt x="3423" y="3419"/>
                    <a:pt x="3499" y="3281"/>
                  </a:cubicBezTo>
                  <a:cubicBezTo>
                    <a:pt x="3491" y="3273"/>
                    <a:pt x="3484" y="3266"/>
                    <a:pt x="3475" y="3260"/>
                  </a:cubicBezTo>
                  <a:cubicBezTo>
                    <a:pt x="3434" y="3228"/>
                    <a:pt x="3385" y="3217"/>
                    <a:pt x="3334" y="3217"/>
                  </a:cubicBezTo>
                  <a:cubicBezTo>
                    <a:pt x="3270" y="3217"/>
                    <a:pt x="3202" y="3234"/>
                    <a:pt x="3140" y="3247"/>
                  </a:cubicBezTo>
                  <a:cubicBezTo>
                    <a:pt x="3104" y="3255"/>
                    <a:pt x="3064" y="3260"/>
                    <a:pt x="3026" y="3260"/>
                  </a:cubicBezTo>
                  <a:cubicBezTo>
                    <a:pt x="2943" y="3260"/>
                    <a:pt x="2864" y="3237"/>
                    <a:pt x="2828" y="3166"/>
                  </a:cubicBezTo>
                  <a:cubicBezTo>
                    <a:pt x="2764" y="3039"/>
                    <a:pt x="2918" y="2900"/>
                    <a:pt x="3059" y="2883"/>
                  </a:cubicBezTo>
                  <a:cubicBezTo>
                    <a:pt x="3083" y="2881"/>
                    <a:pt x="3107" y="2880"/>
                    <a:pt x="3131" y="2880"/>
                  </a:cubicBezTo>
                  <a:cubicBezTo>
                    <a:pt x="3201" y="2880"/>
                    <a:pt x="3271" y="2888"/>
                    <a:pt x="3339" y="2888"/>
                  </a:cubicBezTo>
                  <a:cubicBezTo>
                    <a:pt x="3390" y="2888"/>
                    <a:pt x="3439" y="2883"/>
                    <a:pt x="3487" y="2868"/>
                  </a:cubicBezTo>
                  <a:cubicBezTo>
                    <a:pt x="3659" y="2812"/>
                    <a:pt x="3756" y="2636"/>
                    <a:pt x="3836" y="2474"/>
                  </a:cubicBezTo>
                  <a:cubicBezTo>
                    <a:pt x="3851" y="2444"/>
                    <a:pt x="3866" y="2411"/>
                    <a:pt x="3858" y="2379"/>
                  </a:cubicBezTo>
                  <a:cubicBezTo>
                    <a:pt x="3844" y="2328"/>
                    <a:pt x="3781" y="2311"/>
                    <a:pt x="3729" y="2306"/>
                  </a:cubicBezTo>
                  <a:cubicBezTo>
                    <a:pt x="3692" y="2303"/>
                    <a:pt x="3655" y="2301"/>
                    <a:pt x="3618" y="2301"/>
                  </a:cubicBezTo>
                  <a:cubicBezTo>
                    <a:pt x="3521" y="2301"/>
                    <a:pt x="3424" y="2313"/>
                    <a:pt x="3330" y="2337"/>
                  </a:cubicBezTo>
                  <a:cubicBezTo>
                    <a:pt x="3304" y="2344"/>
                    <a:pt x="3275" y="2350"/>
                    <a:pt x="3248" y="2350"/>
                  </a:cubicBezTo>
                  <a:cubicBezTo>
                    <a:pt x="3220" y="2350"/>
                    <a:pt x="3194" y="2343"/>
                    <a:pt x="3177" y="2322"/>
                  </a:cubicBezTo>
                  <a:cubicBezTo>
                    <a:pt x="3162" y="2303"/>
                    <a:pt x="3158" y="2280"/>
                    <a:pt x="3157" y="2256"/>
                  </a:cubicBezTo>
                  <a:cubicBezTo>
                    <a:pt x="3154" y="2196"/>
                    <a:pt x="3171" y="2137"/>
                    <a:pt x="3201" y="2086"/>
                  </a:cubicBezTo>
                  <a:cubicBezTo>
                    <a:pt x="3289" y="1946"/>
                    <a:pt x="3472" y="1903"/>
                    <a:pt x="3636" y="1894"/>
                  </a:cubicBezTo>
                  <a:cubicBezTo>
                    <a:pt x="3782" y="1886"/>
                    <a:pt x="3935" y="1892"/>
                    <a:pt x="4068" y="1840"/>
                  </a:cubicBezTo>
                  <a:cubicBezTo>
                    <a:pt x="4094" y="1732"/>
                    <a:pt x="4118" y="1622"/>
                    <a:pt x="4135" y="1511"/>
                  </a:cubicBezTo>
                  <a:cubicBezTo>
                    <a:pt x="4143" y="1460"/>
                    <a:pt x="4151" y="1409"/>
                    <a:pt x="4157" y="1356"/>
                  </a:cubicBezTo>
                  <a:cubicBezTo>
                    <a:pt x="4127" y="1346"/>
                    <a:pt x="4095" y="1341"/>
                    <a:pt x="4062" y="1341"/>
                  </a:cubicBezTo>
                  <a:cubicBezTo>
                    <a:pt x="3992" y="1341"/>
                    <a:pt x="3917" y="1361"/>
                    <a:pt x="3852" y="1388"/>
                  </a:cubicBezTo>
                  <a:cubicBezTo>
                    <a:pt x="3751" y="1430"/>
                    <a:pt x="3645" y="1482"/>
                    <a:pt x="3539" y="1482"/>
                  </a:cubicBezTo>
                  <a:cubicBezTo>
                    <a:pt x="3513" y="1482"/>
                    <a:pt x="3488" y="1479"/>
                    <a:pt x="3463" y="1472"/>
                  </a:cubicBezTo>
                  <a:cubicBezTo>
                    <a:pt x="3534" y="1234"/>
                    <a:pt x="3752" y="1047"/>
                    <a:pt x="3997" y="1012"/>
                  </a:cubicBezTo>
                  <a:cubicBezTo>
                    <a:pt x="4029" y="1007"/>
                    <a:pt x="4063" y="1004"/>
                    <a:pt x="4090" y="987"/>
                  </a:cubicBezTo>
                  <a:cubicBezTo>
                    <a:pt x="4134" y="959"/>
                    <a:pt x="4148" y="903"/>
                    <a:pt x="4158" y="852"/>
                  </a:cubicBezTo>
                  <a:cubicBezTo>
                    <a:pt x="4149" y="785"/>
                    <a:pt x="4134" y="720"/>
                    <a:pt x="4115" y="655"/>
                  </a:cubicBezTo>
                  <a:cubicBezTo>
                    <a:pt x="4058" y="465"/>
                    <a:pt x="3946" y="287"/>
                    <a:pt x="3793" y="164"/>
                  </a:cubicBezTo>
                  <a:cubicBezTo>
                    <a:pt x="3556" y="251"/>
                    <a:pt x="3499" y="666"/>
                    <a:pt x="3237" y="749"/>
                  </a:cubicBezTo>
                  <a:cubicBezTo>
                    <a:pt x="3139" y="637"/>
                    <a:pt x="3236" y="467"/>
                    <a:pt x="3326" y="345"/>
                  </a:cubicBezTo>
                  <a:cubicBezTo>
                    <a:pt x="3398" y="248"/>
                    <a:pt x="3456" y="99"/>
                    <a:pt x="3408" y="5"/>
                  </a:cubicBezTo>
                  <a:cubicBezTo>
                    <a:pt x="3381" y="2"/>
                    <a:pt x="3354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632305" y="3997447"/>
              <a:ext cx="191036" cy="445397"/>
            </a:xfrm>
            <a:custGeom>
              <a:rect b="b" l="l" r="r" t="t"/>
              <a:pathLst>
                <a:path extrusionOk="0" h="5465" w="2344">
                  <a:moveTo>
                    <a:pt x="2344" y="1"/>
                  </a:moveTo>
                  <a:cubicBezTo>
                    <a:pt x="2344" y="1"/>
                    <a:pt x="2344" y="1"/>
                    <a:pt x="2344" y="1"/>
                  </a:cubicBezTo>
                  <a:cubicBezTo>
                    <a:pt x="2343" y="2"/>
                    <a:pt x="2335" y="16"/>
                    <a:pt x="2327" y="31"/>
                  </a:cubicBezTo>
                  <a:cubicBezTo>
                    <a:pt x="2321" y="42"/>
                    <a:pt x="2315" y="54"/>
                    <a:pt x="2309" y="65"/>
                  </a:cubicBezTo>
                  <a:cubicBezTo>
                    <a:pt x="2257" y="163"/>
                    <a:pt x="2205" y="259"/>
                    <a:pt x="2151" y="356"/>
                  </a:cubicBezTo>
                  <a:cubicBezTo>
                    <a:pt x="2078" y="488"/>
                    <a:pt x="2005" y="618"/>
                    <a:pt x="1931" y="749"/>
                  </a:cubicBezTo>
                  <a:cubicBezTo>
                    <a:pt x="1824" y="938"/>
                    <a:pt x="1715" y="1126"/>
                    <a:pt x="1609" y="1317"/>
                  </a:cubicBezTo>
                  <a:cubicBezTo>
                    <a:pt x="1531" y="1457"/>
                    <a:pt x="1456" y="1599"/>
                    <a:pt x="1379" y="1741"/>
                  </a:cubicBezTo>
                  <a:cubicBezTo>
                    <a:pt x="1331" y="1830"/>
                    <a:pt x="1282" y="1918"/>
                    <a:pt x="1234" y="2007"/>
                  </a:cubicBezTo>
                  <a:lnTo>
                    <a:pt x="1168" y="2129"/>
                  </a:lnTo>
                  <a:lnTo>
                    <a:pt x="1102" y="2252"/>
                  </a:lnTo>
                  <a:cubicBezTo>
                    <a:pt x="1079" y="2297"/>
                    <a:pt x="1056" y="2341"/>
                    <a:pt x="1033" y="2384"/>
                  </a:cubicBezTo>
                  <a:cubicBezTo>
                    <a:pt x="1010" y="2428"/>
                    <a:pt x="987" y="2471"/>
                    <a:pt x="965" y="2516"/>
                  </a:cubicBezTo>
                  <a:cubicBezTo>
                    <a:pt x="936" y="2573"/>
                    <a:pt x="906" y="2630"/>
                    <a:pt x="877" y="2686"/>
                  </a:cubicBezTo>
                  <a:cubicBezTo>
                    <a:pt x="849" y="2744"/>
                    <a:pt x="821" y="2801"/>
                    <a:pt x="793" y="2858"/>
                  </a:cubicBezTo>
                  <a:cubicBezTo>
                    <a:pt x="768" y="2909"/>
                    <a:pt x="744" y="2960"/>
                    <a:pt x="722" y="3011"/>
                  </a:cubicBezTo>
                  <a:cubicBezTo>
                    <a:pt x="699" y="3060"/>
                    <a:pt x="677" y="3107"/>
                    <a:pt x="655" y="3156"/>
                  </a:cubicBezTo>
                  <a:lnTo>
                    <a:pt x="590" y="3302"/>
                  </a:lnTo>
                  <a:cubicBezTo>
                    <a:pt x="570" y="3352"/>
                    <a:pt x="550" y="3401"/>
                    <a:pt x="530" y="3451"/>
                  </a:cubicBezTo>
                  <a:cubicBezTo>
                    <a:pt x="510" y="3500"/>
                    <a:pt x="491" y="3550"/>
                    <a:pt x="472" y="3600"/>
                  </a:cubicBezTo>
                  <a:lnTo>
                    <a:pt x="450" y="3653"/>
                  </a:lnTo>
                  <a:lnTo>
                    <a:pt x="430" y="3706"/>
                  </a:lnTo>
                  <a:lnTo>
                    <a:pt x="390" y="3813"/>
                  </a:lnTo>
                  <a:cubicBezTo>
                    <a:pt x="376" y="3848"/>
                    <a:pt x="364" y="3883"/>
                    <a:pt x="351" y="3919"/>
                  </a:cubicBezTo>
                  <a:cubicBezTo>
                    <a:pt x="338" y="3955"/>
                    <a:pt x="325" y="3990"/>
                    <a:pt x="313" y="4026"/>
                  </a:cubicBezTo>
                  <a:lnTo>
                    <a:pt x="281" y="4123"/>
                  </a:lnTo>
                  <a:cubicBezTo>
                    <a:pt x="269" y="4156"/>
                    <a:pt x="258" y="4188"/>
                    <a:pt x="249" y="4221"/>
                  </a:cubicBezTo>
                  <a:lnTo>
                    <a:pt x="219" y="4319"/>
                  </a:lnTo>
                  <a:lnTo>
                    <a:pt x="204" y="4367"/>
                  </a:lnTo>
                  <a:lnTo>
                    <a:pt x="190" y="4416"/>
                  </a:lnTo>
                  <a:lnTo>
                    <a:pt x="157" y="4541"/>
                  </a:lnTo>
                  <a:lnTo>
                    <a:pt x="126" y="4665"/>
                  </a:lnTo>
                  <a:lnTo>
                    <a:pt x="112" y="4727"/>
                  </a:lnTo>
                  <a:lnTo>
                    <a:pt x="99" y="4790"/>
                  </a:lnTo>
                  <a:cubicBezTo>
                    <a:pt x="90" y="4832"/>
                    <a:pt x="81" y="4874"/>
                    <a:pt x="73" y="4915"/>
                  </a:cubicBezTo>
                  <a:cubicBezTo>
                    <a:pt x="63" y="4978"/>
                    <a:pt x="51" y="5041"/>
                    <a:pt x="41" y="5104"/>
                  </a:cubicBezTo>
                  <a:cubicBezTo>
                    <a:pt x="33" y="5167"/>
                    <a:pt x="24" y="5230"/>
                    <a:pt x="16" y="5293"/>
                  </a:cubicBezTo>
                  <a:cubicBezTo>
                    <a:pt x="15" y="5306"/>
                    <a:pt x="14" y="5319"/>
                    <a:pt x="12" y="5331"/>
                  </a:cubicBezTo>
                  <a:cubicBezTo>
                    <a:pt x="8" y="5376"/>
                    <a:pt x="3" y="5423"/>
                    <a:pt x="1" y="5464"/>
                  </a:cubicBezTo>
                  <a:cubicBezTo>
                    <a:pt x="1" y="5464"/>
                    <a:pt x="1" y="5465"/>
                    <a:pt x="1" y="5465"/>
                  </a:cubicBezTo>
                  <a:cubicBezTo>
                    <a:pt x="2" y="5465"/>
                    <a:pt x="6" y="5440"/>
                    <a:pt x="13" y="5387"/>
                  </a:cubicBezTo>
                  <a:lnTo>
                    <a:pt x="19" y="5331"/>
                  </a:lnTo>
                  <a:lnTo>
                    <a:pt x="27" y="5278"/>
                  </a:lnTo>
                  <a:lnTo>
                    <a:pt x="35" y="5226"/>
                  </a:lnTo>
                  <a:cubicBezTo>
                    <a:pt x="40" y="5190"/>
                    <a:pt x="45" y="5155"/>
                    <a:pt x="50" y="5120"/>
                  </a:cubicBezTo>
                  <a:cubicBezTo>
                    <a:pt x="54" y="5091"/>
                    <a:pt x="60" y="5063"/>
                    <a:pt x="65" y="5034"/>
                  </a:cubicBezTo>
                  <a:cubicBezTo>
                    <a:pt x="69" y="5005"/>
                    <a:pt x="74" y="4978"/>
                    <a:pt x="79" y="4949"/>
                  </a:cubicBezTo>
                  <a:cubicBezTo>
                    <a:pt x="86" y="4904"/>
                    <a:pt x="97" y="4859"/>
                    <a:pt x="106" y="4815"/>
                  </a:cubicBezTo>
                  <a:cubicBezTo>
                    <a:pt x="116" y="4771"/>
                    <a:pt x="124" y="4726"/>
                    <a:pt x="136" y="4682"/>
                  </a:cubicBezTo>
                  <a:lnTo>
                    <a:pt x="169" y="4549"/>
                  </a:lnTo>
                  <a:lnTo>
                    <a:pt x="205" y="4417"/>
                  </a:lnTo>
                  <a:cubicBezTo>
                    <a:pt x="237" y="4294"/>
                    <a:pt x="274" y="4171"/>
                    <a:pt x="319" y="4052"/>
                  </a:cubicBezTo>
                  <a:cubicBezTo>
                    <a:pt x="333" y="4014"/>
                    <a:pt x="346" y="3975"/>
                    <a:pt x="361" y="3937"/>
                  </a:cubicBezTo>
                  <a:cubicBezTo>
                    <a:pt x="374" y="3898"/>
                    <a:pt x="388" y="3859"/>
                    <a:pt x="401" y="3821"/>
                  </a:cubicBezTo>
                  <a:lnTo>
                    <a:pt x="444" y="3705"/>
                  </a:lnTo>
                  <a:cubicBezTo>
                    <a:pt x="456" y="3672"/>
                    <a:pt x="470" y="3639"/>
                    <a:pt x="482" y="3606"/>
                  </a:cubicBezTo>
                  <a:lnTo>
                    <a:pt x="523" y="3493"/>
                  </a:lnTo>
                  <a:cubicBezTo>
                    <a:pt x="538" y="3456"/>
                    <a:pt x="553" y="3418"/>
                    <a:pt x="569" y="3381"/>
                  </a:cubicBezTo>
                  <a:cubicBezTo>
                    <a:pt x="624" y="3246"/>
                    <a:pt x="682" y="3112"/>
                    <a:pt x="744" y="2980"/>
                  </a:cubicBezTo>
                  <a:cubicBezTo>
                    <a:pt x="776" y="2914"/>
                    <a:pt x="806" y="2847"/>
                    <a:pt x="838" y="2781"/>
                  </a:cubicBezTo>
                  <a:lnTo>
                    <a:pt x="921" y="2612"/>
                  </a:lnTo>
                  <a:lnTo>
                    <a:pt x="1007" y="2446"/>
                  </a:lnTo>
                  <a:cubicBezTo>
                    <a:pt x="1034" y="2391"/>
                    <a:pt x="1063" y="2337"/>
                    <a:pt x="1091" y="2283"/>
                  </a:cubicBezTo>
                  <a:cubicBezTo>
                    <a:pt x="1120" y="2229"/>
                    <a:pt x="1149" y="2175"/>
                    <a:pt x="1176" y="2121"/>
                  </a:cubicBezTo>
                  <a:cubicBezTo>
                    <a:pt x="1218" y="2045"/>
                    <a:pt x="1261" y="1969"/>
                    <a:pt x="1302" y="1891"/>
                  </a:cubicBezTo>
                  <a:cubicBezTo>
                    <a:pt x="1308" y="1879"/>
                    <a:pt x="1316" y="1866"/>
                    <a:pt x="1323" y="1852"/>
                  </a:cubicBezTo>
                  <a:cubicBezTo>
                    <a:pt x="1336" y="1830"/>
                    <a:pt x="1348" y="1807"/>
                    <a:pt x="1362" y="1783"/>
                  </a:cubicBezTo>
                  <a:cubicBezTo>
                    <a:pt x="1378" y="1753"/>
                    <a:pt x="1395" y="1722"/>
                    <a:pt x="1412" y="1690"/>
                  </a:cubicBezTo>
                  <a:cubicBezTo>
                    <a:pt x="1450" y="1623"/>
                    <a:pt x="1488" y="1556"/>
                    <a:pt x="1525" y="1489"/>
                  </a:cubicBezTo>
                  <a:lnTo>
                    <a:pt x="1696" y="1186"/>
                  </a:lnTo>
                  <a:lnTo>
                    <a:pt x="1784" y="1030"/>
                  </a:lnTo>
                  <a:cubicBezTo>
                    <a:pt x="1805" y="994"/>
                    <a:pt x="1824" y="957"/>
                    <a:pt x="1845" y="922"/>
                  </a:cubicBezTo>
                  <a:cubicBezTo>
                    <a:pt x="1925" y="785"/>
                    <a:pt x="2005" y="648"/>
                    <a:pt x="2083" y="509"/>
                  </a:cubicBezTo>
                  <a:cubicBezTo>
                    <a:pt x="2113" y="456"/>
                    <a:pt x="2143" y="401"/>
                    <a:pt x="2171" y="346"/>
                  </a:cubicBezTo>
                  <a:cubicBezTo>
                    <a:pt x="2210" y="269"/>
                    <a:pt x="2251" y="194"/>
                    <a:pt x="2289" y="117"/>
                  </a:cubicBezTo>
                  <a:cubicBezTo>
                    <a:pt x="2304" y="89"/>
                    <a:pt x="2318" y="58"/>
                    <a:pt x="2331" y="29"/>
                  </a:cubicBezTo>
                  <a:cubicBezTo>
                    <a:pt x="2340" y="11"/>
                    <a:pt x="2344" y="1"/>
                    <a:pt x="2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628474" y="3965417"/>
              <a:ext cx="463653" cy="528690"/>
            </a:xfrm>
            <a:custGeom>
              <a:rect b="b" l="l" r="r" t="t"/>
              <a:pathLst>
                <a:path extrusionOk="0" h="6487" w="5689">
                  <a:moveTo>
                    <a:pt x="4874" y="0"/>
                  </a:moveTo>
                  <a:cubicBezTo>
                    <a:pt x="4777" y="0"/>
                    <a:pt x="4678" y="14"/>
                    <a:pt x="4578" y="38"/>
                  </a:cubicBezTo>
                  <a:cubicBezTo>
                    <a:pt x="4498" y="98"/>
                    <a:pt x="4432" y="176"/>
                    <a:pt x="4392" y="268"/>
                  </a:cubicBezTo>
                  <a:cubicBezTo>
                    <a:pt x="4274" y="541"/>
                    <a:pt x="4350" y="919"/>
                    <a:pt x="4107" y="1090"/>
                  </a:cubicBezTo>
                  <a:cubicBezTo>
                    <a:pt x="4079" y="1110"/>
                    <a:pt x="4042" y="1123"/>
                    <a:pt x="4009" y="1123"/>
                  </a:cubicBezTo>
                  <a:cubicBezTo>
                    <a:pt x="3979" y="1123"/>
                    <a:pt x="3953" y="1113"/>
                    <a:pt x="3937" y="1087"/>
                  </a:cubicBezTo>
                  <a:cubicBezTo>
                    <a:pt x="3922" y="1061"/>
                    <a:pt x="3925" y="1028"/>
                    <a:pt x="3929" y="998"/>
                  </a:cubicBezTo>
                  <a:cubicBezTo>
                    <a:pt x="3955" y="817"/>
                    <a:pt x="4006" y="640"/>
                    <a:pt x="4081" y="472"/>
                  </a:cubicBezTo>
                  <a:cubicBezTo>
                    <a:pt x="4101" y="430"/>
                    <a:pt x="4122" y="384"/>
                    <a:pt x="4115" y="338"/>
                  </a:cubicBezTo>
                  <a:cubicBezTo>
                    <a:pt x="4108" y="299"/>
                    <a:pt x="4081" y="268"/>
                    <a:pt x="4047" y="247"/>
                  </a:cubicBezTo>
                  <a:cubicBezTo>
                    <a:pt x="3996" y="274"/>
                    <a:pt x="3945" y="302"/>
                    <a:pt x="3895" y="329"/>
                  </a:cubicBezTo>
                  <a:cubicBezTo>
                    <a:pt x="3716" y="431"/>
                    <a:pt x="3537" y="536"/>
                    <a:pt x="3360" y="646"/>
                  </a:cubicBezTo>
                  <a:cubicBezTo>
                    <a:pt x="3269" y="807"/>
                    <a:pt x="3243" y="1003"/>
                    <a:pt x="3335" y="1160"/>
                  </a:cubicBezTo>
                  <a:cubicBezTo>
                    <a:pt x="3384" y="1246"/>
                    <a:pt x="3461" y="1311"/>
                    <a:pt x="3522" y="1389"/>
                  </a:cubicBezTo>
                  <a:cubicBezTo>
                    <a:pt x="3583" y="1467"/>
                    <a:pt x="3626" y="1571"/>
                    <a:pt x="3592" y="1662"/>
                  </a:cubicBezTo>
                  <a:cubicBezTo>
                    <a:pt x="3559" y="1751"/>
                    <a:pt x="3466" y="1801"/>
                    <a:pt x="3381" y="1839"/>
                  </a:cubicBezTo>
                  <a:cubicBezTo>
                    <a:pt x="3336" y="1859"/>
                    <a:pt x="3284" y="1877"/>
                    <a:pt x="3235" y="1877"/>
                  </a:cubicBezTo>
                  <a:cubicBezTo>
                    <a:pt x="3200" y="1877"/>
                    <a:pt x="3168" y="1868"/>
                    <a:pt x="3142" y="1843"/>
                  </a:cubicBezTo>
                  <a:cubicBezTo>
                    <a:pt x="3107" y="1810"/>
                    <a:pt x="3099" y="1759"/>
                    <a:pt x="3093" y="1712"/>
                  </a:cubicBezTo>
                  <a:cubicBezTo>
                    <a:pt x="3076" y="1555"/>
                    <a:pt x="3076" y="1396"/>
                    <a:pt x="3094" y="1239"/>
                  </a:cubicBezTo>
                  <a:cubicBezTo>
                    <a:pt x="3104" y="1153"/>
                    <a:pt x="3120" y="1065"/>
                    <a:pt x="3089" y="985"/>
                  </a:cubicBezTo>
                  <a:cubicBezTo>
                    <a:pt x="3071" y="940"/>
                    <a:pt x="3033" y="902"/>
                    <a:pt x="2989" y="884"/>
                  </a:cubicBezTo>
                  <a:cubicBezTo>
                    <a:pt x="2770" y="1031"/>
                    <a:pt x="2555" y="1186"/>
                    <a:pt x="2351" y="1351"/>
                  </a:cubicBezTo>
                  <a:cubicBezTo>
                    <a:pt x="2317" y="1430"/>
                    <a:pt x="2304" y="1516"/>
                    <a:pt x="2338" y="1595"/>
                  </a:cubicBezTo>
                  <a:cubicBezTo>
                    <a:pt x="2361" y="1646"/>
                    <a:pt x="2399" y="1688"/>
                    <a:pt x="2436" y="1729"/>
                  </a:cubicBezTo>
                  <a:cubicBezTo>
                    <a:pt x="2523" y="1824"/>
                    <a:pt x="2610" y="1917"/>
                    <a:pt x="2697" y="2012"/>
                  </a:cubicBezTo>
                  <a:cubicBezTo>
                    <a:pt x="2759" y="2079"/>
                    <a:pt x="2826" y="2166"/>
                    <a:pt x="2797" y="2253"/>
                  </a:cubicBezTo>
                  <a:cubicBezTo>
                    <a:pt x="2786" y="2290"/>
                    <a:pt x="2759" y="2318"/>
                    <a:pt x="2732" y="2346"/>
                  </a:cubicBezTo>
                  <a:cubicBezTo>
                    <a:pt x="2666" y="2416"/>
                    <a:pt x="2582" y="2493"/>
                    <a:pt x="2490" y="2493"/>
                  </a:cubicBezTo>
                  <a:cubicBezTo>
                    <a:pt x="2477" y="2493"/>
                    <a:pt x="2464" y="2491"/>
                    <a:pt x="2450" y="2488"/>
                  </a:cubicBezTo>
                  <a:cubicBezTo>
                    <a:pt x="2364" y="2466"/>
                    <a:pt x="2312" y="2377"/>
                    <a:pt x="2281" y="2294"/>
                  </a:cubicBezTo>
                  <a:cubicBezTo>
                    <a:pt x="2236" y="2180"/>
                    <a:pt x="2209" y="2058"/>
                    <a:pt x="2198" y="1936"/>
                  </a:cubicBezTo>
                  <a:cubicBezTo>
                    <a:pt x="2189" y="1827"/>
                    <a:pt x="2189" y="1704"/>
                    <a:pt x="2112" y="1627"/>
                  </a:cubicBezTo>
                  <a:cubicBezTo>
                    <a:pt x="2098" y="1613"/>
                    <a:pt x="2081" y="1602"/>
                    <a:pt x="2063" y="1593"/>
                  </a:cubicBezTo>
                  <a:cubicBezTo>
                    <a:pt x="1896" y="1741"/>
                    <a:pt x="1737" y="1898"/>
                    <a:pt x="1588" y="2063"/>
                  </a:cubicBezTo>
                  <a:cubicBezTo>
                    <a:pt x="1566" y="2137"/>
                    <a:pt x="1561" y="2217"/>
                    <a:pt x="1583" y="2292"/>
                  </a:cubicBezTo>
                  <a:cubicBezTo>
                    <a:pt x="1588" y="2308"/>
                    <a:pt x="1595" y="2325"/>
                    <a:pt x="1606" y="2338"/>
                  </a:cubicBezTo>
                  <a:cubicBezTo>
                    <a:pt x="1625" y="2360"/>
                    <a:pt x="1655" y="2368"/>
                    <a:pt x="1683" y="2377"/>
                  </a:cubicBezTo>
                  <a:cubicBezTo>
                    <a:pt x="1792" y="2412"/>
                    <a:pt x="1893" y="2475"/>
                    <a:pt x="1974" y="2556"/>
                  </a:cubicBezTo>
                  <a:cubicBezTo>
                    <a:pt x="1992" y="2574"/>
                    <a:pt x="2009" y="2594"/>
                    <a:pt x="2015" y="2619"/>
                  </a:cubicBezTo>
                  <a:cubicBezTo>
                    <a:pt x="2026" y="2663"/>
                    <a:pt x="1997" y="2706"/>
                    <a:pt x="1970" y="2742"/>
                  </a:cubicBezTo>
                  <a:cubicBezTo>
                    <a:pt x="1937" y="2786"/>
                    <a:pt x="1903" y="2832"/>
                    <a:pt x="1858" y="2863"/>
                  </a:cubicBezTo>
                  <a:cubicBezTo>
                    <a:pt x="1827" y="2884"/>
                    <a:pt x="1789" y="2898"/>
                    <a:pt x="1753" y="2898"/>
                  </a:cubicBezTo>
                  <a:cubicBezTo>
                    <a:pt x="1734" y="2898"/>
                    <a:pt x="1716" y="2895"/>
                    <a:pt x="1700" y="2887"/>
                  </a:cubicBezTo>
                  <a:cubicBezTo>
                    <a:pt x="1644" y="2863"/>
                    <a:pt x="1614" y="2804"/>
                    <a:pt x="1591" y="2747"/>
                  </a:cubicBezTo>
                  <a:cubicBezTo>
                    <a:pt x="1560" y="2670"/>
                    <a:pt x="1532" y="2591"/>
                    <a:pt x="1510" y="2511"/>
                  </a:cubicBezTo>
                  <a:cubicBezTo>
                    <a:pt x="1492" y="2447"/>
                    <a:pt x="1469" y="2372"/>
                    <a:pt x="1406" y="2351"/>
                  </a:cubicBezTo>
                  <a:cubicBezTo>
                    <a:pt x="1395" y="2347"/>
                    <a:pt x="1383" y="2346"/>
                    <a:pt x="1371" y="2346"/>
                  </a:cubicBezTo>
                  <a:cubicBezTo>
                    <a:pt x="1364" y="2346"/>
                    <a:pt x="1357" y="2346"/>
                    <a:pt x="1350" y="2347"/>
                  </a:cubicBezTo>
                  <a:cubicBezTo>
                    <a:pt x="1217" y="2517"/>
                    <a:pt x="1097" y="2697"/>
                    <a:pt x="989" y="2886"/>
                  </a:cubicBezTo>
                  <a:cubicBezTo>
                    <a:pt x="987" y="2906"/>
                    <a:pt x="986" y="2926"/>
                    <a:pt x="994" y="2945"/>
                  </a:cubicBezTo>
                  <a:cubicBezTo>
                    <a:pt x="1003" y="2963"/>
                    <a:pt x="1021" y="2978"/>
                    <a:pt x="1037" y="2990"/>
                  </a:cubicBezTo>
                  <a:cubicBezTo>
                    <a:pt x="1109" y="3044"/>
                    <a:pt x="1180" y="3098"/>
                    <a:pt x="1252" y="3152"/>
                  </a:cubicBezTo>
                  <a:cubicBezTo>
                    <a:pt x="1318" y="3203"/>
                    <a:pt x="1388" y="3257"/>
                    <a:pt x="1416" y="3335"/>
                  </a:cubicBezTo>
                  <a:cubicBezTo>
                    <a:pt x="1444" y="3415"/>
                    <a:pt x="1407" y="3522"/>
                    <a:pt x="1325" y="3536"/>
                  </a:cubicBezTo>
                  <a:cubicBezTo>
                    <a:pt x="1319" y="3537"/>
                    <a:pt x="1312" y="3538"/>
                    <a:pt x="1306" y="3538"/>
                  </a:cubicBezTo>
                  <a:cubicBezTo>
                    <a:pt x="1249" y="3538"/>
                    <a:pt x="1197" y="3494"/>
                    <a:pt x="1158" y="3450"/>
                  </a:cubicBezTo>
                  <a:cubicBezTo>
                    <a:pt x="1094" y="3381"/>
                    <a:pt x="1040" y="3303"/>
                    <a:pt x="997" y="3219"/>
                  </a:cubicBezTo>
                  <a:cubicBezTo>
                    <a:pt x="977" y="3180"/>
                    <a:pt x="956" y="3137"/>
                    <a:pt x="916" y="3117"/>
                  </a:cubicBezTo>
                  <a:cubicBezTo>
                    <a:pt x="902" y="3111"/>
                    <a:pt x="889" y="3108"/>
                    <a:pt x="875" y="3108"/>
                  </a:cubicBezTo>
                  <a:cubicBezTo>
                    <a:pt x="873" y="3108"/>
                    <a:pt x="872" y="3108"/>
                    <a:pt x="870" y="3108"/>
                  </a:cubicBezTo>
                  <a:cubicBezTo>
                    <a:pt x="796" y="3258"/>
                    <a:pt x="731" y="3413"/>
                    <a:pt x="673" y="3570"/>
                  </a:cubicBezTo>
                  <a:cubicBezTo>
                    <a:pt x="724" y="3618"/>
                    <a:pt x="798" y="3646"/>
                    <a:pt x="861" y="3682"/>
                  </a:cubicBezTo>
                  <a:cubicBezTo>
                    <a:pt x="963" y="3741"/>
                    <a:pt x="1046" y="3832"/>
                    <a:pt x="1093" y="3940"/>
                  </a:cubicBezTo>
                  <a:cubicBezTo>
                    <a:pt x="1104" y="3966"/>
                    <a:pt x="1113" y="3994"/>
                    <a:pt x="1111" y="4022"/>
                  </a:cubicBezTo>
                  <a:cubicBezTo>
                    <a:pt x="1107" y="4093"/>
                    <a:pt x="1032" y="4135"/>
                    <a:pt x="959" y="4135"/>
                  </a:cubicBezTo>
                  <a:cubicBezTo>
                    <a:pt x="937" y="4135"/>
                    <a:pt x="915" y="4131"/>
                    <a:pt x="895" y="4123"/>
                  </a:cubicBezTo>
                  <a:cubicBezTo>
                    <a:pt x="809" y="4088"/>
                    <a:pt x="750" y="4009"/>
                    <a:pt x="687" y="3942"/>
                  </a:cubicBezTo>
                  <a:cubicBezTo>
                    <a:pt x="656" y="3909"/>
                    <a:pt x="619" y="3877"/>
                    <a:pt x="579" y="3856"/>
                  </a:cubicBezTo>
                  <a:cubicBezTo>
                    <a:pt x="555" y="3932"/>
                    <a:pt x="534" y="4009"/>
                    <a:pt x="515" y="4086"/>
                  </a:cubicBezTo>
                  <a:cubicBezTo>
                    <a:pt x="665" y="4126"/>
                    <a:pt x="803" y="4221"/>
                    <a:pt x="885" y="4354"/>
                  </a:cubicBezTo>
                  <a:cubicBezTo>
                    <a:pt x="900" y="4379"/>
                    <a:pt x="915" y="4407"/>
                    <a:pt x="913" y="4437"/>
                  </a:cubicBezTo>
                  <a:cubicBezTo>
                    <a:pt x="909" y="4486"/>
                    <a:pt x="857" y="4521"/>
                    <a:pt x="808" y="4524"/>
                  </a:cubicBezTo>
                  <a:cubicBezTo>
                    <a:pt x="806" y="4524"/>
                    <a:pt x="804" y="4524"/>
                    <a:pt x="801" y="4524"/>
                  </a:cubicBezTo>
                  <a:cubicBezTo>
                    <a:pt x="753" y="4524"/>
                    <a:pt x="708" y="4503"/>
                    <a:pt x="666" y="4480"/>
                  </a:cubicBezTo>
                  <a:cubicBezTo>
                    <a:pt x="592" y="4440"/>
                    <a:pt x="521" y="4394"/>
                    <a:pt x="454" y="4343"/>
                  </a:cubicBezTo>
                  <a:cubicBezTo>
                    <a:pt x="435" y="4434"/>
                    <a:pt x="416" y="4524"/>
                    <a:pt x="401" y="4616"/>
                  </a:cubicBezTo>
                  <a:cubicBezTo>
                    <a:pt x="478" y="4638"/>
                    <a:pt x="554" y="4663"/>
                    <a:pt x="628" y="4694"/>
                  </a:cubicBezTo>
                  <a:cubicBezTo>
                    <a:pt x="680" y="4717"/>
                    <a:pt x="735" y="4742"/>
                    <a:pt x="767" y="4790"/>
                  </a:cubicBezTo>
                  <a:cubicBezTo>
                    <a:pt x="799" y="4837"/>
                    <a:pt x="799" y="4910"/>
                    <a:pt x="752" y="4943"/>
                  </a:cubicBezTo>
                  <a:cubicBezTo>
                    <a:pt x="726" y="4962"/>
                    <a:pt x="691" y="4965"/>
                    <a:pt x="657" y="4965"/>
                  </a:cubicBezTo>
                  <a:cubicBezTo>
                    <a:pt x="554" y="4962"/>
                    <a:pt x="451" y="4943"/>
                    <a:pt x="353" y="4907"/>
                  </a:cubicBezTo>
                  <a:cubicBezTo>
                    <a:pt x="345" y="4968"/>
                    <a:pt x="337" y="5028"/>
                    <a:pt x="330" y="5089"/>
                  </a:cubicBezTo>
                  <a:cubicBezTo>
                    <a:pt x="385" y="5107"/>
                    <a:pt x="442" y="5127"/>
                    <a:pt x="497" y="5147"/>
                  </a:cubicBezTo>
                  <a:cubicBezTo>
                    <a:pt x="542" y="5161"/>
                    <a:pt x="587" y="5177"/>
                    <a:pt x="617" y="5212"/>
                  </a:cubicBezTo>
                  <a:cubicBezTo>
                    <a:pt x="669" y="5274"/>
                    <a:pt x="645" y="5377"/>
                    <a:pt x="582" y="5427"/>
                  </a:cubicBezTo>
                  <a:cubicBezTo>
                    <a:pt x="542" y="5459"/>
                    <a:pt x="492" y="5472"/>
                    <a:pt x="442" y="5472"/>
                  </a:cubicBezTo>
                  <a:cubicBezTo>
                    <a:pt x="411" y="5472"/>
                    <a:pt x="380" y="5467"/>
                    <a:pt x="350" y="5458"/>
                  </a:cubicBezTo>
                  <a:cubicBezTo>
                    <a:pt x="330" y="5451"/>
                    <a:pt x="310" y="5443"/>
                    <a:pt x="291" y="5433"/>
                  </a:cubicBezTo>
                  <a:cubicBezTo>
                    <a:pt x="255" y="5770"/>
                    <a:pt x="207" y="6115"/>
                    <a:pt x="1" y="6378"/>
                  </a:cubicBezTo>
                  <a:lnTo>
                    <a:pt x="305" y="6487"/>
                  </a:lnTo>
                  <a:cubicBezTo>
                    <a:pt x="552" y="6246"/>
                    <a:pt x="813" y="6023"/>
                    <a:pt x="1082" y="5810"/>
                  </a:cubicBezTo>
                  <a:cubicBezTo>
                    <a:pt x="1042" y="5742"/>
                    <a:pt x="1022" y="5664"/>
                    <a:pt x="1075" y="5614"/>
                  </a:cubicBezTo>
                  <a:cubicBezTo>
                    <a:pt x="1096" y="5594"/>
                    <a:pt x="1121" y="5586"/>
                    <a:pt x="1146" y="5586"/>
                  </a:cubicBezTo>
                  <a:cubicBezTo>
                    <a:pt x="1193" y="5586"/>
                    <a:pt x="1245" y="5614"/>
                    <a:pt x="1291" y="5646"/>
                  </a:cubicBezTo>
                  <a:cubicBezTo>
                    <a:pt x="1349" y="5603"/>
                    <a:pt x="1405" y="5560"/>
                    <a:pt x="1463" y="5518"/>
                  </a:cubicBezTo>
                  <a:cubicBezTo>
                    <a:pt x="1455" y="5514"/>
                    <a:pt x="1447" y="5510"/>
                    <a:pt x="1438" y="5506"/>
                  </a:cubicBezTo>
                  <a:cubicBezTo>
                    <a:pt x="1350" y="5468"/>
                    <a:pt x="1257" y="5353"/>
                    <a:pt x="1332" y="5293"/>
                  </a:cubicBezTo>
                  <a:cubicBezTo>
                    <a:pt x="1349" y="5279"/>
                    <a:pt x="1369" y="5274"/>
                    <a:pt x="1390" y="5274"/>
                  </a:cubicBezTo>
                  <a:cubicBezTo>
                    <a:pt x="1419" y="5274"/>
                    <a:pt x="1451" y="5284"/>
                    <a:pt x="1479" y="5296"/>
                  </a:cubicBezTo>
                  <a:cubicBezTo>
                    <a:pt x="1538" y="5320"/>
                    <a:pt x="1596" y="5348"/>
                    <a:pt x="1652" y="5378"/>
                  </a:cubicBezTo>
                  <a:cubicBezTo>
                    <a:pt x="1730" y="5320"/>
                    <a:pt x="1810" y="5264"/>
                    <a:pt x="1889" y="5207"/>
                  </a:cubicBezTo>
                  <a:cubicBezTo>
                    <a:pt x="1862" y="5171"/>
                    <a:pt x="1833" y="5137"/>
                    <a:pt x="1809" y="5102"/>
                  </a:cubicBezTo>
                  <a:cubicBezTo>
                    <a:pt x="1737" y="5002"/>
                    <a:pt x="1719" y="4824"/>
                    <a:pt x="1837" y="4788"/>
                  </a:cubicBezTo>
                  <a:cubicBezTo>
                    <a:pt x="1849" y="4784"/>
                    <a:pt x="1860" y="4783"/>
                    <a:pt x="1871" y="4783"/>
                  </a:cubicBezTo>
                  <a:cubicBezTo>
                    <a:pt x="1948" y="4783"/>
                    <a:pt x="2016" y="4859"/>
                    <a:pt x="2053" y="4933"/>
                  </a:cubicBezTo>
                  <a:cubicBezTo>
                    <a:pt x="2073" y="4970"/>
                    <a:pt x="2091" y="5011"/>
                    <a:pt x="2113" y="5047"/>
                  </a:cubicBezTo>
                  <a:cubicBezTo>
                    <a:pt x="2219" y="4972"/>
                    <a:pt x="2325" y="4897"/>
                    <a:pt x="2431" y="4822"/>
                  </a:cubicBezTo>
                  <a:cubicBezTo>
                    <a:pt x="2401" y="4766"/>
                    <a:pt x="2357" y="4718"/>
                    <a:pt x="2305" y="4682"/>
                  </a:cubicBezTo>
                  <a:cubicBezTo>
                    <a:pt x="2242" y="4635"/>
                    <a:pt x="2161" y="4596"/>
                    <a:pt x="2141" y="4520"/>
                  </a:cubicBezTo>
                  <a:cubicBezTo>
                    <a:pt x="2111" y="4412"/>
                    <a:pt x="2232" y="4326"/>
                    <a:pt x="2347" y="4326"/>
                  </a:cubicBezTo>
                  <a:cubicBezTo>
                    <a:pt x="2367" y="4326"/>
                    <a:pt x="2388" y="4329"/>
                    <a:pt x="2407" y="4335"/>
                  </a:cubicBezTo>
                  <a:cubicBezTo>
                    <a:pt x="2534" y="4374"/>
                    <a:pt x="2621" y="4484"/>
                    <a:pt x="2727" y="4563"/>
                  </a:cubicBezTo>
                  <a:cubicBezTo>
                    <a:pt x="2737" y="4572"/>
                    <a:pt x="2749" y="4579"/>
                    <a:pt x="2760" y="4586"/>
                  </a:cubicBezTo>
                  <a:cubicBezTo>
                    <a:pt x="2874" y="4504"/>
                    <a:pt x="2987" y="4420"/>
                    <a:pt x="3099" y="4337"/>
                  </a:cubicBezTo>
                  <a:cubicBezTo>
                    <a:pt x="3081" y="4303"/>
                    <a:pt x="3056" y="4271"/>
                    <a:pt x="3027" y="4248"/>
                  </a:cubicBezTo>
                  <a:cubicBezTo>
                    <a:pt x="2926" y="4164"/>
                    <a:pt x="2793" y="4136"/>
                    <a:pt x="2671" y="4087"/>
                  </a:cubicBezTo>
                  <a:cubicBezTo>
                    <a:pt x="2638" y="4074"/>
                    <a:pt x="2604" y="4057"/>
                    <a:pt x="2588" y="4026"/>
                  </a:cubicBezTo>
                  <a:cubicBezTo>
                    <a:pt x="2565" y="3980"/>
                    <a:pt x="2592" y="3925"/>
                    <a:pt x="2629" y="3891"/>
                  </a:cubicBezTo>
                  <a:cubicBezTo>
                    <a:pt x="2681" y="3843"/>
                    <a:pt x="2749" y="3823"/>
                    <a:pt x="2820" y="3823"/>
                  </a:cubicBezTo>
                  <a:cubicBezTo>
                    <a:pt x="2879" y="3823"/>
                    <a:pt x="2939" y="3838"/>
                    <a:pt x="2993" y="3861"/>
                  </a:cubicBezTo>
                  <a:cubicBezTo>
                    <a:pt x="3112" y="3911"/>
                    <a:pt x="3210" y="3999"/>
                    <a:pt x="3319" y="4067"/>
                  </a:cubicBezTo>
                  <a:cubicBezTo>
                    <a:pt x="3344" y="4082"/>
                    <a:pt x="3371" y="4097"/>
                    <a:pt x="3397" y="4109"/>
                  </a:cubicBezTo>
                  <a:cubicBezTo>
                    <a:pt x="3526" y="4007"/>
                    <a:pt x="3655" y="3903"/>
                    <a:pt x="3780" y="3796"/>
                  </a:cubicBezTo>
                  <a:cubicBezTo>
                    <a:pt x="3742" y="3767"/>
                    <a:pt x="3694" y="3749"/>
                    <a:pt x="3647" y="3735"/>
                  </a:cubicBezTo>
                  <a:cubicBezTo>
                    <a:pt x="3523" y="3695"/>
                    <a:pt x="3395" y="3666"/>
                    <a:pt x="3266" y="3645"/>
                  </a:cubicBezTo>
                  <a:cubicBezTo>
                    <a:pt x="3236" y="3640"/>
                    <a:pt x="3206" y="3636"/>
                    <a:pt x="3181" y="3619"/>
                  </a:cubicBezTo>
                  <a:cubicBezTo>
                    <a:pt x="3085" y="3552"/>
                    <a:pt x="3184" y="3393"/>
                    <a:pt x="3298" y="3367"/>
                  </a:cubicBezTo>
                  <a:cubicBezTo>
                    <a:pt x="3326" y="3361"/>
                    <a:pt x="3354" y="3358"/>
                    <a:pt x="3383" y="3358"/>
                  </a:cubicBezTo>
                  <a:cubicBezTo>
                    <a:pt x="3507" y="3358"/>
                    <a:pt x="3629" y="3412"/>
                    <a:pt x="3744" y="3464"/>
                  </a:cubicBezTo>
                  <a:cubicBezTo>
                    <a:pt x="3840" y="3508"/>
                    <a:pt x="3940" y="3551"/>
                    <a:pt x="4043" y="3565"/>
                  </a:cubicBezTo>
                  <a:cubicBezTo>
                    <a:pt x="4159" y="3458"/>
                    <a:pt x="4274" y="3348"/>
                    <a:pt x="4384" y="3236"/>
                  </a:cubicBezTo>
                  <a:cubicBezTo>
                    <a:pt x="4379" y="3226"/>
                    <a:pt x="4373" y="3217"/>
                    <a:pt x="4367" y="3208"/>
                  </a:cubicBezTo>
                  <a:cubicBezTo>
                    <a:pt x="4298" y="3115"/>
                    <a:pt x="4163" y="3112"/>
                    <a:pt x="4047" y="3106"/>
                  </a:cubicBezTo>
                  <a:cubicBezTo>
                    <a:pt x="3931" y="3099"/>
                    <a:pt x="3791" y="3057"/>
                    <a:pt x="3770" y="2944"/>
                  </a:cubicBezTo>
                  <a:cubicBezTo>
                    <a:pt x="3745" y="2818"/>
                    <a:pt x="3891" y="2730"/>
                    <a:pt x="4023" y="2730"/>
                  </a:cubicBezTo>
                  <a:cubicBezTo>
                    <a:pt x="4039" y="2730"/>
                    <a:pt x="4054" y="2731"/>
                    <a:pt x="4069" y="2734"/>
                  </a:cubicBezTo>
                  <a:cubicBezTo>
                    <a:pt x="4205" y="2756"/>
                    <a:pt x="4332" y="2835"/>
                    <a:pt x="4469" y="2835"/>
                  </a:cubicBezTo>
                  <a:cubicBezTo>
                    <a:pt x="4474" y="2835"/>
                    <a:pt x="4479" y="2835"/>
                    <a:pt x="4484" y="2835"/>
                  </a:cubicBezTo>
                  <a:cubicBezTo>
                    <a:pt x="4664" y="2827"/>
                    <a:pt x="4806" y="2683"/>
                    <a:pt x="4928" y="2550"/>
                  </a:cubicBezTo>
                  <a:cubicBezTo>
                    <a:pt x="4949" y="2525"/>
                    <a:pt x="4973" y="2497"/>
                    <a:pt x="4973" y="2464"/>
                  </a:cubicBezTo>
                  <a:cubicBezTo>
                    <a:pt x="4974" y="2412"/>
                    <a:pt x="4918" y="2378"/>
                    <a:pt x="4869" y="2360"/>
                  </a:cubicBezTo>
                  <a:cubicBezTo>
                    <a:pt x="4744" y="2311"/>
                    <a:pt x="4610" y="2284"/>
                    <a:pt x="4476" y="2281"/>
                  </a:cubicBezTo>
                  <a:cubicBezTo>
                    <a:pt x="4422" y="2280"/>
                    <a:pt x="4355" y="2275"/>
                    <a:pt x="4333" y="2226"/>
                  </a:cubicBezTo>
                  <a:cubicBezTo>
                    <a:pt x="4324" y="2204"/>
                    <a:pt x="4326" y="2180"/>
                    <a:pt x="4332" y="2156"/>
                  </a:cubicBezTo>
                  <a:cubicBezTo>
                    <a:pt x="4346" y="2098"/>
                    <a:pt x="4376" y="2045"/>
                    <a:pt x="4421" y="2005"/>
                  </a:cubicBezTo>
                  <a:cubicBezTo>
                    <a:pt x="4495" y="1937"/>
                    <a:pt x="4593" y="1914"/>
                    <a:pt x="4695" y="1914"/>
                  </a:cubicBezTo>
                  <a:cubicBezTo>
                    <a:pt x="4761" y="1914"/>
                    <a:pt x="4828" y="1924"/>
                    <a:pt x="4892" y="1938"/>
                  </a:cubicBezTo>
                  <a:cubicBezTo>
                    <a:pt x="5015" y="1965"/>
                    <a:pt x="5141" y="2005"/>
                    <a:pt x="5266" y="2005"/>
                  </a:cubicBezTo>
                  <a:cubicBezTo>
                    <a:pt x="5285" y="2005"/>
                    <a:pt x="5304" y="2004"/>
                    <a:pt x="5323" y="2002"/>
                  </a:cubicBezTo>
                  <a:cubicBezTo>
                    <a:pt x="5376" y="1905"/>
                    <a:pt x="5429" y="1806"/>
                    <a:pt x="5475" y="1704"/>
                  </a:cubicBezTo>
                  <a:cubicBezTo>
                    <a:pt x="5497" y="1657"/>
                    <a:pt x="5518" y="1609"/>
                    <a:pt x="5538" y="1559"/>
                  </a:cubicBezTo>
                  <a:cubicBezTo>
                    <a:pt x="5478" y="1518"/>
                    <a:pt x="5399" y="1503"/>
                    <a:pt x="5319" y="1503"/>
                  </a:cubicBezTo>
                  <a:cubicBezTo>
                    <a:pt x="5291" y="1503"/>
                    <a:pt x="5263" y="1505"/>
                    <a:pt x="5235" y="1508"/>
                  </a:cubicBezTo>
                  <a:cubicBezTo>
                    <a:pt x="5166" y="1516"/>
                    <a:pt x="5093" y="1528"/>
                    <a:pt x="5023" y="1528"/>
                  </a:cubicBezTo>
                  <a:cubicBezTo>
                    <a:pt x="4958" y="1528"/>
                    <a:pt x="4894" y="1518"/>
                    <a:pt x="4838" y="1483"/>
                  </a:cubicBezTo>
                  <a:cubicBezTo>
                    <a:pt x="4956" y="1296"/>
                    <a:pt x="5176" y="1180"/>
                    <a:pt x="5396" y="1180"/>
                  </a:cubicBezTo>
                  <a:cubicBezTo>
                    <a:pt x="5423" y="1180"/>
                    <a:pt x="5450" y="1181"/>
                    <a:pt x="5477" y="1185"/>
                  </a:cubicBezTo>
                  <a:cubicBezTo>
                    <a:pt x="5497" y="1188"/>
                    <a:pt x="5518" y="1191"/>
                    <a:pt x="5538" y="1191"/>
                  </a:cubicBezTo>
                  <a:cubicBezTo>
                    <a:pt x="5550" y="1191"/>
                    <a:pt x="5562" y="1190"/>
                    <a:pt x="5574" y="1186"/>
                  </a:cubicBezTo>
                  <a:cubicBezTo>
                    <a:pt x="5623" y="1172"/>
                    <a:pt x="5652" y="1121"/>
                    <a:pt x="5675" y="1075"/>
                  </a:cubicBezTo>
                  <a:cubicBezTo>
                    <a:pt x="5684" y="1008"/>
                    <a:pt x="5689" y="941"/>
                    <a:pt x="5688" y="873"/>
                  </a:cubicBezTo>
                  <a:cubicBezTo>
                    <a:pt x="5684" y="675"/>
                    <a:pt x="5624" y="473"/>
                    <a:pt x="5510" y="314"/>
                  </a:cubicBezTo>
                  <a:cubicBezTo>
                    <a:pt x="5259" y="333"/>
                    <a:pt x="5090" y="718"/>
                    <a:pt x="4817" y="727"/>
                  </a:cubicBezTo>
                  <a:cubicBezTo>
                    <a:pt x="4752" y="593"/>
                    <a:pt x="4893" y="455"/>
                    <a:pt x="5011" y="362"/>
                  </a:cubicBezTo>
                  <a:cubicBezTo>
                    <a:pt x="5107" y="287"/>
                    <a:pt x="5203" y="161"/>
                    <a:pt x="5183" y="56"/>
                  </a:cubicBezTo>
                  <a:cubicBezTo>
                    <a:pt x="5084" y="17"/>
                    <a:pt x="4981" y="0"/>
                    <a:pt x="4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667105" y="4083755"/>
              <a:ext cx="304484" cy="377100"/>
            </a:xfrm>
            <a:custGeom>
              <a:rect b="b" l="l" r="r" t="t"/>
              <a:pathLst>
                <a:path extrusionOk="0" h="4627" w="3736">
                  <a:moveTo>
                    <a:pt x="3734" y="0"/>
                  </a:moveTo>
                  <a:cubicBezTo>
                    <a:pt x="3734" y="0"/>
                    <a:pt x="3734" y="0"/>
                    <a:pt x="3734" y="0"/>
                  </a:cubicBezTo>
                  <a:cubicBezTo>
                    <a:pt x="3733" y="2"/>
                    <a:pt x="3723" y="12"/>
                    <a:pt x="3710" y="25"/>
                  </a:cubicBezTo>
                  <a:cubicBezTo>
                    <a:pt x="3701" y="34"/>
                    <a:pt x="3692" y="44"/>
                    <a:pt x="3683" y="53"/>
                  </a:cubicBezTo>
                  <a:cubicBezTo>
                    <a:pt x="3607" y="133"/>
                    <a:pt x="3530" y="211"/>
                    <a:pt x="3453" y="290"/>
                  </a:cubicBezTo>
                  <a:cubicBezTo>
                    <a:pt x="3347" y="397"/>
                    <a:pt x="3241" y="503"/>
                    <a:pt x="3135" y="609"/>
                  </a:cubicBezTo>
                  <a:cubicBezTo>
                    <a:pt x="2980" y="763"/>
                    <a:pt x="2825" y="915"/>
                    <a:pt x="2671" y="1069"/>
                  </a:cubicBezTo>
                  <a:cubicBezTo>
                    <a:pt x="2558" y="1183"/>
                    <a:pt x="2447" y="1299"/>
                    <a:pt x="2335" y="1416"/>
                  </a:cubicBezTo>
                  <a:cubicBezTo>
                    <a:pt x="2264" y="1488"/>
                    <a:pt x="2194" y="1560"/>
                    <a:pt x="2123" y="1632"/>
                  </a:cubicBezTo>
                  <a:lnTo>
                    <a:pt x="2027" y="1732"/>
                  </a:lnTo>
                  <a:lnTo>
                    <a:pt x="1930" y="1833"/>
                  </a:lnTo>
                  <a:cubicBezTo>
                    <a:pt x="1896" y="1868"/>
                    <a:pt x="1862" y="1905"/>
                    <a:pt x="1828" y="1941"/>
                  </a:cubicBezTo>
                  <a:cubicBezTo>
                    <a:pt x="1793" y="1977"/>
                    <a:pt x="1759" y="2013"/>
                    <a:pt x="1726" y="2049"/>
                  </a:cubicBezTo>
                  <a:cubicBezTo>
                    <a:pt x="1683" y="2095"/>
                    <a:pt x="1639" y="2143"/>
                    <a:pt x="1596" y="2190"/>
                  </a:cubicBezTo>
                  <a:cubicBezTo>
                    <a:pt x="1554" y="2237"/>
                    <a:pt x="1510" y="2284"/>
                    <a:pt x="1468" y="2332"/>
                  </a:cubicBezTo>
                  <a:cubicBezTo>
                    <a:pt x="1431" y="2374"/>
                    <a:pt x="1394" y="2416"/>
                    <a:pt x="1358" y="2459"/>
                  </a:cubicBezTo>
                  <a:cubicBezTo>
                    <a:pt x="1324" y="2501"/>
                    <a:pt x="1289" y="2541"/>
                    <a:pt x="1255" y="2581"/>
                  </a:cubicBezTo>
                  <a:lnTo>
                    <a:pt x="1154" y="2704"/>
                  </a:lnTo>
                  <a:cubicBezTo>
                    <a:pt x="1121" y="2746"/>
                    <a:pt x="1088" y="2789"/>
                    <a:pt x="1055" y="2831"/>
                  </a:cubicBezTo>
                  <a:cubicBezTo>
                    <a:pt x="1022" y="2874"/>
                    <a:pt x="991" y="2917"/>
                    <a:pt x="958" y="2959"/>
                  </a:cubicBezTo>
                  <a:lnTo>
                    <a:pt x="924" y="3004"/>
                  </a:lnTo>
                  <a:lnTo>
                    <a:pt x="890" y="3050"/>
                  </a:lnTo>
                  <a:lnTo>
                    <a:pt x="822" y="3141"/>
                  </a:lnTo>
                  <a:cubicBezTo>
                    <a:pt x="800" y="3172"/>
                    <a:pt x="778" y="3203"/>
                    <a:pt x="757" y="3234"/>
                  </a:cubicBezTo>
                  <a:cubicBezTo>
                    <a:pt x="734" y="3265"/>
                    <a:pt x="711" y="3296"/>
                    <a:pt x="691" y="3326"/>
                  </a:cubicBezTo>
                  <a:lnTo>
                    <a:pt x="633" y="3412"/>
                  </a:lnTo>
                  <a:cubicBezTo>
                    <a:pt x="614" y="3439"/>
                    <a:pt x="594" y="3467"/>
                    <a:pt x="577" y="3496"/>
                  </a:cubicBezTo>
                  <a:lnTo>
                    <a:pt x="521" y="3582"/>
                  </a:lnTo>
                  <a:lnTo>
                    <a:pt x="493" y="3626"/>
                  </a:lnTo>
                  <a:lnTo>
                    <a:pt x="468" y="3669"/>
                  </a:lnTo>
                  <a:lnTo>
                    <a:pt x="402" y="3779"/>
                  </a:lnTo>
                  <a:lnTo>
                    <a:pt x="339" y="3891"/>
                  </a:lnTo>
                  <a:lnTo>
                    <a:pt x="307" y="3948"/>
                  </a:lnTo>
                  <a:lnTo>
                    <a:pt x="278" y="4004"/>
                  </a:lnTo>
                  <a:cubicBezTo>
                    <a:pt x="259" y="4042"/>
                    <a:pt x="238" y="4080"/>
                    <a:pt x="220" y="4118"/>
                  </a:cubicBezTo>
                  <a:cubicBezTo>
                    <a:pt x="192" y="4176"/>
                    <a:pt x="164" y="4232"/>
                    <a:pt x="137" y="4291"/>
                  </a:cubicBezTo>
                  <a:cubicBezTo>
                    <a:pt x="112" y="4350"/>
                    <a:pt x="86" y="4407"/>
                    <a:pt x="62" y="4467"/>
                  </a:cubicBezTo>
                  <a:cubicBezTo>
                    <a:pt x="58" y="4478"/>
                    <a:pt x="53" y="4491"/>
                    <a:pt x="48" y="4503"/>
                  </a:cubicBezTo>
                  <a:cubicBezTo>
                    <a:pt x="33" y="4544"/>
                    <a:pt x="15" y="4588"/>
                    <a:pt x="1" y="4626"/>
                  </a:cubicBezTo>
                  <a:cubicBezTo>
                    <a:pt x="1" y="4627"/>
                    <a:pt x="1" y="4627"/>
                    <a:pt x="1" y="4627"/>
                  </a:cubicBezTo>
                  <a:cubicBezTo>
                    <a:pt x="2" y="4627"/>
                    <a:pt x="13" y="4605"/>
                    <a:pt x="34" y="4555"/>
                  </a:cubicBezTo>
                  <a:lnTo>
                    <a:pt x="55" y="4504"/>
                  </a:lnTo>
                  <a:lnTo>
                    <a:pt x="77" y="4455"/>
                  </a:lnTo>
                  <a:lnTo>
                    <a:pt x="98" y="4405"/>
                  </a:lnTo>
                  <a:cubicBezTo>
                    <a:pt x="114" y="4373"/>
                    <a:pt x="128" y="4340"/>
                    <a:pt x="143" y="4308"/>
                  </a:cubicBezTo>
                  <a:cubicBezTo>
                    <a:pt x="154" y="4282"/>
                    <a:pt x="167" y="4256"/>
                    <a:pt x="179" y="4230"/>
                  </a:cubicBezTo>
                  <a:cubicBezTo>
                    <a:pt x="191" y="4204"/>
                    <a:pt x="203" y="4178"/>
                    <a:pt x="216" y="4151"/>
                  </a:cubicBezTo>
                  <a:cubicBezTo>
                    <a:pt x="235" y="4110"/>
                    <a:pt x="258" y="4071"/>
                    <a:pt x="278" y="4030"/>
                  </a:cubicBezTo>
                  <a:cubicBezTo>
                    <a:pt x="300" y="3990"/>
                    <a:pt x="321" y="3950"/>
                    <a:pt x="343" y="3909"/>
                  </a:cubicBezTo>
                  <a:lnTo>
                    <a:pt x="411" y="3791"/>
                  </a:lnTo>
                  <a:lnTo>
                    <a:pt x="481" y="3674"/>
                  </a:lnTo>
                  <a:cubicBezTo>
                    <a:pt x="546" y="3564"/>
                    <a:pt x="615" y="3456"/>
                    <a:pt x="690" y="3353"/>
                  </a:cubicBezTo>
                  <a:cubicBezTo>
                    <a:pt x="713" y="3320"/>
                    <a:pt x="737" y="3286"/>
                    <a:pt x="761" y="3253"/>
                  </a:cubicBezTo>
                  <a:cubicBezTo>
                    <a:pt x="784" y="3219"/>
                    <a:pt x="808" y="3185"/>
                    <a:pt x="832" y="3153"/>
                  </a:cubicBezTo>
                  <a:lnTo>
                    <a:pt x="905" y="3053"/>
                  </a:lnTo>
                  <a:cubicBezTo>
                    <a:pt x="925" y="3024"/>
                    <a:pt x="947" y="2995"/>
                    <a:pt x="967" y="2967"/>
                  </a:cubicBezTo>
                  <a:lnTo>
                    <a:pt x="1038" y="2870"/>
                  </a:lnTo>
                  <a:cubicBezTo>
                    <a:pt x="1062" y="2838"/>
                    <a:pt x="1087" y="2806"/>
                    <a:pt x="1111" y="2774"/>
                  </a:cubicBezTo>
                  <a:cubicBezTo>
                    <a:pt x="1201" y="2659"/>
                    <a:pt x="1293" y="2546"/>
                    <a:pt x="1389" y="2436"/>
                  </a:cubicBezTo>
                  <a:cubicBezTo>
                    <a:pt x="1437" y="2380"/>
                    <a:pt x="1485" y="2325"/>
                    <a:pt x="1533" y="2270"/>
                  </a:cubicBezTo>
                  <a:lnTo>
                    <a:pt x="1659" y="2130"/>
                  </a:lnTo>
                  <a:lnTo>
                    <a:pt x="1786" y="1993"/>
                  </a:lnTo>
                  <a:cubicBezTo>
                    <a:pt x="1827" y="1947"/>
                    <a:pt x="1869" y="1903"/>
                    <a:pt x="1911" y="1859"/>
                  </a:cubicBezTo>
                  <a:cubicBezTo>
                    <a:pt x="1954" y="1815"/>
                    <a:pt x="1996" y="1770"/>
                    <a:pt x="2037" y="1726"/>
                  </a:cubicBezTo>
                  <a:cubicBezTo>
                    <a:pt x="2098" y="1663"/>
                    <a:pt x="2159" y="1602"/>
                    <a:pt x="2219" y="1539"/>
                  </a:cubicBezTo>
                  <a:cubicBezTo>
                    <a:pt x="2229" y="1529"/>
                    <a:pt x="2241" y="1517"/>
                    <a:pt x="2251" y="1507"/>
                  </a:cubicBezTo>
                  <a:cubicBezTo>
                    <a:pt x="2269" y="1489"/>
                    <a:pt x="2288" y="1470"/>
                    <a:pt x="2306" y="1452"/>
                  </a:cubicBezTo>
                  <a:cubicBezTo>
                    <a:pt x="2331" y="1426"/>
                    <a:pt x="2356" y="1400"/>
                    <a:pt x="2380" y="1375"/>
                  </a:cubicBezTo>
                  <a:cubicBezTo>
                    <a:pt x="2435" y="1320"/>
                    <a:pt x="2489" y="1266"/>
                    <a:pt x="2544" y="1212"/>
                  </a:cubicBezTo>
                  <a:lnTo>
                    <a:pt x="2791" y="966"/>
                  </a:lnTo>
                  <a:lnTo>
                    <a:pt x="2917" y="840"/>
                  </a:lnTo>
                  <a:cubicBezTo>
                    <a:pt x="2947" y="810"/>
                    <a:pt x="2975" y="780"/>
                    <a:pt x="3005" y="751"/>
                  </a:cubicBezTo>
                  <a:cubicBezTo>
                    <a:pt x="3120" y="642"/>
                    <a:pt x="3234" y="532"/>
                    <a:pt x="3346" y="419"/>
                  </a:cubicBezTo>
                  <a:cubicBezTo>
                    <a:pt x="3389" y="376"/>
                    <a:pt x="3433" y="332"/>
                    <a:pt x="3475" y="286"/>
                  </a:cubicBezTo>
                  <a:cubicBezTo>
                    <a:pt x="3533" y="223"/>
                    <a:pt x="3592" y="161"/>
                    <a:pt x="3650" y="97"/>
                  </a:cubicBezTo>
                  <a:cubicBezTo>
                    <a:pt x="3671" y="73"/>
                    <a:pt x="3694" y="48"/>
                    <a:pt x="3715" y="24"/>
                  </a:cubicBezTo>
                  <a:cubicBezTo>
                    <a:pt x="3728" y="9"/>
                    <a:pt x="3735" y="0"/>
                    <a:pt x="3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238092" y="4021815"/>
              <a:ext cx="278567" cy="396497"/>
            </a:xfrm>
            <a:custGeom>
              <a:rect b="b" l="l" r="r" t="t"/>
              <a:pathLst>
                <a:path extrusionOk="0" h="4865" w="34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11" y="14"/>
                    <a:pt x="21" y="28"/>
                  </a:cubicBezTo>
                  <a:cubicBezTo>
                    <a:pt x="29" y="38"/>
                    <a:pt x="37" y="48"/>
                    <a:pt x="46" y="58"/>
                  </a:cubicBezTo>
                  <a:cubicBezTo>
                    <a:pt x="114" y="143"/>
                    <a:pt x="185" y="229"/>
                    <a:pt x="255" y="314"/>
                  </a:cubicBezTo>
                  <a:cubicBezTo>
                    <a:pt x="352" y="429"/>
                    <a:pt x="449" y="543"/>
                    <a:pt x="546" y="658"/>
                  </a:cubicBezTo>
                  <a:cubicBezTo>
                    <a:pt x="687" y="823"/>
                    <a:pt x="829" y="988"/>
                    <a:pt x="974" y="1151"/>
                  </a:cubicBezTo>
                  <a:cubicBezTo>
                    <a:pt x="1081" y="1272"/>
                    <a:pt x="1190" y="1390"/>
                    <a:pt x="1296" y="1511"/>
                  </a:cubicBezTo>
                  <a:cubicBezTo>
                    <a:pt x="1362" y="1586"/>
                    <a:pt x="1428" y="1663"/>
                    <a:pt x="1494" y="1740"/>
                  </a:cubicBezTo>
                  <a:lnTo>
                    <a:pt x="1583" y="1846"/>
                  </a:lnTo>
                  <a:lnTo>
                    <a:pt x="1672" y="1953"/>
                  </a:lnTo>
                  <a:cubicBezTo>
                    <a:pt x="1704" y="1991"/>
                    <a:pt x="1735" y="2031"/>
                    <a:pt x="1766" y="2069"/>
                  </a:cubicBezTo>
                  <a:cubicBezTo>
                    <a:pt x="1798" y="2107"/>
                    <a:pt x="1829" y="2146"/>
                    <a:pt x="1860" y="2185"/>
                  </a:cubicBezTo>
                  <a:cubicBezTo>
                    <a:pt x="1899" y="2234"/>
                    <a:pt x="1939" y="2285"/>
                    <a:pt x="1977" y="2335"/>
                  </a:cubicBezTo>
                  <a:cubicBezTo>
                    <a:pt x="2016" y="2385"/>
                    <a:pt x="2055" y="2436"/>
                    <a:pt x="2093" y="2487"/>
                  </a:cubicBezTo>
                  <a:cubicBezTo>
                    <a:pt x="2127" y="2532"/>
                    <a:pt x="2162" y="2576"/>
                    <a:pt x="2195" y="2622"/>
                  </a:cubicBezTo>
                  <a:cubicBezTo>
                    <a:pt x="2226" y="2664"/>
                    <a:pt x="2258" y="2707"/>
                    <a:pt x="2288" y="2750"/>
                  </a:cubicBezTo>
                  <a:lnTo>
                    <a:pt x="2380" y="2880"/>
                  </a:lnTo>
                  <a:lnTo>
                    <a:pt x="2473" y="3012"/>
                  </a:lnTo>
                  <a:cubicBezTo>
                    <a:pt x="2503" y="3055"/>
                    <a:pt x="2533" y="3100"/>
                    <a:pt x="2562" y="3144"/>
                  </a:cubicBezTo>
                  <a:lnTo>
                    <a:pt x="2594" y="3192"/>
                  </a:lnTo>
                  <a:lnTo>
                    <a:pt x="2624" y="3239"/>
                  </a:lnTo>
                  <a:lnTo>
                    <a:pt x="2683" y="3336"/>
                  </a:lnTo>
                  <a:cubicBezTo>
                    <a:pt x="2704" y="3368"/>
                    <a:pt x="2722" y="3400"/>
                    <a:pt x="2742" y="3433"/>
                  </a:cubicBezTo>
                  <a:cubicBezTo>
                    <a:pt x="2762" y="3466"/>
                    <a:pt x="2781" y="3498"/>
                    <a:pt x="2800" y="3531"/>
                  </a:cubicBezTo>
                  <a:cubicBezTo>
                    <a:pt x="2866" y="3649"/>
                    <a:pt x="2931" y="3769"/>
                    <a:pt x="2994" y="3890"/>
                  </a:cubicBezTo>
                  <a:lnTo>
                    <a:pt x="3052" y="4003"/>
                  </a:lnTo>
                  <a:lnTo>
                    <a:pt x="3107" y="4118"/>
                  </a:lnTo>
                  <a:lnTo>
                    <a:pt x="3135" y="4176"/>
                  </a:lnTo>
                  <a:lnTo>
                    <a:pt x="3161" y="4234"/>
                  </a:lnTo>
                  <a:lnTo>
                    <a:pt x="3214" y="4351"/>
                  </a:lnTo>
                  <a:lnTo>
                    <a:pt x="3287" y="4527"/>
                  </a:lnTo>
                  <a:cubicBezTo>
                    <a:pt x="3311" y="4585"/>
                    <a:pt x="3334" y="4645"/>
                    <a:pt x="3358" y="4703"/>
                  </a:cubicBezTo>
                  <a:cubicBezTo>
                    <a:pt x="3362" y="4716"/>
                    <a:pt x="3366" y="4728"/>
                    <a:pt x="3370" y="4740"/>
                  </a:cubicBezTo>
                  <a:cubicBezTo>
                    <a:pt x="3386" y="4782"/>
                    <a:pt x="3401" y="4826"/>
                    <a:pt x="3417" y="4864"/>
                  </a:cubicBezTo>
                  <a:cubicBezTo>
                    <a:pt x="3417" y="4864"/>
                    <a:pt x="3417" y="4864"/>
                    <a:pt x="3417" y="4864"/>
                  </a:cubicBezTo>
                  <a:cubicBezTo>
                    <a:pt x="3418" y="4864"/>
                    <a:pt x="3410" y="4841"/>
                    <a:pt x="3394" y="4789"/>
                  </a:cubicBezTo>
                  <a:lnTo>
                    <a:pt x="3377" y="4735"/>
                  </a:lnTo>
                  <a:lnTo>
                    <a:pt x="3359" y="4685"/>
                  </a:lnTo>
                  <a:lnTo>
                    <a:pt x="3341" y="4635"/>
                  </a:lnTo>
                  <a:cubicBezTo>
                    <a:pt x="3328" y="4602"/>
                    <a:pt x="3316" y="4569"/>
                    <a:pt x="3304" y="4535"/>
                  </a:cubicBezTo>
                  <a:cubicBezTo>
                    <a:pt x="3283" y="4481"/>
                    <a:pt x="3258" y="4429"/>
                    <a:pt x="3237" y="4375"/>
                  </a:cubicBezTo>
                  <a:cubicBezTo>
                    <a:pt x="3220" y="4333"/>
                    <a:pt x="3201" y="4292"/>
                    <a:pt x="3182" y="4250"/>
                  </a:cubicBezTo>
                  <a:cubicBezTo>
                    <a:pt x="3164" y="4209"/>
                    <a:pt x="3145" y="4167"/>
                    <a:pt x="3126" y="4125"/>
                  </a:cubicBezTo>
                  <a:lnTo>
                    <a:pt x="3066" y="4002"/>
                  </a:lnTo>
                  <a:lnTo>
                    <a:pt x="3004" y="3881"/>
                  </a:lnTo>
                  <a:cubicBezTo>
                    <a:pt x="2945" y="3768"/>
                    <a:pt x="2883" y="3656"/>
                    <a:pt x="2822" y="3544"/>
                  </a:cubicBezTo>
                  <a:cubicBezTo>
                    <a:pt x="2804" y="3507"/>
                    <a:pt x="2782" y="3472"/>
                    <a:pt x="2762" y="3437"/>
                  </a:cubicBezTo>
                  <a:cubicBezTo>
                    <a:pt x="2740" y="3402"/>
                    <a:pt x="2719" y="3366"/>
                    <a:pt x="2697" y="3332"/>
                  </a:cubicBezTo>
                  <a:lnTo>
                    <a:pt x="2631" y="3228"/>
                  </a:lnTo>
                  <a:cubicBezTo>
                    <a:pt x="2612" y="3198"/>
                    <a:pt x="2593" y="3168"/>
                    <a:pt x="2572" y="3139"/>
                  </a:cubicBezTo>
                  <a:lnTo>
                    <a:pt x="2504" y="3039"/>
                  </a:lnTo>
                  <a:cubicBezTo>
                    <a:pt x="2481" y="3008"/>
                    <a:pt x="2457" y="2975"/>
                    <a:pt x="2435" y="2942"/>
                  </a:cubicBezTo>
                  <a:cubicBezTo>
                    <a:pt x="2351" y="2821"/>
                    <a:pt x="2264" y="2705"/>
                    <a:pt x="2177" y="2586"/>
                  </a:cubicBezTo>
                  <a:cubicBezTo>
                    <a:pt x="2134" y="2527"/>
                    <a:pt x="2089" y="2470"/>
                    <a:pt x="2045" y="2412"/>
                  </a:cubicBezTo>
                  <a:lnTo>
                    <a:pt x="1930" y="2264"/>
                  </a:lnTo>
                  <a:lnTo>
                    <a:pt x="1812" y="2117"/>
                  </a:lnTo>
                  <a:cubicBezTo>
                    <a:pt x="1773" y="2070"/>
                    <a:pt x="1735" y="2022"/>
                    <a:pt x="1696" y="1975"/>
                  </a:cubicBezTo>
                  <a:cubicBezTo>
                    <a:pt x="1657" y="1929"/>
                    <a:pt x="1618" y="1881"/>
                    <a:pt x="1579" y="1835"/>
                  </a:cubicBezTo>
                  <a:cubicBezTo>
                    <a:pt x="1522" y="1768"/>
                    <a:pt x="1468" y="1700"/>
                    <a:pt x="1409" y="1636"/>
                  </a:cubicBezTo>
                  <a:cubicBezTo>
                    <a:pt x="1400" y="1625"/>
                    <a:pt x="1391" y="1613"/>
                    <a:pt x="1380" y="1602"/>
                  </a:cubicBezTo>
                  <a:cubicBezTo>
                    <a:pt x="1364" y="1582"/>
                    <a:pt x="1346" y="1562"/>
                    <a:pt x="1330" y="1542"/>
                  </a:cubicBezTo>
                  <a:cubicBezTo>
                    <a:pt x="1306" y="1515"/>
                    <a:pt x="1283" y="1489"/>
                    <a:pt x="1259" y="1462"/>
                  </a:cubicBezTo>
                  <a:lnTo>
                    <a:pt x="1109" y="1287"/>
                  </a:lnTo>
                  <a:lnTo>
                    <a:pt x="879" y="1026"/>
                  </a:lnTo>
                  <a:lnTo>
                    <a:pt x="760" y="890"/>
                  </a:lnTo>
                  <a:cubicBezTo>
                    <a:pt x="734" y="859"/>
                    <a:pt x="706" y="829"/>
                    <a:pt x="679" y="798"/>
                  </a:cubicBezTo>
                  <a:cubicBezTo>
                    <a:pt x="577" y="676"/>
                    <a:pt x="475" y="554"/>
                    <a:pt x="374" y="432"/>
                  </a:cubicBezTo>
                  <a:cubicBezTo>
                    <a:pt x="335" y="385"/>
                    <a:pt x="294" y="338"/>
                    <a:pt x="253" y="292"/>
                  </a:cubicBezTo>
                  <a:cubicBezTo>
                    <a:pt x="197" y="227"/>
                    <a:pt x="141" y="162"/>
                    <a:pt x="86" y="96"/>
                  </a:cubicBezTo>
                  <a:cubicBezTo>
                    <a:pt x="64" y="72"/>
                    <a:pt x="42" y="47"/>
                    <a:pt x="21" y="23"/>
                  </a:cubicBezTo>
                  <a:cubicBezTo>
                    <a:pt x="9" y="9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630995" y="4411548"/>
              <a:ext cx="263979" cy="731951"/>
            </a:xfrm>
            <a:custGeom>
              <a:rect b="b" l="l" r="r" t="t"/>
              <a:pathLst>
                <a:path extrusionOk="0" h="8981" w="3239">
                  <a:moveTo>
                    <a:pt x="1026" y="1"/>
                  </a:moveTo>
                  <a:cubicBezTo>
                    <a:pt x="1607" y="3004"/>
                    <a:pt x="1238" y="6183"/>
                    <a:pt x="0" y="8981"/>
                  </a:cubicBezTo>
                  <a:lnTo>
                    <a:pt x="1937" y="8981"/>
                  </a:lnTo>
                  <a:cubicBezTo>
                    <a:pt x="2249" y="8981"/>
                    <a:pt x="2509" y="8742"/>
                    <a:pt x="2535" y="8432"/>
                  </a:cubicBezTo>
                  <a:lnTo>
                    <a:pt x="3209" y="654"/>
                  </a:lnTo>
                  <a:cubicBezTo>
                    <a:pt x="3239" y="302"/>
                    <a:pt x="2962" y="1"/>
                    <a:pt x="2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274848" y="4411548"/>
              <a:ext cx="495928" cy="731951"/>
            </a:xfrm>
            <a:custGeom>
              <a:rect b="b" l="l" r="r" t="t"/>
              <a:pathLst>
                <a:path extrusionOk="0" h="8981" w="6085">
                  <a:moveTo>
                    <a:pt x="630" y="1"/>
                  </a:moveTo>
                  <a:cubicBezTo>
                    <a:pt x="277" y="1"/>
                    <a:pt x="1" y="303"/>
                    <a:pt x="32" y="654"/>
                  </a:cubicBezTo>
                  <a:lnTo>
                    <a:pt x="704" y="8432"/>
                  </a:lnTo>
                  <a:cubicBezTo>
                    <a:pt x="731" y="8742"/>
                    <a:pt x="991" y="8981"/>
                    <a:pt x="1303" y="8981"/>
                  </a:cubicBezTo>
                  <a:lnTo>
                    <a:pt x="4478" y="8981"/>
                  </a:lnTo>
                  <a:cubicBezTo>
                    <a:pt x="5716" y="6183"/>
                    <a:pt x="6085" y="3004"/>
                    <a:pt x="5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Confused " id="727" name="Google Shape;7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067" y="1124824"/>
            <a:ext cx="1092355" cy="1092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dea " id="728" name="Google Shape;7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9429" y="993915"/>
            <a:ext cx="1354171" cy="1354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piration " id="729" name="Google Shape;72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4138" y="1236577"/>
            <a:ext cx="1040780" cy="1040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"/>
          <p:cNvSpPr txBox="1"/>
          <p:nvPr>
            <p:ph idx="2" type="title"/>
          </p:nvPr>
        </p:nvSpPr>
        <p:spPr>
          <a:xfrm>
            <a:off x="713225" y="1077600"/>
            <a:ext cx="148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/>
              <a:t>II.</a:t>
            </a:r>
            <a:endParaRPr/>
          </a:p>
        </p:txBody>
      </p:sp>
      <p:sp>
        <p:nvSpPr>
          <p:cNvPr id="735" name="Google Shape;735;p5"/>
          <p:cNvSpPr txBox="1"/>
          <p:nvPr>
            <p:ph type="title"/>
          </p:nvPr>
        </p:nvSpPr>
        <p:spPr>
          <a:xfrm>
            <a:off x="156117" y="1919399"/>
            <a:ext cx="4979969" cy="2664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3200"/>
              <a:t>TÌM HIỂU YÊU CẦU CỦA BÀI VĂN VĂN NGHỊ LUẬN VỀ VẤN ĐỀ TRONG ĐỜI SỐNG.</a:t>
            </a:r>
            <a:endParaRPr sz="3200"/>
          </a:p>
        </p:txBody>
      </p:sp>
      <p:grpSp>
        <p:nvGrpSpPr>
          <p:cNvPr id="736" name="Google Shape;736;p5"/>
          <p:cNvGrpSpPr/>
          <p:nvPr/>
        </p:nvGrpSpPr>
        <p:grpSpPr>
          <a:xfrm rot="9862479">
            <a:off x="-831744" y="-693426"/>
            <a:ext cx="3460380" cy="1602745"/>
            <a:chOff x="3659150" y="4777100"/>
            <a:chExt cx="1317556" cy="610253"/>
          </a:xfrm>
        </p:grpSpPr>
        <p:sp>
          <p:nvSpPr>
            <p:cNvPr id="737" name="Google Shape;737;p5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1" name="Google Shape;741;p5"/>
          <p:cNvGrpSpPr/>
          <p:nvPr/>
        </p:nvGrpSpPr>
        <p:grpSpPr>
          <a:xfrm rot="521134">
            <a:off x="4514873" y="4334768"/>
            <a:ext cx="5085724" cy="1602779"/>
            <a:chOff x="3659150" y="4777100"/>
            <a:chExt cx="1317556" cy="610253"/>
          </a:xfrm>
        </p:grpSpPr>
        <p:sp>
          <p:nvSpPr>
            <p:cNvPr id="742" name="Google Shape;742;p5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6" name="Google Shape;746;p5"/>
          <p:cNvGrpSpPr/>
          <p:nvPr/>
        </p:nvGrpSpPr>
        <p:grpSpPr>
          <a:xfrm>
            <a:off x="5088511" y="1734957"/>
            <a:ext cx="4055488" cy="3273672"/>
            <a:chOff x="3971913" y="835425"/>
            <a:chExt cx="4055488" cy="3273672"/>
          </a:xfrm>
        </p:grpSpPr>
        <p:grpSp>
          <p:nvGrpSpPr>
            <p:cNvPr id="747" name="Google Shape;747;p5"/>
            <p:cNvGrpSpPr/>
            <p:nvPr/>
          </p:nvGrpSpPr>
          <p:grpSpPr>
            <a:xfrm>
              <a:off x="4070000" y="835425"/>
              <a:ext cx="3957401" cy="3273672"/>
              <a:chOff x="3999200" y="835425"/>
              <a:chExt cx="3957401" cy="3273672"/>
            </a:xfrm>
          </p:grpSpPr>
          <p:sp>
            <p:nvSpPr>
              <p:cNvPr id="748" name="Google Shape;748;p5"/>
              <p:cNvSpPr/>
              <p:nvPr/>
            </p:nvSpPr>
            <p:spPr>
              <a:xfrm>
                <a:off x="6167246" y="2032403"/>
                <a:ext cx="550315" cy="460864"/>
              </a:xfrm>
              <a:custGeom>
                <a:rect b="b" l="l" r="r" t="t"/>
                <a:pathLst>
                  <a:path extrusionOk="0" h="5317" w="6349">
                    <a:moveTo>
                      <a:pt x="2108" y="0"/>
                    </a:moveTo>
                    <a:cubicBezTo>
                      <a:pt x="2007" y="0"/>
                      <a:pt x="1929" y="52"/>
                      <a:pt x="1872" y="115"/>
                    </a:cubicBezTo>
                    <a:cubicBezTo>
                      <a:pt x="1835" y="108"/>
                      <a:pt x="1795" y="103"/>
                      <a:pt x="1755" y="103"/>
                    </a:cubicBezTo>
                    <a:cubicBezTo>
                      <a:pt x="1692" y="103"/>
                      <a:pt x="1628" y="115"/>
                      <a:pt x="1570" y="146"/>
                    </a:cubicBezTo>
                    <a:cubicBezTo>
                      <a:pt x="1483" y="192"/>
                      <a:pt x="1444" y="286"/>
                      <a:pt x="1427" y="377"/>
                    </a:cubicBezTo>
                    <a:cubicBezTo>
                      <a:pt x="1350" y="380"/>
                      <a:pt x="1270" y="405"/>
                      <a:pt x="1216" y="477"/>
                    </a:cubicBezTo>
                    <a:cubicBezTo>
                      <a:pt x="1138" y="581"/>
                      <a:pt x="1121" y="706"/>
                      <a:pt x="1123" y="803"/>
                    </a:cubicBezTo>
                    <a:cubicBezTo>
                      <a:pt x="1093" y="837"/>
                      <a:pt x="1067" y="881"/>
                      <a:pt x="1047" y="942"/>
                    </a:cubicBezTo>
                    <a:cubicBezTo>
                      <a:pt x="926" y="1303"/>
                      <a:pt x="1050" y="1881"/>
                      <a:pt x="988" y="2124"/>
                    </a:cubicBezTo>
                    <a:cubicBezTo>
                      <a:pt x="925" y="2368"/>
                      <a:pt x="0" y="4850"/>
                      <a:pt x="297" y="5221"/>
                    </a:cubicBezTo>
                    <a:cubicBezTo>
                      <a:pt x="352" y="5289"/>
                      <a:pt x="512" y="5317"/>
                      <a:pt x="739" y="5317"/>
                    </a:cubicBezTo>
                    <a:cubicBezTo>
                      <a:pt x="1675" y="5317"/>
                      <a:pt x="3760" y="4852"/>
                      <a:pt x="4434" y="4852"/>
                    </a:cubicBezTo>
                    <a:cubicBezTo>
                      <a:pt x="4485" y="4852"/>
                      <a:pt x="4528" y="4854"/>
                      <a:pt x="4561" y="4860"/>
                    </a:cubicBezTo>
                    <a:lnTo>
                      <a:pt x="6349" y="2685"/>
                    </a:lnTo>
                    <a:cubicBezTo>
                      <a:pt x="6223" y="2640"/>
                      <a:pt x="6082" y="2615"/>
                      <a:pt x="5923" y="2615"/>
                    </a:cubicBezTo>
                    <a:cubicBezTo>
                      <a:pt x="5489" y="2615"/>
                      <a:pt x="4923" y="2796"/>
                      <a:pt x="4188" y="3211"/>
                    </a:cubicBezTo>
                    <a:cubicBezTo>
                      <a:pt x="3560" y="3475"/>
                      <a:pt x="3031" y="3399"/>
                      <a:pt x="1697" y="3902"/>
                    </a:cubicBezTo>
                    <a:cubicBezTo>
                      <a:pt x="1686" y="3881"/>
                      <a:pt x="1742" y="2376"/>
                      <a:pt x="1783" y="2228"/>
                    </a:cubicBezTo>
                    <a:cubicBezTo>
                      <a:pt x="1825" y="2079"/>
                      <a:pt x="2495" y="1838"/>
                      <a:pt x="2588" y="1450"/>
                    </a:cubicBezTo>
                    <a:cubicBezTo>
                      <a:pt x="2655" y="1297"/>
                      <a:pt x="3031" y="967"/>
                      <a:pt x="2742" y="743"/>
                    </a:cubicBezTo>
                    <a:cubicBezTo>
                      <a:pt x="2697" y="687"/>
                      <a:pt x="2439" y="45"/>
                      <a:pt x="2154" y="4"/>
                    </a:cubicBezTo>
                    <a:cubicBezTo>
                      <a:pt x="2138" y="1"/>
                      <a:pt x="2123" y="0"/>
                      <a:pt x="2108" y="0"/>
                    </a:cubicBezTo>
                    <a:close/>
                  </a:path>
                </a:pathLst>
              </a:custGeom>
              <a:solidFill>
                <a:srgbClr val="CD9C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4269038" y="3505747"/>
                <a:ext cx="339171" cy="473286"/>
              </a:xfrm>
              <a:custGeom>
                <a:rect b="b" l="l" r="r" t="t"/>
                <a:pathLst>
                  <a:path extrusionOk="0" h="5604" w="4016">
                    <a:moveTo>
                      <a:pt x="3578" y="0"/>
                    </a:moveTo>
                    <a:lnTo>
                      <a:pt x="3578" y="2387"/>
                    </a:lnTo>
                    <a:cubicBezTo>
                      <a:pt x="2881" y="2659"/>
                      <a:pt x="1" y="3884"/>
                      <a:pt x="1" y="5603"/>
                    </a:cubicBezTo>
                    <a:lnTo>
                      <a:pt x="439" y="5603"/>
                    </a:lnTo>
                    <a:cubicBezTo>
                      <a:pt x="439" y="4269"/>
                      <a:pt x="2916" y="3088"/>
                      <a:pt x="3871" y="2745"/>
                    </a:cubicBezTo>
                    <a:lnTo>
                      <a:pt x="4016" y="2693"/>
                    </a:lnTo>
                    <a:lnTo>
                      <a:pt x="401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4565902" y="3505747"/>
                <a:ext cx="339256" cy="473286"/>
              </a:xfrm>
              <a:custGeom>
                <a:rect b="b" l="l" r="r" t="t"/>
                <a:pathLst>
                  <a:path extrusionOk="0" h="5604" w="4017">
                    <a:moveTo>
                      <a:pt x="1" y="0"/>
                    </a:moveTo>
                    <a:lnTo>
                      <a:pt x="1" y="2694"/>
                    </a:lnTo>
                    <a:lnTo>
                      <a:pt x="147" y="2745"/>
                    </a:lnTo>
                    <a:cubicBezTo>
                      <a:pt x="1101" y="3088"/>
                      <a:pt x="3579" y="4269"/>
                      <a:pt x="3579" y="5603"/>
                    </a:cubicBezTo>
                    <a:lnTo>
                      <a:pt x="4017" y="5603"/>
                    </a:lnTo>
                    <a:cubicBezTo>
                      <a:pt x="4017" y="3884"/>
                      <a:pt x="1136" y="2659"/>
                      <a:pt x="439" y="2387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4565902" y="3625167"/>
                <a:ext cx="37076" cy="353866"/>
              </a:xfrm>
              <a:custGeom>
                <a:rect b="b" l="l" r="r" t="t"/>
                <a:pathLst>
                  <a:path extrusionOk="0" h="4190" w="439">
                    <a:moveTo>
                      <a:pt x="1" y="0"/>
                    </a:moveTo>
                    <a:lnTo>
                      <a:pt x="1" y="4189"/>
                    </a:lnTo>
                    <a:lnTo>
                      <a:pt x="439" y="418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0B28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4234917" y="3957839"/>
                <a:ext cx="105315" cy="105400"/>
              </a:xfrm>
              <a:custGeom>
                <a:rect b="b" l="l" r="r" t="t"/>
                <a:pathLst>
                  <a:path extrusionOk="0" h="1248" w="1247">
                    <a:moveTo>
                      <a:pt x="624" y="0"/>
                    </a:moveTo>
                    <a:cubicBezTo>
                      <a:pt x="279" y="0"/>
                      <a:pt x="1" y="280"/>
                      <a:pt x="1" y="624"/>
                    </a:cubicBezTo>
                    <a:cubicBezTo>
                      <a:pt x="1" y="968"/>
                      <a:pt x="279" y="1248"/>
                      <a:pt x="624" y="1248"/>
                    </a:cubicBezTo>
                    <a:cubicBezTo>
                      <a:pt x="968" y="1248"/>
                      <a:pt x="1247" y="968"/>
                      <a:pt x="1247" y="624"/>
                    </a:cubicBezTo>
                    <a:cubicBezTo>
                      <a:pt x="1247" y="280"/>
                      <a:pt x="968" y="0"/>
                      <a:pt x="6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4531781" y="3957839"/>
                <a:ext cx="105484" cy="105400"/>
              </a:xfrm>
              <a:custGeom>
                <a:rect b="b" l="l" r="r" t="t"/>
                <a:pathLst>
                  <a:path extrusionOk="0" h="1248" w="1249">
                    <a:moveTo>
                      <a:pt x="625" y="0"/>
                    </a:moveTo>
                    <a:cubicBezTo>
                      <a:pt x="280" y="0"/>
                      <a:pt x="1" y="280"/>
                      <a:pt x="1" y="624"/>
                    </a:cubicBezTo>
                    <a:cubicBezTo>
                      <a:pt x="1" y="968"/>
                      <a:pt x="280" y="1248"/>
                      <a:pt x="625" y="1248"/>
                    </a:cubicBezTo>
                    <a:cubicBezTo>
                      <a:pt x="968" y="1248"/>
                      <a:pt x="1248" y="968"/>
                      <a:pt x="1248" y="624"/>
                    </a:cubicBezTo>
                    <a:cubicBezTo>
                      <a:pt x="1248" y="280"/>
                      <a:pt x="968" y="0"/>
                      <a:pt x="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4840469" y="3957839"/>
                <a:ext cx="105484" cy="105400"/>
              </a:xfrm>
              <a:custGeom>
                <a:rect b="b" l="l" r="r" t="t"/>
                <a:pathLst>
                  <a:path extrusionOk="0" h="1248" w="1249">
                    <a:moveTo>
                      <a:pt x="625" y="0"/>
                    </a:moveTo>
                    <a:cubicBezTo>
                      <a:pt x="280" y="0"/>
                      <a:pt x="1" y="280"/>
                      <a:pt x="1" y="624"/>
                    </a:cubicBezTo>
                    <a:cubicBezTo>
                      <a:pt x="1" y="968"/>
                      <a:pt x="280" y="1248"/>
                      <a:pt x="625" y="1248"/>
                    </a:cubicBezTo>
                    <a:cubicBezTo>
                      <a:pt x="968" y="1248"/>
                      <a:pt x="1248" y="968"/>
                      <a:pt x="1248" y="624"/>
                    </a:cubicBezTo>
                    <a:cubicBezTo>
                      <a:pt x="1248" y="280"/>
                      <a:pt x="968" y="0"/>
                      <a:pt x="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4332802" y="2972915"/>
                <a:ext cx="266878" cy="524803"/>
              </a:xfrm>
              <a:custGeom>
                <a:rect b="b" l="l" r="r" t="t"/>
                <a:pathLst>
                  <a:path extrusionOk="0" h="6214" w="3160">
                    <a:moveTo>
                      <a:pt x="304" y="1"/>
                    </a:moveTo>
                    <a:cubicBezTo>
                      <a:pt x="273" y="1"/>
                      <a:pt x="242" y="5"/>
                      <a:pt x="214" y="15"/>
                    </a:cubicBezTo>
                    <a:cubicBezTo>
                      <a:pt x="51" y="69"/>
                      <a:pt x="1" y="234"/>
                      <a:pt x="35" y="387"/>
                    </a:cubicBezTo>
                    <a:cubicBezTo>
                      <a:pt x="285" y="1522"/>
                      <a:pt x="606" y="2642"/>
                      <a:pt x="998" y="3737"/>
                    </a:cubicBezTo>
                    <a:cubicBezTo>
                      <a:pt x="1324" y="4650"/>
                      <a:pt x="1617" y="5781"/>
                      <a:pt x="2592" y="6188"/>
                    </a:cubicBezTo>
                    <a:cubicBezTo>
                      <a:pt x="2634" y="6205"/>
                      <a:pt x="2674" y="6213"/>
                      <a:pt x="2712" y="6213"/>
                    </a:cubicBezTo>
                    <a:cubicBezTo>
                      <a:pt x="2993" y="6213"/>
                      <a:pt x="3159" y="5793"/>
                      <a:pt x="2853" y="5666"/>
                    </a:cubicBezTo>
                    <a:cubicBezTo>
                      <a:pt x="2436" y="5491"/>
                      <a:pt x="2212" y="5194"/>
                      <a:pt x="2031" y="4785"/>
                    </a:cubicBezTo>
                    <a:cubicBezTo>
                      <a:pt x="1820" y="4310"/>
                      <a:pt x="1643" y="3817"/>
                      <a:pt x="1472" y="3326"/>
                    </a:cubicBezTo>
                    <a:cubicBezTo>
                      <a:pt x="1115" y="2301"/>
                      <a:pt x="821" y="1255"/>
                      <a:pt x="587" y="194"/>
                    </a:cubicBezTo>
                    <a:cubicBezTo>
                      <a:pt x="560" y="71"/>
                      <a:pt x="426" y="1"/>
                      <a:pt x="304" y="1"/>
                    </a:cubicBezTo>
                    <a:close/>
                  </a:path>
                </a:pathLst>
              </a:custGeom>
              <a:solidFill>
                <a:srgbClr val="506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4013220" y="2610684"/>
                <a:ext cx="705875" cy="527084"/>
              </a:xfrm>
              <a:custGeom>
                <a:rect b="b" l="l" r="r" t="t"/>
                <a:pathLst>
                  <a:path extrusionOk="0" h="6241" w="8358">
                    <a:moveTo>
                      <a:pt x="6754" y="1"/>
                    </a:moveTo>
                    <a:cubicBezTo>
                      <a:pt x="6751" y="1"/>
                      <a:pt x="6748" y="1"/>
                      <a:pt x="6745" y="2"/>
                    </a:cubicBezTo>
                    <a:cubicBezTo>
                      <a:pt x="6329" y="73"/>
                      <a:pt x="5220" y="534"/>
                      <a:pt x="3701" y="719"/>
                    </a:cubicBezTo>
                    <a:cubicBezTo>
                      <a:pt x="3575" y="735"/>
                      <a:pt x="3437" y="741"/>
                      <a:pt x="3291" y="741"/>
                    </a:cubicBezTo>
                    <a:cubicBezTo>
                      <a:pt x="2485" y="741"/>
                      <a:pt x="1436" y="542"/>
                      <a:pt x="788" y="542"/>
                    </a:cubicBezTo>
                    <a:cubicBezTo>
                      <a:pt x="481" y="542"/>
                      <a:pt x="263" y="587"/>
                      <a:pt x="205" y="719"/>
                    </a:cubicBezTo>
                    <a:cubicBezTo>
                      <a:pt x="0" y="1181"/>
                      <a:pt x="1181" y="5663"/>
                      <a:pt x="1953" y="6079"/>
                    </a:cubicBezTo>
                    <a:cubicBezTo>
                      <a:pt x="2166" y="6193"/>
                      <a:pt x="2635" y="6241"/>
                      <a:pt x="3219" y="6241"/>
                    </a:cubicBezTo>
                    <a:cubicBezTo>
                      <a:pt x="4756" y="6241"/>
                      <a:pt x="7087" y="5912"/>
                      <a:pt x="7623" y="5614"/>
                    </a:cubicBezTo>
                    <a:cubicBezTo>
                      <a:pt x="8357" y="5204"/>
                      <a:pt x="7179" y="1"/>
                      <a:pt x="67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4519451" y="3490460"/>
                <a:ext cx="132510" cy="157086"/>
              </a:xfrm>
              <a:custGeom>
                <a:rect b="b" l="l" r="r" t="t"/>
                <a:pathLst>
                  <a:path extrusionOk="0" h="1860" w="1569">
                    <a:moveTo>
                      <a:pt x="30" y="0"/>
                    </a:moveTo>
                    <a:cubicBezTo>
                      <a:pt x="14" y="0"/>
                      <a:pt x="1" y="14"/>
                      <a:pt x="1" y="30"/>
                    </a:cubicBezTo>
                    <a:lnTo>
                      <a:pt x="1" y="1830"/>
                    </a:lnTo>
                    <a:cubicBezTo>
                      <a:pt x="1" y="1846"/>
                      <a:pt x="14" y="1860"/>
                      <a:pt x="30" y="1860"/>
                    </a:cubicBezTo>
                    <a:lnTo>
                      <a:pt x="1539" y="1860"/>
                    </a:lnTo>
                    <a:cubicBezTo>
                      <a:pt x="1556" y="1860"/>
                      <a:pt x="1569" y="1846"/>
                      <a:pt x="1568" y="1830"/>
                    </a:cubicBezTo>
                    <a:lnTo>
                      <a:pt x="1568" y="30"/>
                    </a:lnTo>
                    <a:cubicBezTo>
                      <a:pt x="1568" y="14"/>
                      <a:pt x="1556" y="0"/>
                      <a:pt x="1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4803900" y="2466518"/>
                <a:ext cx="271101" cy="508926"/>
              </a:xfrm>
              <a:custGeom>
                <a:rect b="b" l="l" r="r" t="t"/>
                <a:pathLst>
                  <a:path extrusionOk="0" h="6026" w="3210">
                    <a:moveTo>
                      <a:pt x="1219" y="0"/>
                    </a:moveTo>
                    <a:cubicBezTo>
                      <a:pt x="1078" y="0"/>
                      <a:pt x="929" y="46"/>
                      <a:pt x="803" y="140"/>
                    </a:cubicBezTo>
                    <a:cubicBezTo>
                      <a:pt x="604" y="289"/>
                      <a:pt x="491" y="527"/>
                      <a:pt x="411" y="753"/>
                    </a:cubicBezTo>
                    <a:cubicBezTo>
                      <a:pt x="1" y="1908"/>
                      <a:pt x="145" y="3066"/>
                      <a:pt x="297" y="4166"/>
                    </a:cubicBezTo>
                    <a:cubicBezTo>
                      <a:pt x="354" y="4579"/>
                      <a:pt x="423" y="5015"/>
                      <a:pt x="708" y="5280"/>
                    </a:cubicBezTo>
                    <a:cubicBezTo>
                      <a:pt x="912" y="5471"/>
                      <a:pt x="1204" y="5548"/>
                      <a:pt x="1450" y="5687"/>
                    </a:cubicBezTo>
                    <a:cubicBezTo>
                      <a:pt x="1638" y="5791"/>
                      <a:pt x="1803" y="5934"/>
                      <a:pt x="2017" y="5996"/>
                    </a:cubicBezTo>
                    <a:cubicBezTo>
                      <a:pt x="2087" y="6016"/>
                      <a:pt x="2161" y="6025"/>
                      <a:pt x="2237" y="6025"/>
                    </a:cubicBezTo>
                    <a:cubicBezTo>
                      <a:pt x="2585" y="6025"/>
                      <a:pt x="2976" y="5825"/>
                      <a:pt x="3209" y="5507"/>
                    </a:cubicBezTo>
                    <a:cubicBezTo>
                      <a:pt x="2985" y="5095"/>
                      <a:pt x="2544" y="4851"/>
                      <a:pt x="2357" y="4416"/>
                    </a:cubicBezTo>
                    <a:cubicBezTo>
                      <a:pt x="2243" y="4154"/>
                      <a:pt x="2230" y="3842"/>
                      <a:pt x="2214" y="3537"/>
                    </a:cubicBezTo>
                    <a:cubicBezTo>
                      <a:pt x="2166" y="2643"/>
                      <a:pt x="2072" y="1763"/>
                      <a:pt x="1929" y="900"/>
                    </a:cubicBezTo>
                    <a:cubicBezTo>
                      <a:pt x="1901" y="731"/>
                      <a:pt x="1854" y="549"/>
                      <a:pt x="1776" y="399"/>
                    </a:cubicBezTo>
                    <a:cubicBezTo>
                      <a:pt x="1718" y="256"/>
                      <a:pt x="1622" y="133"/>
                      <a:pt x="1488" y="63"/>
                    </a:cubicBezTo>
                    <a:cubicBezTo>
                      <a:pt x="1409" y="22"/>
                      <a:pt x="1316" y="0"/>
                      <a:pt x="1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4952712" y="2711102"/>
                <a:ext cx="594394" cy="252014"/>
              </a:xfrm>
              <a:custGeom>
                <a:rect b="b" l="l" r="r" t="t"/>
                <a:pathLst>
                  <a:path extrusionOk="0" h="2984" w="7038">
                    <a:moveTo>
                      <a:pt x="5590" y="1"/>
                    </a:moveTo>
                    <a:cubicBezTo>
                      <a:pt x="5523" y="1"/>
                      <a:pt x="5470" y="12"/>
                      <a:pt x="5441" y="41"/>
                    </a:cubicBezTo>
                    <a:cubicBezTo>
                      <a:pt x="5305" y="174"/>
                      <a:pt x="4648" y="1691"/>
                      <a:pt x="4409" y="1777"/>
                    </a:cubicBezTo>
                    <a:cubicBezTo>
                      <a:pt x="4393" y="1782"/>
                      <a:pt x="4364" y="1785"/>
                      <a:pt x="4325" y="1785"/>
                    </a:cubicBezTo>
                    <a:cubicBezTo>
                      <a:pt x="3801" y="1785"/>
                      <a:pt x="1358" y="1329"/>
                      <a:pt x="827" y="1329"/>
                    </a:cubicBezTo>
                    <a:cubicBezTo>
                      <a:pt x="793" y="1329"/>
                      <a:pt x="766" y="1331"/>
                      <a:pt x="749" y="1335"/>
                    </a:cubicBezTo>
                    <a:lnTo>
                      <a:pt x="100" y="1890"/>
                    </a:lnTo>
                    <a:cubicBezTo>
                      <a:pt x="100" y="1890"/>
                      <a:pt x="0" y="2871"/>
                      <a:pt x="82" y="2967"/>
                    </a:cubicBezTo>
                    <a:cubicBezTo>
                      <a:pt x="91" y="2979"/>
                      <a:pt x="149" y="2984"/>
                      <a:pt x="245" y="2984"/>
                    </a:cubicBezTo>
                    <a:cubicBezTo>
                      <a:pt x="995" y="2984"/>
                      <a:pt x="4069" y="2682"/>
                      <a:pt x="4672" y="2616"/>
                    </a:cubicBezTo>
                    <a:cubicBezTo>
                      <a:pt x="5353" y="2541"/>
                      <a:pt x="5417" y="2018"/>
                      <a:pt x="5457" y="1659"/>
                    </a:cubicBezTo>
                    <a:cubicBezTo>
                      <a:pt x="5478" y="1480"/>
                      <a:pt x="5754" y="1100"/>
                      <a:pt x="5802" y="993"/>
                    </a:cubicBezTo>
                    <a:cubicBezTo>
                      <a:pt x="5813" y="967"/>
                      <a:pt x="5844" y="958"/>
                      <a:pt x="5887" y="958"/>
                    </a:cubicBezTo>
                    <a:cubicBezTo>
                      <a:pt x="6022" y="958"/>
                      <a:pt x="6271" y="1058"/>
                      <a:pt x="6324" y="1074"/>
                    </a:cubicBezTo>
                    <a:cubicBezTo>
                      <a:pt x="6395" y="1096"/>
                      <a:pt x="6540" y="1297"/>
                      <a:pt x="6624" y="1396"/>
                    </a:cubicBezTo>
                    <a:cubicBezTo>
                      <a:pt x="6657" y="1434"/>
                      <a:pt x="6680" y="1450"/>
                      <a:pt x="6697" y="1450"/>
                    </a:cubicBezTo>
                    <a:cubicBezTo>
                      <a:pt x="6724" y="1450"/>
                      <a:pt x="6737" y="1411"/>
                      <a:pt x="6752" y="1360"/>
                    </a:cubicBezTo>
                    <a:cubicBezTo>
                      <a:pt x="6777" y="1276"/>
                      <a:pt x="6516" y="1028"/>
                      <a:pt x="6411" y="897"/>
                    </a:cubicBezTo>
                    <a:cubicBezTo>
                      <a:pt x="6307" y="766"/>
                      <a:pt x="6072" y="794"/>
                      <a:pt x="6058" y="716"/>
                    </a:cubicBezTo>
                    <a:cubicBezTo>
                      <a:pt x="6052" y="690"/>
                      <a:pt x="6077" y="679"/>
                      <a:pt x="6115" y="679"/>
                    </a:cubicBezTo>
                    <a:cubicBezTo>
                      <a:pt x="6190" y="679"/>
                      <a:pt x="6317" y="719"/>
                      <a:pt x="6387" y="760"/>
                    </a:cubicBezTo>
                    <a:cubicBezTo>
                      <a:pt x="6492" y="824"/>
                      <a:pt x="6639" y="1041"/>
                      <a:pt x="6771" y="1180"/>
                    </a:cubicBezTo>
                    <a:cubicBezTo>
                      <a:pt x="6807" y="1217"/>
                      <a:pt x="6837" y="1233"/>
                      <a:pt x="6862" y="1233"/>
                    </a:cubicBezTo>
                    <a:cubicBezTo>
                      <a:pt x="6930" y="1233"/>
                      <a:pt x="6965" y="1116"/>
                      <a:pt x="6996" y="1018"/>
                    </a:cubicBezTo>
                    <a:cubicBezTo>
                      <a:pt x="7038" y="883"/>
                      <a:pt x="6565" y="284"/>
                      <a:pt x="6405" y="213"/>
                    </a:cubicBezTo>
                    <a:cubicBezTo>
                      <a:pt x="6279" y="158"/>
                      <a:pt x="5839" y="1"/>
                      <a:pt x="5590" y="1"/>
                    </a:cubicBezTo>
                    <a:close/>
                  </a:path>
                </a:pathLst>
              </a:custGeom>
              <a:solidFill>
                <a:srgbClr val="AB7C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5462997" y="2741928"/>
                <a:ext cx="96025" cy="93492"/>
              </a:xfrm>
              <a:custGeom>
                <a:rect b="b" l="l" r="r" t="t"/>
                <a:pathLst>
                  <a:path extrusionOk="0" h="1107" w="1137">
                    <a:moveTo>
                      <a:pt x="45" y="1"/>
                    </a:moveTo>
                    <a:cubicBezTo>
                      <a:pt x="16" y="1"/>
                      <a:pt x="0" y="38"/>
                      <a:pt x="32" y="45"/>
                    </a:cubicBezTo>
                    <a:cubicBezTo>
                      <a:pt x="602" y="153"/>
                      <a:pt x="848" y="685"/>
                      <a:pt x="1055" y="1090"/>
                    </a:cubicBezTo>
                    <a:cubicBezTo>
                      <a:pt x="1061" y="1102"/>
                      <a:pt x="1073" y="1106"/>
                      <a:pt x="1085" y="1106"/>
                    </a:cubicBezTo>
                    <a:cubicBezTo>
                      <a:pt x="1110" y="1106"/>
                      <a:pt x="1136" y="1086"/>
                      <a:pt x="1123" y="1062"/>
                    </a:cubicBezTo>
                    <a:cubicBezTo>
                      <a:pt x="905" y="651"/>
                      <a:pt x="638" y="106"/>
                      <a:pt x="52" y="2"/>
                    </a:cubicBezTo>
                    <a:cubicBezTo>
                      <a:pt x="49" y="1"/>
                      <a:pt x="47" y="1"/>
                      <a:pt x="45" y="1"/>
                    </a:cubicBezTo>
                    <a:close/>
                  </a:path>
                </a:pathLst>
              </a:custGeom>
              <a:solidFill>
                <a:srgbClr val="0921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4876785" y="2777906"/>
                <a:ext cx="147881" cy="187659"/>
              </a:xfrm>
              <a:custGeom>
                <a:rect b="b" l="l" r="r" t="t"/>
                <a:pathLst>
                  <a:path extrusionOk="0" h="2222" w="1751">
                    <a:moveTo>
                      <a:pt x="996" y="1"/>
                    </a:moveTo>
                    <a:cubicBezTo>
                      <a:pt x="955" y="1"/>
                      <a:pt x="914" y="11"/>
                      <a:pt x="878" y="29"/>
                    </a:cubicBezTo>
                    <a:cubicBezTo>
                      <a:pt x="792" y="72"/>
                      <a:pt x="731" y="150"/>
                      <a:pt x="671" y="227"/>
                    </a:cubicBezTo>
                    <a:cubicBezTo>
                      <a:pt x="397" y="576"/>
                      <a:pt x="115" y="946"/>
                      <a:pt x="34" y="1402"/>
                    </a:cubicBezTo>
                    <a:cubicBezTo>
                      <a:pt x="0" y="1598"/>
                      <a:pt x="12" y="1823"/>
                      <a:pt x="136" y="1982"/>
                    </a:cubicBezTo>
                    <a:cubicBezTo>
                      <a:pt x="292" y="2182"/>
                      <a:pt x="559" y="2209"/>
                      <a:pt x="795" y="2221"/>
                    </a:cubicBezTo>
                    <a:cubicBezTo>
                      <a:pt x="809" y="2221"/>
                      <a:pt x="823" y="2222"/>
                      <a:pt x="836" y="2222"/>
                    </a:cubicBezTo>
                    <a:cubicBezTo>
                      <a:pt x="890" y="2222"/>
                      <a:pt x="944" y="2214"/>
                      <a:pt x="982" y="2176"/>
                    </a:cubicBezTo>
                    <a:cubicBezTo>
                      <a:pt x="1017" y="2141"/>
                      <a:pt x="1028" y="2087"/>
                      <a:pt x="1038" y="2036"/>
                    </a:cubicBezTo>
                    <a:cubicBezTo>
                      <a:pt x="1152" y="1496"/>
                      <a:pt x="1375" y="990"/>
                      <a:pt x="1690" y="560"/>
                    </a:cubicBezTo>
                    <a:lnTo>
                      <a:pt x="1751" y="528"/>
                    </a:lnTo>
                    <a:cubicBezTo>
                      <a:pt x="1660" y="375"/>
                      <a:pt x="1419" y="452"/>
                      <a:pt x="1296" y="325"/>
                    </a:cubicBezTo>
                    <a:cubicBezTo>
                      <a:pt x="1226" y="253"/>
                      <a:pt x="1216" y="133"/>
                      <a:pt x="1146" y="61"/>
                    </a:cubicBezTo>
                    <a:cubicBezTo>
                      <a:pt x="1105" y="19"/>
                      <a:pt x="1051" y="1"/>
                      <a:pt x="9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4363798" y="3404991"/>
                <a:ext cx="522861" cy="137493"/>
              </a:xfrm>
              <a:custGeom>
                <a:rect b="b" l="l" r="r" t="t"/>
                <a:pathLst>
                  <a:path extrusionOk="0" h="1628" w="6191">
                    <a:moveTo>
                      <a:pt x="6191" y="0"/>
                    </a:moveTo>
                    <a:lnTo>
                      <a:pt x="1" y="492"/>
                    </a:lnTo>
                    <a:cubicBezTo>
                      <a:pt x="1" y="492"/>
                      <a:pt x="364" y="1300"/>
                      <a:pt x="883" y="1358"/>
                    </a:cubicBezTo>
                    <a:cubicBezTo>
                      <a:pt x="1220" y="1395"/>
                      <a:pt x="2969" y="1628"/>
                      <a:pt x="4265" y="1628"/>
                    </a:cubicBezTo>
                    <a:cubicBezTo>
                      <a:pt x="4963" y="1628"/>
                      <a:pt x="5530" y="1560"/>
                      <a:pt x="5671" y="1358"/>
                    </a:cubicBezTo>
                    <a:cubicBezTo>
                      <a:pt x="6076" y="781"/>
                      <a:pt x="6191" y="0"/>
                      <a:pt x="6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4624937" y="3164461"/>
                <a:ext cx="506308" cy="259868"/>
              </a:xfrm>
              <a:custGeom>
                <a:rect b="b" l="l" r="r" t="t"/>
                <a:pathLst>
                  <a:path extrusionOk="0" h="3077" w="5995">
                    <a:moveTo>
                      <a:pt x="4013" y="205"/>
                    </a:moveTo>
                    <a:cubicBezTo>
                      <a:pt x="4250" y="205"/>
                      <a:pt x="4483" y="239"/>
                      <a:pt x="4700" y="324"/>
                    </a:cubicBezTo>
                    <a:cubicBezTo>
                      <a:pt x="4702" y="325"/>
                      <a:pt x="4704" y="325"/>
                      <a:pt x="4706" y="326"/>
                    </a:cubicBezTo>
                    <a:lnTo>
                      <a:pt x="4706" y="326"/>
                    </a:lnTo>
                    <a:cubicBezTo>
                      <a:pt x="5186" y="579"/>
                      <a:pt x="5420" y="1088"/>
                      <a:pt x="5071" y="1563"/>
                    </a:cubicBezTo>
                    <a:cubicBezTo>
                      <a:pt x="4714" y="2046"/>
                      <a:pt x="4033" y="2384"/>
                      <a:pt x="3477" y="2567"/>
                    </a:cubicBezTo>
                    <a:cubicBezTo>
                      <a:pt x="3012" y="2721"/>
                      <a:pt x="2550" y="2706"/>
                      <a:pt x="2074" y="2780"/>
                    </a:cubicBezTo>
                    <a:cubicBezTo>
                      <a:pt x="1931" y="2802"/>
                      <a:pt x="1790" y="2831"/>
                      <a:pt x="1647" y="2857"/>
                    </a:cubicBezTo>
                    <a:cubicBezTo>
                      <a:pt x="1595" y="2866"/>
                      <a:pt x="1543" y="2874"/>
                      <a:pt x="1491" y="2884"/>
                    </a:cubicBezTo>
                    <a:lnTo>
                      <a:pt x="1491" y="2884"/>
                    </a:lnTo>
                    <a:cubicBezTo>
                      <a:pt x="1500" y="2880"/>
                      <a:pt x="1505" y="2877"/>
                      <a:pt x="1506" y="2873"/>
                    </a:cubicBezTo>
                    <a:cubicBezTo>
                      <a:pt x="1508" y="2852"/>
                      <a:pt x="1212" y="2581"/>
                      <a:pt x="1195" y="2563"/>
                    </a:cubicBezTo>
                    <a:cubicBezTo>
                      <a:pt x="1084" y="2430"/>
                      <a:pt x="981" y="2291"/>
                      <a:pt x="885" y="2147"/>
                    </a:cubicBezTo>
                    <a:cubicBezTo>
                      <a:pt x="671" y="1828"/>
                      <a:pt x="496" y="1623"/>
                      <a:pt x="862" y="1335"/>
                    </a:cubicBezTo>
                    <a:cubicBezTo>
                      <a:pt x="1330" y="966"/>
                      <a:pt x="1973" y="710"/>
                      <a:pt x="2529" y="517"/>
                    </a:cubicBezTo>
                    <a:cubicBezTo>
                      <a:pt x="2979" y="360"/>
                      <a:pt x="3507" y="205"/>
                      <a:pt x="4013" y="205"/>
                    </a:cubicBezTo>
                    <a:close/>
                    <a:moveTo>
                      <a:pt x="4330" y="0"/>
                    </a:moveTo>
                    <a:cubicBezTo>
                      <a:pt x="3528" y="0"/>
                      <a:pt x="2664" y="288"/>
                      <a:pt x="1984" y="552"/>
                    </a:cubicBezTo>
                    <a:cubicBezTo>
                      <a:pt x="1441" y="763"/>
                      <a:pt x="885" y="1018"/>
                      <a:pt x="404" y="1348"/>
                    </a:cubicBezTo>
                    <a:cubicBezTo>
                      <a:pt x="52" y="1590"/>
                      <a:pt x="0" y="1763"/>
                      <a:pt x="207" y="2112"/>
                    </a:cubicBezTo>
                    <a:cubicBezTo>
                      <a:pt x="384" y="2410"/>
                      <a:pt x="605" y="2728"/>
                      <a:pt x="866" y="2958"/>
                    </a:cubicBezTo>
                    <a:cubicBezTo>
                      <a:pt x="969" y="3049"/>
                      <a:pt x="1065" y="3077"/>
                      <a:pt x="1168" y="3077"/>
                    </a:cubicBezTo>
                    <a:cubicBezTo>
                      <a:pt x="1255" y="3077"/>
                      <a:pt x="1347" y="3057"/>
                      <a:pt x="1454" y="3038"/>
                    </a:cubicBezTo>
                    <a:cubicBezTo>
                      <a:pt x="2356" y="2874"/>
                      <a:pt x="3243" y="2860"/>
                      <a:pt x="4109" y="2496"/>
                    </a:cubicBezTo>
                    <a:cubicBezTo>
                      <a:pt x="4644" y="2270"/>
                      <a:pt x="5273" y="1943"/>
                      <a:pt x="5628" y="1467"/>
                    </a:cubicBezTo>
                    <a:cubicBezTo>
                      <a:pt x="5995" y="975"/>
                      <a:pt x="5749" y="425"/>
                      <a:pt x="5246" y="159"/>
                    </a:cubicBezTo>
                    <a:lnTo>
                      <a:pt x="5246" y="159"/>
                    </a:lnTo>
                    <a:cubicBezTo>
                      <a:pt x="5244" y="157"/>
                      <a:pt x="5242" y="156"/>
                      <a:pt x="5239" y="155"/>
                    </a:cubicBezTo>
                    <a:lnTo>
                      <a:pt x="5239" y="155"/>
                    </a:lnTo>
                    <a:cubicBezTo>
                      <a:pt x="5239" y="155"/>
                      <a:pt x="5239" y="155"/>
                      <a:pt x="5239" y="155"/>
                    </a:cubicBezTo>
                    <a:cubicBezTo>
                      <a:pt x="5232" y="152"/>
                      <a:pt x="5225" y="149"/>
                      <a:pt x="5218" y="147"/>
                    </a:cubicBezTo>
                    <a:lnTo>
                      <a:pt x="5218" y="147"/>
                    </a:lnTo>
                    <a:cubicBezTo>
                      <a:pt x="4941" y="43"/>
                      <a:pt x="4640" y="0"/>
                      <a:pt x="4330" y="0"/>
                    </a:cubicBezTo>
                    <a:close/>
                  </a:path>
                </a:pathLst>
              </a:custGeom>
              <a:solidFill>
                <a:srgbClr val="0A28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4410080" y="2435945"/>
                <a:ext cx="562724" cy="847337"/>
              </a:xfrm>
              <a:custGeom>
                <a:rect b="b" l="l" r="r" t="t"/>
                <a:pathLst>
                  <a:path extrusionOk="0" h="10033" w="6663">
                    <a:moveTo>
                      <a:pt x="4384" y="1"/>
                    </a:moveTo>
                    <a:cubicBezTo>
                      <a:pt x="3731" y="1"/>
                      <a:pt x="3022" y="206"/>
                      <a:pt x="2629" y="961"/>
                    </a:cubicBezTo>
                    <a:cubicBezTo>
                      <a:pt x="2373" y="1454"/>
                      <a:pt x="1898" y="2812"/>
                      <a:pt x="1817" y="3870"/>
                    </a:cubicBezTo>
                    <a:cubicBezTo>
                      <a:pt x="1792" y="4186"/>
                      <a:pt x="1764" y="4504"/>
                      <a:pt x="1658" y="4810"/>
                    </a:cubicBezTo>
                    <a:cubicBezTo>
                      <a:pt x="1558" y="5100"/>
                      <a:pt x="1390" y="5373"/>
                      <a:pt x="1207" y="5635"/>
                    </a:cubicBezTo>
                    <a:cubicBezTo>
                      <a:pt x="530" y="6601"/>
                      <a:pt x="508" y="8220"/>
                      <a:pt x="1" y="9252"/>
                    </a:cubicBezTo>
                    <a:cubicBezTo>
                      <a:pt x="1290" y="10033"/>
                      <a:pt x="2609" y="9591"/>
                      <a:pt x="4155" y="9941"/>
                    </a:cubicBezTo>
                    <a:cubicBezTo>
                      <a:pt x="4725" y="8680"/>
                      <a:pt x="4671" y="7456"/>
                      <a:pt x="4990" y="6140"/>
                    </a:cubicBezTo>
                    <a:cubicBezTo>
                      <a:pt x="5035" y="5955"/>
                      <a:pt x="5078" y="5762"/>
                      <a:pt x="5212" y="5607"/>
                    </a:cubicBezTo>
                    <a:cubicBezTo>
                      <a:pt x="5330" y="5471"/>
                      <a:pt x="5507" y="5379"/>
                      <a:pt x="5670" y="5279"/>
                    </a:cubicBezTo>
                    <a:cubicBezTo>
                      <a:pt x="6090" y="5021"/>
                      <a:pt x="6452" y="4667"/>
                      <a:pt x="6574" y="4247"/>
                    </a:cubicBezTo>
                    <a:cubicBezTo>
                      <a:pt x="6663" y="3942"/>
                      <a:pt x="6623" y="3627"/>
                      <a:pt x="6575" y="3320"/>
                    </a:cubicBezTo>
                    <a:cubicBezTo>
                      <a:pt x="6420" y="2294"/>
                      <a:pt x="6208" y="1274"/>
                      <a:pt x="5855" y="288"/>
                    </a:cubicBezTo>
                    <a:cubicBezTo>
                      <a:pt x="5855" y="288"/>
                      <a:pt x="5158" y="1"/>
                      <a:pt x="43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4191422" y="3347054"/>
                <a:ext cx="870647" cy="115872"/>
              </a:xfrm>
              <a:custGeom>
                <a:rect b="b" l="l" r="r" t="t"/>
                <a:pathLst>
                  <a:path extrusionOk="0" h="1372" w="10309">
                    <a:moveTo>
                      <a:pt x="10033" y="1"/>
                    </a:moveTo>
                    <a:cubicBezTo>
                      <a:pt x="9530" y="1"/>
                      <a:pt x="7437" y="698"/>
                      <a:pt x="5866" y="698"/>
                    </a:cubicBezTo>
                    <a:cubicBezTo>
                      <a:pt x="4565" y="698"/>
                      <a:pt x="2221" y="57"/>
                      <a:pt x="1015" y="57"/>
                    </a:cubicBezTo>
                    <a:cubicBezTo>
                      <a:pt x="616" y="57"/>
                      <a:pt x="341" y="127"/>
                      <a:pt x="270" y="313"/>
                    </a:cubicBezTo>
                    <a:cubicBezTo>
                      <a:pt x="0" y="1013"/>
                      <a:pt x="2231" y="1371"/>
                      <a:pt x="5693" y="1371"/>
                    </a:cubicBezTo>
                    <a:cubicBezTo>
                      <a:pt x="9154" y="1371"/>
                      <a:pt x="10308" y="198"/>
                      <a:pt x="10135" y="24"/>
                    </a:cubicBezTo>
                    <a:cubicBezTo>
                      <a:pt x="10119" y="8"/>
                      <a:pt x="10084" y="1"/>
                      <a:pt x="100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4397158" y="3126962"/>
                <a:ext cx="880866" cy="311639"/>
              </a:xfrm>
              <a:custGeom>
                <a:rect b="b" l="l" r="r" t="t"/>
                <a:pathLst>
                  <a:path extrusionOk="0" h="3690" w="10430">
                    <a:moveTo>
                      <a:pt x="2197" y="0"/>
                    </a:moveTo>
                    <a:cubicBezTo>
                      <a:pt x="1624" y="0"/>
                      <a:pt x="1174" y="744"/>
                      <a:pt x="593" y="845"/>
                    </a:cubicBezTo>
                    <a:cubicBezTo>
                      <a:pt x="519" y="857"/>
                      <a:pt x="443" y="872"/>
                      <a:pt x="379" y="912"/>
                    </a:cubicBezTo>
                    <a:cubicBezTo>
                      <a:pt x="264" y="985"/>
                      <a:pt x="210" y="1125"/>
                      <a:pt x="183" y="1257"/>
                    </a:cubicBezTo>
                    <a:cubicBezTo>
                      <a:pt x="1" y="2152"/>
                      <a:pt x="707" y="3031"/>
                      <a:pt x="1550" y="3382"/>
                    </a:cubicBezTo>
                    <a:cubicBezTo>
                      <a:pt x="2192" y="3649"/>
                      <a:pt x="2894" y="3689"/>
                      <a:pt x="3595" y="3689"/>
                    </a:cubicBezTo>
                    <a:cubicBezTo>
                      <a:pt x="3815" y="3689"/>
                      <a:pt x="4034" y="3685"/>
                      <a:pt x="4252" y="3683"/>
                    </a:cubicBezTo>
                    <a:cubicBezTo>
                      <a:pt x="5506" y="3672"/>
                      <a:pt x="6927" y="3272"/>
                      <a:pt x="8183" y="3272"/>
                    </a:cubicBezTo>
                    <a:cubicBezTo>
                      <a:pt x="8191" y="3272"/>
                      <a:pt x="8199" y="3272"/>
                      <a:pt x="8207" y="3272"/>
                    </a:cubicBezTo>
                    <a:cubicBezTo>
                      <a:pt x="8347" y="3278"/>
                      <a:pt x="8475" y="3281"/>
                      <a:pt x="8592" y="3281"/>
                    </a:cubicBezTo>
                    <a:cubicBezTo>
                      <a:pt x="10429" y="3281"/>
                      <a:pt x="9627" y="2509"/>
                      <a:pt x="9313" y="1697"/>
                    </a:cubicBezTo>
                    <a:cubicBezTo>
                      <a:pt x="6871" y="657"/>
                      <a:pt x="5595" y="528"/>
                      <a:pt x="4357" y="429"/>
                    </a:cubicBezTo>
                    <a:cubicBezTo>
                      <a:pt x="4322" y="486"/>
                      <a:pt x="4268" y="508"/>
                      <a:pt x="4200" y="508"/>
                    </a:cubicBezTo>
                    <a:cubicBezTo>
                      <a:pt x="3924" y="508"/>
                      <a:pt x="3429" y="127"/>
                      <a:pt x="3146" y="127"/>
                    </a:cubicBezTo>
                    <a:cubicBezTo>
                      <a:pt x="3139" y="127"/>
                      <a:pt x="3131" y="127"/>
                      <a:pt x="3124" y="128"/>
                    </a:cubicBezTo>
                    <a:cubicBezTo>
                      <a:pt x="3087" y="131"/>
                      <a:pt x="3052" y="132"/>
                      <a:pt x="3019" y="132"/>
                    </a:cubicBezTo>
                    <a:cubicBezTo>
                      <a:pt x="2744" y="132"/>
                      <a:pt x="2586" y="45"/>
                      <a:pt x="2280" y="6"/>
                    </a:cubicBezTo>
                    <a:cubicBezTo>
                      <a:pt x="2252" y="2"/>
                      <a:pt x="2224" y="0"/>
                      <a:pt x="2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4888778" y="2466518"/>
                <a:ext cx="68155" cy="144334"/>
              </a:xfrm>
              <a:custGeom>
                <a:rect b="b" l="l" r="r" t="t"/>
                <a:pathLst>
                  <a:path extrusionOk="0" h="1709" w="807">
                    <a:moveTo>
                      <a:pt x="289" y="0"/>
                    </a:moveTo>
                    <a:lnTo>
                      <a:pt x="0" y="383"/>
                    </a:lnTo>
                    <a:lnTo>
                      <a:pt x="192" y="1673"/>
                    </a:lnTo>
                    <a:lnTo>
                      <a:pt x="408" y="1367"/>
                    </a:lnTo>
                    <a:lnTo>
                      <a:pt x="408" y="1709"/>
                    </a:lnTo>
                    <a:lnTo>
                      <a:pt x="807" y="119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4588536" y="2466518"/>
                <a:ext cx="353782" cy="462644"/>
              </a:xfrm>
              <a:custGeom>
                <a:rect b="b" l="l" r="r" t="t"/>
                <a:pathLst>
                  <a:path extrusionOk="0" h="5478" w="4189">
                    <a:moveTo>
                      <a:pt x="1222" y="1"/>
                    </a:moveTo>
                    <a:cubicBezTo>
                      <a:pt x="1072" y="1"/>
                      <a:pt x="919" y="41"/>
                      <a:pt x="791" y="125"/>
                    </a:cubicBezTo>
                    <a:cubicBezTo>
                      <a:pt x="574" y="268"/>
                      <a:pt x="462" y="505"/>
                      <a:pt x="387" y="733"/>
                    </a:cubicBezTo>
                    <a:cubicBezTo>
                      <a:pt x="0" y="1897"/>
                      <a:pt x="960" y="4356"/>
                      <a:pt x="1305" y="4641"/>
                    </a:cubicBezTo>
                    <a:cubicBezTo>
                      <a:pt x="1553" y="4845"/>
                      <a:pt x="1892" y="4939"/>
                      <a:pt x="2185" y="5092"/>
                    </a:cubicBezTo>
                    <a:cubicBezTo>
                      <a:pt x="2409" y="5209"/>
                      <a:pt x="2609" y="5364"/>
                      <a:pt x="2858" y="5436"/>
                    </a:cubicBezTo>
                    <a:cubicBezTo>
                      <a:pt x="2956" y="5464"/>
                      <a:pt x="3059" y="5478"/>
                      <a:pt x="3164" y="5478"/>
                    </a:cubicBezTo>
                    <a:cubicBezTo>
                      <a:pt x="3549" y="5478"/>
                      <a:pt x="3956" y="5294"/>
                      <a:pt x="4189" y="4992"/>
                    </a:cubicBezTo>
                    <a:cubicBezTo>
                      <a:pt x="3902" y="4560"/>
                      <a:pt x="3380" y="4290"/>
                      <a:pt x="3133" y="3836"/>
                    </a:cubicBezTo>
                    <a:cubicBezTo>
                      <a:pt x="2983" y="3561"/>
                      <a:pt x="2363" y="1847"/>
                      <a:pt x="2137" y="956"/>
                    </a:cubicBezTo>
                    <a:cubicBezTo>
                      <a:pt x="2093" y="781"/>
                      <a:pt x="2026" y="593"/>
                      <a:pt x="1925" y="437"/>
                    </a:cubicBezTo>
                    <a:cubicBezTo>
                      <a:pt x="1849" y="286"/>
                      <a:pt x="1730" y="157"/>
                      <a:pt x="1571" y="79"/>
                    </a:cubicBezTo>
                    <a:cubicBezTo>
                      <a:pt x="1467" y="28"/>
                      <a:pt x="1345" y="1"/>
                      <a:pt x="12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5"/>
              <p:cNvSpPr/>
              <p:nvPr/>
            </p:nvSpPr>
            <p:spPr>
              <a:xfrm>
                <a:off x="4766654" y="2765745"/>
                <a:ext cx="724708" cy="201594"/>
              </a:xfrm>
              <a:custGeom>
                <a:rect b="b" l="l" r="r" t="t"/>
                <a:pathLst>
                  <a:path extrusionOk="0" h="2387" w="8581">
                    <a:moveTo>
                      <a:pt x="7127" y="1"/>
                    </a:moveTo>
                    <a:cubicBezTo>
                      <a:pt x="7091" y="1"/>
                      <a:pt x="7061" y="6"/>
                      <a:pt x="7037" y="19"/>
                    </a:cubicBezTo>
                    <a:cubicBezTo>
                      <a:pt x="6841" y="121"/>
                      <a:pt x="5625" y="1470"/>
                      <a:pt x="5329" y="1505"/>
                    </a:cubicBezTo>
                    <a:cubicBezTo>
                      <a:pt x="5324" y="1505"/>
                      <a:pt x="5320" y="1506"/>
                      <a:pt x="5314" y="1506"/>
                    </a:cubicBezTo>
                    <a:cubicBezTo>
                      <a:pt x="4940" y="1506"/>
                      <a:pt x="1707" y="323"/>
                      <a:pt x="1329" y="323"/>
                    </a:cubicBezTo>
                    <a:cubicBezTo>
                      <a:pt x="1328" y="323"/>
                      <a:pt x="1326" y="323"/>
                      <a:pt x="1325" y="323"/>
                    </a:cubicBezTo>
                    <a:lnTo>
                      <a:pt x="419" y="733"/>
                    </a:lnTo>
                    <a:cubicBezTo>
                      <a:pt x="419" y="733"/>
                      <a:pt x="0" y="1672"/>
                      <a:pt x="61" y="1784"/>
                    </a:cubicBezTo>
                    <a:cubicBezTo>
                      <a:pt x="122" y="1896"/>
                      <a:pt x="4571" y="2314"/>
                      <a:pt x="5365" y="2380"/>
                    </a:cubicBezTo>
                    <a:cubicBezTo>
                      <a:pt x="5413" y="2384"/>
                      <a:pt x="5459" y="2386"/>
                      <a:pt x="5503" y="2386"/>
                    </a:cubicBezTo>
                    <a:cubicBezTo>
                      <a:pt x="6187" y="2386"/>
                      <a:pt x="6403" y="1927"/>
                      <a:pt x="6550" y="1606"/>
                    </a:cubicBezTo>
                    <a:cubicBezTo>
                      <a:pt x="6629" y="1435"/>
                      <a:pt x="7062" y="1119"/>
                      <a:pt x="7148" y="1024"/>
                    </a:cubicBezTo>
                    <a:cubicBezTo>
                      <a:pt x="7162" y="1008"/>
                      <a:pt x="7184" y="1002"/>
                      <a:pt x="7211" y="1002"/>
                    </a:cubicBezTo>
                    <a:cubicBezTo>
                      <a:pt x="7356" y="1002"/>
                      <a:pt x="7652" y="1181"/>
                      <a:pt x="7714" y="1211"/>
                    </a:cubicBezTo>
                    <a:cubicBezTo>
                      <a:pt x="7788" y="1246"/>
                      <a:pt x="7888" y="1472"/>
                      <a:pt x="7953" y="1586"/>
                    </a:cubicBezTo>
                    <a:cubicBezTo>
                      <a:pt x="7982" y="1635"/>
                      <a:pt x="8004" y="1655"/>
                      <a:pt x="8025" y="1655"/>
                    </a:cubicBezTo>
                    <a:cubicBezTo>
                      <a:pt x="8053" y="1655"/>
                      <a:pt x="8078" y="1621"/>
                      <a:pt x="8108" y="1577"/>
                    </a:cubicBezTo>
                    <a:cubicBezTo>
                      <a:pt x="8163" y="1500"/>
                      <a:pt x="7946" y="1205"/>
                      <a:pt x="7868" y="1054"/>
                    </a:cubicBezTo>
                    <a:cubicBezTo>
                      <a:pt x="7791" y="904"/>
                      <a:pt x="7516" y="884"/>
                      <a:pt x="7523" y="806"/>
                    </a:cubicBezTo>
                    <a:cubicBezTo>
                      <a:pt x="7525" y="786"/>
                      <a:pt x="7542" y="778"/>
                      <a:pt x="7568" y="778"/>
                    </a:cubicBezTo>
                    <a:cubicBezTo>
                      <a:pt x="7647" y="778"/>
                      <a:pt x="7807" y="853"/>
                      <a:pt x="7882" y="916"/>
                    </a:cubicBezTo>
                    <a:cubicBezTo>
                      <a:pt x="7981" y="1000"/>
                      <a:pt x="8081" y="1243"/>
                      <a:pt x="8188" y="1405"/>
                    </a:cubicBezTo>
                    <a:cubicBezTo>
                      <a:pt x="8221" y="1456"/>
                      <a:pt x="8254" y="1476"/>
                      <a:pt x="8286" y="1476"/>
                    </a:cubicBezTo>
                    <a:cubicBezTo>
                      <a:pt x="8359" y="1476"/>
                      <a:pt x="8429" y="1376"/>
                      <a:pt x="8491" y="1292"/>
                    </a:cubicBezTo>
                    <a:cubicBezTo>
                      <a:pt x="8580" y="1169"/>
                      <a:pt x="8233" y="487"/>
                      <a:pt x="8073" y="384"/>
                    </a:cubicBezTo>
                    <a:cubicBezTo>
                      <a:pt x="7933" y="294"/>
                      <a:pt x="7390" y="1"/>
                      <a:pt x="7127" y="1"/>
                    </a:cubicBezTo>
                    <a:close/>
                  </a:path>
                </a:pathLst>
              </a:custGeom>
              <a:solidFill>
                <a:srgbClr val="CF97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5"/>
              <p:cNvSpPr/>
              <p:nvPr/>
            </p:nvSpPr>
            <p:spPr>
              <a:xfrm>
                <a:off x="5409874" y="2804932"/>
                <a:ext cx="79726" cy="109960"/>
              </a:xfrm>
              <a:custGeom>
                <a:rect b="b" l="l" r="r" t="t"/>
                <a:pathLst>
                  <a:path extrusionOk="0" h="1302" w="944">
                    <a:moveTo>
                      <a:pt x="39" y="0"/>
                    </a:moveTo>
                    <a:cubicBezTo>
                      <a:pt x="12" y="0"/>
                      <a:pt x="1" y="38"/>
                      <a:pt x="31" y="48"/>
                    </a:cubicBezTo>
                    <a:cubicBezTo>
                      <a:pt x="601" y="257"/>
                      <a:pt x="740" y="811"/>
                      <a:pt x="858" y="1276"/>
                    </a:cubicBezTo>
                    <a:cubicBezTo>
                      <a:pt x="862" y="1294"/>
                      <a:pt x="878" y="1302"/>
                      <a:pt x="895" y="1302"/>
                    </a:cubicBezTo>
                    <a:cubicBezTo>
                      <a:pt x="919" y="1302"/>
                      <a:pt x="943" y="1287"/>
                      <a:pt x="937" y="1262"/>
                    </a:cubicBezTo>
                    <a:cubicBezTo>
                      <a:pt x="807" y="777"/>
                      <a:pt x="647" y="212"/>
                      <a:pt x="50" y="2"/>
                    </a:cubicBezTo>
                    <a:cubicBezTo>
                      <a:pt x="46" y="1"/>
                      <a:pt x="42" y="0"/>
                      <a:pt x="39" y="0"/>
                    </a:cubicBezTo>
                    <a:close/>
                  </a:path>
                </a:pathLst>
              </a:custGeom>
              <a:solidFill>
                <a:srgbClr val="081C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5"/>
              <p:cNvSpPr/>
              <p:nvPr/>
            </p:nvSpPr>
            <p:spPr>
              <a:xfrm>
                <a:off x="5410549" y="2804679"/>
                <a:ext cx="79134" cy="110552"/>
              </a:xfrm>
              <a:custGeom>
                <a:rect b="b" l="l" r="r" t="t"/>
                <a:pathLst>
                  <a:path extrusionOk="0" h="1309" w="937">
                    <a:moveTo>
                      <a:pt x="31" y="6"/>
                    </a:moveTo>
                    <a:cubicBezTo>
                      <a:pt x="34" y="6"/>
                      <a:pt x="38" y="7"/>
                      <a:pt x="41" y="8"/>
                    </a:cubicBezTo>
                    <a:cubicBezTo>
                      <a:pt x="101" y="29"/>
                      <a:pt x="159" y="55"/>
                      <a:pt x="215" y="85"/>
                    </a:cubicBezTo>
                    <a:cubicBezTo>
                      <a:pt x="266" y="113"/>
                      <a:pt x="315" y="146"/>
                      <a:pt x="361" y="182"/>
                    </a:cubicBezTo>
                    <a:cubicBezTo>
                      <a:pt x="405" y="217"/>
                      <a:pt x="446" y="255"/>
                      <a:pt x="484" y="296"/>
                    </a:cubicBezTo>
                    <a:cubicBezTo>
                      <a:pt x="523" y="336"/>
                      <a:pt x="557" y="380"/>
                      <a:pt x="589" y="425"/>
                    </a:cubicBezTo>
                    <a:cubicBezTo>
                      <a:pt x="620" y="469"/>
                      <a:pt x="649" y="516"/>
                      <a:pt x="675" y="564"/>
                    </a:cubicBezTo>
                    <a:cubicBezTo>
                      <a:pt x="701" y="612"/>
                      <a:pt x="725" y="661"/>
                      <a:pt x="747" y="711"/>
                    </a:cubicBezTo>
                    <a:cubicBezTo>
                      <a:pt x="768" y="761"/>
                      <a:pt x="788" y="813"/>
                      <a:pt x="806" y="865"/>
                    </a:cubicBezTo>
                    <a:cubicBezTo>
                      <a:pt x="825" y="916"/>
                      <a:pt x="841" y="968"/>
                      <a:pt x="857" y="1020"/>
                    </a:cubicBezTo>
                    <a:cubicBezTo>
                      <a:pt x="872" y="1072"/>
                      <a:pt x="887" y="1123"/>
                      <a:pt x="901" y="1176"/>
                    </a:cubicBezTo>
                    <a:cubicBezTo>
                      <a:pt x="908" y="1200"/>
                      <a:pt x="914" y="1226"/>
                      <a:pt x="922" y="1252"/>
                    </a:cubicBezTo>
                    <a:cubicBezTo>
                      <a:pt x="925" y="1262"/>
                      <a:pt x="929" y="1272"/>
                      <a:pt x="924" y="1283"/>
                    </a:cubicBezTo>
                    <a:cubicBezTo>
                      <a:pt x="921" y="1291"/>
                      <a:pt x="912" y="1296"/>
                      <a:pt x="904" y="1299"/>
                    </a:cubicBezTo>
                    <a:cubicBezTo>
                      <a:pt x="899" y="1301"/>
                      <a:pt x="893" y="1302"/>
                      <a:pt x="887" y="1302"/>
                    </a:cubicBezTo>
                    <a:cubicBezTo>
                      <a:pt x="873" y="1302"/>
                      <a:pt x="859" y="1296"/>
                      <a:pt x="854" y="1284"/>
                    </a:cubicBezTo>
                    <a:cubicBezTo>
                      <a:pt x="852" y="1278"/>
                      <a:pt x="851" y="1271"/>
                      <a:pt x="849" y="1266"/>
                    </a:cubicBezTo>
                    <a:cubicBezTo>
                      <a:pt x="847" y="1260"/>
                      <a:pt x="845" y="1254"/>
                      <a:pt x="844" y="1248"/>
                    </a:cubicBezTo>
                    <a:cubicBezTo>
                      <a:pt x="841" y="1234"/>
                      <a:pt x="838" y="1222"/>
                      <a:pt x="834" y="1209"/>
                    </a:cubicBezTo>
                    <a:cubicBezTo>
                      <a:pt x="822" y="1158"/>
                      <a:pt x="808" y="1107"/>
                      <a:pt x="794" y="1055"/>
                    </a:cubicBezTo>
                    <a:cubicBezTo>
                      <a:pt x="780" y="1004"/>
                      <a:pt x="764" y="951"/>
                      <a:pt x="748" y="900"/>
                    </a:cubicBezTo>
                    <a:cubicBezTo>
                      <a:pt x="731" y="849"/>
                      <a:pt x="713" y="797"/>
                      <a:pt x="692" y="747"/>
                    </a:cubicBezTo>
                    <a:cubicBezTo>
                      <a:pt x="673" y="697"/>
                      <a:pt x="650" y="647"/>
                      <a:pt x="625" y="600"/>
                    </a:cubicBezTo>
                    <a:cubicBezTo>
                      <a:pt x="601" y="551"/>
                      <a:pt x="573" y="504"/>
                      <a:pt x="543" y="459"/>
                    </a:cubicBezTo>
                    <a:cubicBezTo>
                      <a:pt x="513" y="413"/>
                      <a:pt x="480" y="371"/>
                      <a:pt x="443" y="330"/>
                    </a:cubicBezTo>
                    <a:cubicBezTo>
                      <a:pt x="406" y="289"/>
                      <a:pt x="366" y="251"/>
                      <a:pt x="323" y="216"/>
                    </a:cubicBezTo>
                    <a:cubicBezTo>
                      <a:pt x="278" y="180"/>
                      <a:pt x="229" y="147"/>
                      <a:pt x="178" y="119"/>
                    </a:cubicBezTo>
                    <a:cubicBezTo>
                      <a:pt x="151" y="104"/>
                      <a:pt x="125" y="91"/>
                      <a:pt x="96" y="78"/>
                    </a:cubicBezTo>
                    <a:cubicBezTo>
                      <a:pt x="82" y="72"/>
                      <a:pt x="68" y="66"/>
                      <a:pt x="54" y="61"/>
                    </a:cubicBezTo>
                    <a:cubicBezTo>
                      <a:pt x="45" y="58"/>
                      <a:pt x="38" y="55"/>
                      <a:pt x="30" y="51"/>
                    </a:cubicBezTo>
                    <a:cubicBezTo>
                      <a:pt x="24" y="49"/>
                      <a:pt x="17" y="47"/>
                      <a:pt x="12" y="42"/>
                    </a:cubicBezTo>
                    <a:cubicBezTo>
                      <a:pt x="6" y="34"/>
                      <a:pt x="6" y="24"/>
                      <a:pt x="11" y="16"/>
                    </a:cubicBezTo>
                    <a:cubicBezTo>
                      <a:pt x="16" y="9"/>
                      <a:pt x="23" y="6"/>
                      <a:pt x="31" y="6"/>
                    </a:cubicBezTo>
                    <a:close/>
                    <a:moveTo>
                      <a:pt x="32" y="0"/>
                    </a:moveTo>
                    <a:cubicBezTo>
                      <a:pt x="16" y="0"/>
                      <a:pt x="0" y="12"/>
                      <a:pt x="1" y="30"/>
                    </a:cubicBezTo>
                    <a:cubicBezTo>
                      <a:pt x="2" y="40"/>
                      <a:pt x="7" y="48"/>
                      <a:pt x="17" y="53"/>
                    </a:cubicBezTo>
                    <a:cubicBezTo>
                      <a:pt x="23" y="57"/>
                      <a:pt x="31" y="59"/>
                      <a:pt x="37" y="61"/>
                    </a:cubicBezTo>
                    <a:cubicBezTo>
                      <a:pt x="45" y="64"/>
                      <a:pt x="53" y="67"/>
                      <a:pt x="60" y="70"/>
                    </a:cubicBezTo>
                    <a:cubicBezTo>
                      <a:pt x="118" y="94"/>
                      <a:pt x="175" y="122"/>
                      <a:pt x="227" y="156"/>
                    </a:cubicBezTo>
                    <a:cubicBezTo>
                      <a:pt x="278" y="187"/>
                      <a:pt x="324" y="223"/>
                      <a:pt x="367" y="262"/>
                    </a:cubicBezTo>
                    <a:cubicBezTo>
                      <a:pt x="409" y="300"/>
                      <a:pt x="447" y="343"/>
                      <a:pt x="482" y="387"/>
                    </a:cubicBezTo>
                    <a:cubicBezTo>
                      <a:pt x="517" y="430"/>
                      <a:pt x="548" y="476"/>
                      <a:pt x="577" y="525"/>
                    </a:cubicBezTo>
                    <a:cubicBezTo>
                      <a:pt x="606" y="572"/>
                      <a:pt x="630" y="622"/>
                      <a:pt x="654" y="673"/>
                    </a:cubicBezTo>
                    <a:cubicBezTo>
                      <a:pt x="677" y="723"/>
                      <a:pt x="697" y="775"/>
                      <a:pt x="716" y="828"/>
                    </a:cubicBezTo>
                    <a:cubicBezTo>
                      <a:pt x="735" y="880"/>
                      <a:pt x="752" y="933"/>
                      <a:pt x="767" y="986"/>
                    </a:cubicBezTo>
                    <a:cubicBezTo>
                      <a:pt x="783" y="1039"/>
                      <a:pt x="797" y="1092"/>
                      <a:pt x="811" y="1145"/>
                    </a:cubicBezTo>
                    <a:cubicBezTo>
                      <a:pt x="819" y="1171"/>
                      <a:pt x="825" y="1197"/>
                      <a:pt x="831" y="1224"/>
                    </a:cubicBezTo>
                    <a:cubicBezTo>
                      <a:pt x="835" y="1236"/>
                      <a:pt x="838" y="1249"/>
                      <a:pt x="841" y="1262"/>
                    </a:cubicBezTo>
                    <a:cubicBezTo>
                      <a:pt x="843" y="1272"/>
                      <a:pt x="845" y="1285"/>
                      <a:pt x="852" y="1294"/>
                    </a:cubicBezTo>
                    <a:cubicBezTo>
                      <a:pt x="859" y="1303"/>
                      <a:pt x="873" y="1308"/>
                      <a:pt x="887" y="1308"/>
                    </a:cubicBezTo>
                    <a:cubicBezTo>
                      <a:pt x="911" y="1308"/>
                      <a:pt x="936" y="1294"/>
                      <a:pt x="932" y="1268"/>
                    </a:cubicBezTo>
                    <a:cubicBezTo>
                      <a:pt x="930" y="1255"/>
                      <a:pt x="926" y="1242"/>
                      <a:pt x="923" y="1230"/>
                    </a:cubicBezTo>
                    <a:cubicBezTo>
                      <a:pt x="918" y="1217"/>
                      <a:pt x="915" y="1204"/>
                      <a:pt x="912" y="1191"/>
                    </a:cubicBezTo>
                    <a:cubicBezTo>
                      <a:pt x="905" y="1165"/>
                      <a:pt x="898" y="1139"/>
                      <a:pt x="890" y="1112"/>
                    </a:cubicBezTo>
                    <a:cubicBezTo>
                      <a:pt x="875" y="1059"/>
                      <a:pt x="860" y="1006"/>
                      <a:pt x="842" y="953"/>
                    </a:cubicBezTo>
                    <a:cubicBezTo>
                      <a:pt x="826" y="900"/>
                      <a:pt x="807" y="847"/>
                      <a:pt x="787" y="795"/>
                    </a:cubicBezTo>
                    <a:cubicBezTo>
                      <a:pt x="767" y="743"/>
                      <a:pt x="746" y="691"/>
                      <a:pt x="722" y="642"/>
                    </a:cubicBezTo>
                    <a:cubicBezTo>
                      <a:pt x="697" y="590"/>
                      <a:pt x="671" y="541"/>
                      <a:pt x="642" y="494"/>
                    </a:cubicBezTo>
                    <a:cubicBezTo>
                      <a:pt x="613" y="446"/>
                      <a:pt x="581" y="400"/>
                      <a:pt x="546" y="357"/>
                    </a:cubicBezTo>
                    <a:cubicBezTo>
                      <a:pt x="511" y="313"/>
                      <a:pt x="472" y="271"/>
                      <a:pt x="430" y="232"/>
                    </a:cubicBezTo>
                    <a:cubicBezTo>
                      <a:pt x="388" y="193"/>
                      <a:pt x="342" y="157"/>
                      <a:pt x="293" y="126"/>
                    </a:cubicBezTo>
                    <a:cubicBezTo>
                      <a:pt x="242" y="92"/>
                      <a:pt x="187" y="62"/>
                      <a:pt x="131" y="36"/>
                    </a:cubicBezTo>
                    <a:cubicBezTo>
                      <a:pt x="102" y="24"/>
                      <a:pt x="73" y="12"/>
                      <a:pt x="43" y="1"/>
                    </a:cubicBezTo>
                    <a:cubicBezTo>
                      <a:pt x="43" y="1"/>
                      <a:pt x="43" y="1"/>
                      <a:pt x="42" y="1"/>
                    </a:cubicBezTo>
                    <a:cubicBezTo>
                      <a:pt x="42" y="1"/>
                      <a:pt x="41" y="1"/>
                      <a:pt x="41" y="1"/>
                    </a:cubicBezTo>
                    <a:lnTo>
                      <a:pt x="41" y="1"/>
                    </a:lnTo>
                    <a:cubicBezTo>
                      <a:pt x="38" y="0"/>
                      <a:pt x="35" y="0"/>
                      <a:pt x="32" y="0"/>
                    </a:cubicBezTo>
                    <a:close/>
                  </a:path>
                </a:pathLst>
              </a:custGeom>
              <a:solidFill>
                <a:srgbClr val="081C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5"/>
              <p:cNvSpPr/>
              <p:nvPr/>
            </p:nvSpPr>
            <p:spPr>
              <a:xfrm>
                <a:off x="4688617" y="2736270"/>
                <a:ext cx="200243" cy="182001"/>
              </a:xfrm>
              <a:custGeom>
                <a:rect b="b" l="l" r="r" t="t"/>
                <a:pathLst>
                  <a:path extrusionOk="0" h="2155" w="2371">
                    <a:moveTo>
                      <a:pt x="1620" y="1"/>
                    </a:moveTo>
                    <a:cubicBezTo>
                      <a:pt x="1592" y="1"/>
                      <a:pt x="1565" y="4"/>
                      <a:pt x="1538" y="10"/>
                    </a:cubicBezTo>
                    <a:cubicBezTo>
                      <a:pt x="1429" y="35"/>
                      <a:pt x="1335" y="99"/>
                      <a:pt x="1243" y="161"/>
                    </a:cubicBezTo>
                    <a:cubicBezTo>
                      <a:pt x="825" y="447"/>
                      <a:pt x="390" y="751"/>
                      <a:pt x="157" y="1180"/>
                    </a:cubicBezTo>
                    <a:cubicBezTo>
                      <a:pt x="58" y="1365"/>
                      <a:pt x="1" y="1588"/>
                      <a:pt x="91" y="1769"/>
                    </a:cubicBezTo>
                    <a:cubicBezTo>
                      <a:pt x="205" y="1996"/>
                      <a:pt x="499" y="2077"/>
                      <a:pt x="762" y="2137"/>
                    </a:cubicBezTo>
                    <a:cubicBezTo>
                      <a:pt x="803" y="2146"/>
                      <a:pt x="846" y="2155"/>
                      <a:pt x="888" y="2155"/>
                    </a:cubicBezTo>
                    <a:cubicBezTo>
                      <a:pt x="922" y="2155"/>
                      <a:pt x="956" y="2149"/>
                      <a:pt x="986" y="2133"/>
                    </a:cubicBezTo>
                    <a:cubicBezTo>
                      <a:pt x="1037" y="2105"/>
                      <a:pt x="1066" y="2053"/>
                      <a:pt x="1095" y="2006"/>
                    </a:cubicBezTo>
                    <a:cubicBezTo>
                      <a:pt x="1391" y="1501"/>
                      <a:pt x="1803" y="1052"/>
                      <a:pt x="2291" y="696"/>
                    </a:cubicBezTo>
                    <a:lnTo>
                      <a:pt x="2370" y="677"/>
                    </a:lnTo>
                    <a:cubicBezTo>
                      <a:pt x="2316" y="508"/>
                      <a:pt x="2019" y="534"/>
                      <a:pt x="1920" y="385"/>
                    </a:cubicBezTo>
                    <a:cubicBezTo>
                      <a:pt x="1863" y="301"/>
                      <a:pt x="1889" y="182"/>
                      <a:pt x="1833" y="96"/>
                    </a:cubicBezTo>
                    <a:cubicBezTo>
                      <a:pt x="1789" y="31"/>
                      <a:pt x="1705" y="1"/>
                      <a:pt x="16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5"/>
              <p:cNvSpPr/>
              <p:nvPr/>
            </p:nvSpPr>
            <p:spPr>
              <a:xfrm>
                <a:off x="4194463" y="3185068"/>
                <a:ext cx="501494" cy="249142"/>
              </a:xfrm>
              <a:custGeom>
                <a:rect b="b" l="l" r="r" t="t"/>
                <a:pathLst>
                  <a:path extrusionOk="0" h="2950" w="5938">
                    <a:moveTo>
                      <a:pt x="4442" y="1"/>
                    </a:moveTo>
                    <a:cubicBezTo>
                      <a:pt x="3558" y="1"/>
                      <a:pt x="2588" y="342"/>
                      <a:pt x="1836" y="663"/>
                    </a:cubicBezTo>
                    <a:cubicBezTo>
                      <a:pt x="1359" y="866"/>
                      <a:pt x="826" y="1095"/>
                      <a:pt x="418" y="1423"/>
                    </a:cubicBezTo>
                    <a:cubicBezTo>
                      <a:pt x="143" y="1643"/>
                      <a:pt x="0" y="2109"/>
                      <a:pt x="445" y="2219"/>
                    </a:cubicBezTo>
                    <a:cubicBezTo>
                      <a:pt x="453" y="2221"/>
                      <a:pt x="464" y="2222"/>
                      <a:pt x="477" y="2222"/>
                    </a:cubicBezTo>
                    <a:cubicBezTo>
                      <a:pt x="633" y="2222"/>
                      <a:pt x="1036" y="2061"/>
                      <a:pt x="919" y="2033"/>
                    </a:cubicBezTo>
                    <a:cubicBezTo>
                      <a:pt x="763" y="1994"/>
                      <a:pt x="699" y="1826"/>
                      <a:pt x="718" y="1684"/>
                    </a:cubicBezTo>
                    <a:cubicBezTo>
                      <a:pt x="753" y="1441"/>
                      <a:pt x="1017" y="1304"/>
                      <a:pt x="1205" y="1193"/>
                    </a:cubicBezTo>
                    <a:cubicBezTo>
                      <a:pt x="1549" y="990"/>
                      <a:pt x="1910" y="809"/>
                      <a:pt x="2280" y="658"/>
                    </a:cubicBezTo>
                    <a:cubicBezTo>
                      <a:pt x="2793" y="447"/>
                      <a:pt x="3491" y="191"/>
                      <a:pt x="4119" y="191"/>
                    </a:cubicBezTo>
                    <a:cubicBezTo>
                      <a:pt x="4366" y="191"/>
                      <a:pt x="4601" y="231"/>
                      <a:pt x="4811" y="328"/>
                    </a:cubicBezTo>
                    <a:cubicBezTo>
                      <a:pt x="5581" y="682"/>
                      <a:pt x="5416" y="1431"/>
                      <a:pt x="4862" y="1880"/>
                    </a:cubicBezTo>
                    <a:cubicBezTo>
                      <a:pt x="4162" y="2446"/>
                      <a:pt x="3294" y="2746"/>
                      <a:pt x="2399" y="2757"/>
                    </a:cubicBezTo>
                    <a:cubicBezTo>
                      <a:pt x="2289" y="2758"/>
                      <a:pt x="2080" y="2773"/>
                      <a:pt x="1996" y="2852"/>
                    </a:cubicBezTo>
                    <a:cubicBezTo>
                      <a:pt x="1941" y="2906"/>
                      <a:pt x="1886" y="2949"/>
                      <a:pt x="2011" y="2949"/>
                    </a:cubicBezTo>
                    <a:cubicBezTo>
                      <a:pt x="2014" y="2949"/>
                      <a:pt x="2017" y="2949"/>
                      <a:pt x="2020" y="2949"/>
                    </a:cubicBezTo>
                    <a:cubicBezTo>
                      <a:pt x="3081" y="2938"/>
                      <a:pt x="4143" y="2648"/>
                      <a:pt x="5036" y="2069"/>
                    </a:cubicBezTo>
                    <a:cubicBezTo>
                      <a:pt x="5414" y="1824"/>
                      <a:pt x="5919" y="1471"/>
                      <a:pt x="5928" y="970"/>
                    </a:cubicBezTo>
                    <a:cubicBezTo>
                      <a:pt x="5937" y="489"/>
                      <a:pt x="5489" y="162"/>
                      <a:pt x="5062" y="65"/>
                    </a:cubicBezTo>
                    <a:cubicBezTo>
                      <a:pt x="4863" y="21"/>
                      <a:pt x="4655" y="1"/>
                      <a:pt x="4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5"/>
              <p:cNvSpPr/>
              <p:nvPr/>
            </p:nvSpPr>
            <p:spPr>
              <a:xfrm>
                <a:off x="5074075" y="3270284"/>
                <a:ext cx="109538" cy="100079"/>
              </a:xfrm>
              <a:custGeom>
                <a:rect b="b" l="l" r="r" t="t"/>
                <a:pathLst>
                  <a:path extrusionOk="0" h="1185" w="1297">
                    <a:moveTo>
                      <a:pt x="1297" y="0"/>
                    </a:moveTo>
                    <a:lnTo>
                      <a:pt x="1297" y="0"/>
                    </a:lnTo>
                    <a:lnTo>
                      <a:pt x="1297" y="0"/>
                    </a:lnTo>
                    <a:cubicBezTo>
                      <a:pt x="1297" y="0"/>
                      <a:pt x="1297" y="0"/>
                      <a:pt x="1297" y="0"/>
                    </a:cubicBezTo>
                    <a:close/>
                    <a:moveTo>
                      <a:pt x="1297" y="0"/>
                    </a:moveTo>
                    <a:cubicBezTo>
                      <a:pt x="1296" y="1"/>
                      <a:pt x="261" y="201"/>
                      <a:pt x="0" y="300"/>
                    </a:cubicBezTo>
                    <a:lnTo>
                      <a:pt x="248" y="1184"/>
                    </a:lnTo>
                    <a:lnTo>
                      <a:pt x="725" y="1184"/>
                    </a:lnTo>
                    <a:lnTo>
                      <a:pt x="1237" y="637"/>
                    </a:ln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CF97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5"/>
              <p:cNvSpPr/>
              <p:nvPr/>
            </p:nvSpPr>
            <p:spPr>
              <a:xfrm>
                <a:off x="5119006" y="3270284"/>
                <a:ext cx="186392" cy="761362"/>
              </a:xfrm>
              <a:custGeom>
                <a:rect b="b" l="l" r="r" t="t"/>
                <a:pathLst>
                  <a:path extrusionOk="0" h="9015" w="2207">
                    <a:moveTo>
                      <a:pt x="766" y="0"/>
                    </a:moveTo>
                    <a:cubicBezTo>
                      <a:pt x="1" y="387"/>
                      <a:pt x="78" y="1316"/>
                      <a:pt x="78" y="1316"/>
                    </a:cubicBezTo>
                    <a:cubicBezTo>
                      <a:pt x="78" y="1316"/>
                      <a:pt x="364" y="1379"/>
                      <a:pt x="451" y="1554"/>
                    </a:cubicBezTo>
                    <a:cubicBezTo>
                      <a:pt x="539" y="1729"/>
                      <a:pt x="117" y="3520"/>
                      <a:pt x="168" y="4110"/>
                    </a:cubicBezTo>
                    <a:cubicBezTo>
                      <a:pt x="221" y="4700"/>
                      <a:pt x="365" y="6843"/>
                      <a:pt x="382" y="7086"/>
                    </a:cubicBezTo>
                    <a:cubicBezTo>
                      <a:pt x="390" y="7202"/>
                      <a:pt x="331" y="7315"/>
                      <a:pt x="247" y="7444"/>
                    </a:cubicBezTo>
                    <a:cubicBezTo>
                      <a:pt x="288" y="7490"/>
                      <a:pt x="325" y="7541"/>
                      <a:pt x="360" y="7591"/>
                    </a:cubicBezTo>
                    <a:cubicBezTo>
                      <a:pt x="729" y="8114"/>
                      <a:pt x="1069" y="8719"/>
                      <a:pt x="1663" y="8956"/>
                    </a:cubicBezTo>
                    <a:cubicBezTo>
                      <a:pt x="1746" y="8990"/>
                      <a:pt x="1838" y="9015"/>
                      <a:pt x="1927" y="9015"/>
                    </a:cubicBezTo>
                    <a:cubicBezTo>
                      <a:pt x="1976" y="9015"/>
                      <a:pt x="2023" y="9008"/>
                      <a:pt x="2069" y="8991"/>
                    </a:cubicBezTo>
                    <a:cubicBezTo>
                      <a:pt x="2119" y="8972"/>
                      <a:pt x="2165" y="8942"/>
                      <a:pt x="2207" y="8906"/>
                    </a:cubicBezTo>
                    <a:cubicBezTo>
                      <a:pt x="2168" y="8885"/>
                      <a:pt x="2131" y="8867"/>
                      <a:pt x="2097" y="8854"/>
                    </a:cubicBezTo>
                    <a:cubicBezTo>
                      <a:pt x="1812" y="8746"/>
                      <a:pt x="1433" y="7237"/>
                      <a:pt x="1348" y="6892"/>
                    </a:cubicBezTo>
                    <a:cubicBezTo>
                      <a:pt x="1262" y="6547"/>
                      <a:pt x="1664" y="3163"/>
                      <a:pt x="1661" y="2715"/>
                    </a:cubicBezTo>
                    <a:cubicBezTo>
                      <a:pt x="1657" y="2268"/>
                      <a:pt x="1879" y="1039"/>
                      <a:pt x="1828" y="660"/>
                    </a:cubicBezTo>
                    <a:cubicBezTo>
                      <a:pt x="1785" y="321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rgbClr val="CF97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5"/>
              <p:cNvSpPr/>
              <p:nvPr/>
            </p:nvSpPr>
            <p:spPr>
              <a:xfrm>
                <a:off x="5100088" y="3898973"/>
                <a:ext cx="259446" cy="190024"/>
              </a:xfrm>
              <a:custGeom>
                <a:rect b="b" l="l" r="r" t="t"/>
                <a:pathLst>
                  <a:path extrusionOk="0" h="2250" w="3072">
                    <a:moveTo>
                      <a:pt x="471" y="0"/>
                    </a:moveTo>
                    <a:cubicBezTo>
                      <a:pt x="381" y="138"/>
                      <a:pt x="264" y="293"/>
                      <a:pt x="173" y="492"/>
                    </a:cubicBezTo>
                    <a:cubicBezTo>
                      <a:pt x="1" y="872"/>
                      <a:pt x="234" y="2102"/>
                      <a:pt x="234" y="2102"/>
                    </a:cubicBezTo>
                    <a:lnTo>
                      <a:pt x="580" y="2102"/>
                    </a:lnTo>
                    <a:lnTo>
                      <a:pt x="580" y="996"/>
                    </a:lnTo>
                    <a:cubicBezTo>
                      <a:pt x="580" y="996"/>
                      <a:pt x="839" y="1864"/>
                      <a:pt x="1054" y="2102"/>
                    </a:cubicBezTo>
                    <a:cubicBezTo>
                      <a:pt x="1150" y="2208"/>
                      <a:pt x="1494" y="2250"/>
                      <a:pt x="1862" y="2250"/>
                    </a:cubicBezTo>
                    <a:cubicBezTo>
                      <a:pt x="2320" y="2250"/>
                      <a:pt x="2816" y="2185"/>
                      <a:pt x="2915" y="2102"/>
                    </a:cubicBezTo>
                    <a:cubicBezTo>
                      <a:pt x="3071" y="1970"/>
                      <a:pt x="2713" y="1619"/>
                      <a:pt x="2431" y="1462"/>
                    </a:cubicBezTo>
                    <a:cubicBezTo>
                      <a:pt x="2389" y="1498"/>
                      <a:pt x="2343" y="1528"/>
                      <a:pt x="2293" y="1548"/>
                    </a:cubicBezTo>
                    <a:cubicBezTo>
                      <a:pt x="2248" y="1564"/>
                      <a:pt x="2201" y="1571"/>
                      <a:pt x="2153" y="1571"/>
                    </a:cubicBezTo>
                    <a:cubicBezTo>
                      <a:pt x="2063" y="1571"/>
                      <a:pt x="1971" y="1546"/>
                      <a:pt x="1887" y="1512"/>
                    </a:cubicBezTo>
                    <a:cubicBezTo>
                      <a:pt x="1293" y="1275"/>
                      <a:pt x="953" y="670"/>
                      <a:pt x="585" y="148"/>
                    </a:cubicBezTo>
                    <a:cubicBezTo>
                      <a:pt x="549" y="97"/>
                      <a:pt x="512" y="4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5"/>
              <p:cNvSpPr/>
              <p:nvPr/>
            </p:nvSpPr>
            <p:spPr>
              <a:xfrm>
                <a:off x="4993504" y="3296043"/>
                <a:ext cx="228197" cy="755703"/>
              </a:xfrm>
              <a:custGeom>
                <a:rect b="b" l="l" r="r" t="t"/>
                <a:pathLst>
                  <a:path extrusionOk="0" h="8948" w="2702">
                    <a:moveTo>
                      <a:pt x="939" y="1"/>
                    </a:moveTo>
                    <a:cubicBezTo>
                      <a:pt x="1" y="389"/>
                      <a:pt x="95" y="1316"/>
                      <a:pt x="95" y="1316"/>
                    </a:cubicBezTo>
                    <a:cubicBezTo>
                      <a:pt x="95" y="1316"/>
                      <a:pt x="446" y="1380"/>
                      <a:pt x="553" y="1555"/>
                    </a:cubicBezTo>
                    <a:cubicBezTo>
                      <a:pt x="661" y="1731"/>
                      <a:pt x="138" y="3452"/>
                      <a:pt x="202" y="4042"/>
                    </a:cubicBezTo>
                    <a:cubicBezTo>
                      <a:pt x="266" y="4633"/>
                      <a:pt x="443" y="6776"/>
                      <a:pt x="464" y="7019"/>
                    </a:cubicBezTo>
                    <a:cubicBezTo>
                      <a:pt x="475" y="7135"/>
                      <a:pt x="401" y="7248"/>
                      <a:pt x="298" y="7377"/>
                    </a:cubicBezTo>
                    <a:cubicBezTo>
                      <a:pt x="348" y="7423"/>
                      <a:pt x="394" y="7473"/>
                      <a:pt x="437" y="7524"/>
                    </a:cubicBezTo>
                    <a:cubicBezTo>
                      <a:pt x="889" y="8046"/>
                      <a:pt x="1307" y="8652"/>
                      <a:pt x="2034" y="8888"/>
                    </a:cubicBezTo>
                    <a:cubicBezTo>
                      <a:pt x="2137" y="8922"/>
                      <a:pt x="2249" y="8947"/>
                      <a:pt x="2359" y="8947"/>
                    </a:cubicBezTo>
                    <a:cubicBezTo>
                      <a:pt x="2418" y="8947"/>
                      <a:pt x="2477" y="8940"/>
                      <a:pt x="2533" y="8923"/>
                    </a:cubicBezTo>
                    <a:cubicBezTo>
                      <a:pt x="2595" y="8905"/>
                      <a:pt x="2651" y="8875"/>
                      <a:pt x="2701" y="8839"/>
                    </a:cubicBezTo>
                    <a:cubicBezTo>
                      <a:pt x="2655" y="8817"/>
                      <a:pt x="2610" y="8800"/>
                      <a:pt x="2568" y="8787"/>
                    </a:cubicBezTo>
                    <a:cubicBezTo>
                      <a:pt x="2217" y="8679"/>
                      <a:pt x="1754" y="7170"/>
                      <a:pt x="1648" y="6824"/>
                    </a:cubicBezTo>
                    <a:cubicBezTo>
                      <a:pt x="1542" y="6480"/>
                      <a:pt x="2036" y="3095"/>
                      <a:pt x="2032" y="2648"/>
                    </a:cubicBezTo>
                    <a:cubicBezTo>
                      <a:pt x="2028" y="2200"/>
                      <a:pt x="2229" y="1176"/>
                      <a:pt x="2169" y="796"/>
                    </a:cubicBezTo>
                    <a:cubicBezTo>
                      <a:pt x="2114" y="457"/>
                      <a:pt x="1024" y="62"/>
                      <a:pt x="939" y="1"/>
                    </a:cubicBezTo>
                    <a:close/>
                  </a:path>
                </a:pathLst>
              </a:custGeom>
              <a:solidFill>
                <a:srgbClr val="CF97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5"/>
              <p:cNvSpPr/>
              <p:nvPr/>
            </p:nvSpPr>
            <p:spPr>
              <a:xfrm>
                <a:off x="4969856" y="3918989"/>
                <a:ext cx="318311" cy="190108"/>
              </a:xfrm>
              <a:custGeom>
                <a:rect b="b" l="l" r="r" t="t"/>
                <a:pathLst>
                  <a:path extrusionOk="0" h="2251" w="3769">
                    <a:moveTo>
                      <a:pt x="578" y="1"/>
                    </a:moveTo>
                    <a:cubicBezTo>
                      <a:pt x="467" y="138"/>
                      <a:pt x="324" y="294"/>
                      <a:pt x="213" y="492"/>
                    </a:cubicBezTo>
                    <a:cubicBezTo>
                      <a:pt x="1" y="873"/>
                      <a:pt x="288" y="2104"/>
                      <a:pt x="288" y="2104"/>
                    </a:cubicBezTo>
                    <a:lnTo>
                      <a:pt x="711" y="2104"/>
                    </a:lnTo>
                    <a:lnTo>
                      <a:pt x="711" y="996"/>
                    </a:lnTo>
                    <a:cubicBezTo>
                      <a:pt x="711" y="996"/>
                      <a:pt x="1028" y="1865"/>
                      <a:pt x="1293" y="2104"/>
                    </a:cubicBezTo>
                    <a:cubicBezTo>
                      <a:pt x="1411" y="2209"/>
                      <a:pt x="1832" y="2251"/>
                      <a:pt x="2283" y="2251"/>
                    </a:cubicBezTo>
                    <a:cubicBezTo>
                      <a:pt x="2846" y="2251"/>
                      <a:pt x="3454" y="2186"/>
                      <a:pt x="3576" y="2104"/>
                    </a:cubicBezTo>
                    <a:cubicBezTo>
                      <a:pt x="3768" y="1971"/>
                      <a:pt x="3329" y="1619"/>
                      <a:pt x="2981" y="1463"/>
                    </a:cubicBezTo>
                    <a:cubicBezTo>
                      <a:pt x="2931" y="1499"/>
                      <a:pt x="2875" y="1529"/>
                      <a:pt x="2813" y="1548"/>
                    </a:cubicBezTo>
                    <a:cubicBezTo>
                      <a:pt x="2757" y="1565"/>
                      <a:pt x="2699" y="1572"/>
                      <a:pt x="2640" y="1572"/>
                    </a:cubicBezTo>
                    <a:cubicBezTo>
                      <a:pt x="2530" y="1572"/>
                      <a:pt x="2417" y="1547"/>
                      <a:pt x="2314" y="1513"/>
                    </a:cubicBezTo>
                    <a:cubicBezTo>
                      <a:pt x="1587" y="1276"/>
                      <a:pt x="1169" y="670"/>
                      <a:pt x="717" y="149"/>
                    </a:cubicBezTo>
                    <a:cubicBezTo>
                      <a:pt x="674" y="97"/>
                      <a:pt x="628" y="47"/>
                      <a:pt x="5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5"/>
              <p:cNvSpPr/>
              <p:nvPr/>
            </p:nvSpPr>
            <p:spPr>
              <a:xfrm>
                <a:off x="4564888" y="2080470"/>
                <a:ext cx="599208" cy="352600"/>
              </a:xfrm>
              <a:custGeom>
                <a:rect b="b" l="l" r="r" t="t"/>
                <a:pathLst>
                  <a:path extrusionOk="0" h="4175" w="7095">
                    <a:moveTo>
                      <a:pt x="2348" y="0"/>
                    </a:moveTo>
                    <a:cubicBezTo>
                      <a:pt x="2152" y="150"/>
                      <a:pt x="1927" y="264"/>
                      <a:pt x="1689" y="334"/>
                    </a:cubicBezTo>
                    <a:cubicBezTo>
                      <a:pt x="1777" y="257"/>
                      <a:pt x="1848" y="162"/>
                      <a:pt x="1895" y="55"/>
                    </a:cubicBezTo>
                    <a:lnTo>
                      <a:pt x="1895" y="55"/>
                    </a:lnTo>
                    <a:cubicBezTo>
                      <a:pt x="1787" y="103"/>
                      <a:pt x="1671" y="126"/>
                      <a:pt x="1554" y="126"/>
                    </a:cubicBezTo>
                    <a:cubicBezTo>
                      <a:pt x="1459" y="126"/>
                      <a:pt x="1364" y="111"/>
                      <a:pt x="1274" y="82"/>
                    </a:cubicBezTo>
                    <a:cubicBezTo>
                      <a:pt x="1222" y="91"/>
                      <a:pt x="1170" y="96"/>
                      <a:pt x="1118" y="96"/>
                    </a:cubicBezTo>
                    <a:cubicBezTo>
                      <a:pt x="1039" y="96"/>
                      <a:pt x="960" y="85"/>
                      <a:pt x="882" y="62"/>
                    </a:cubicBezTo>
                    <a:lnTo>
                      <a:pt x="882" y="62"/>
                    </a:lnTo>
                    <a:cubicBezTo>
                      <a:pt x="945" y="216"/>
                      <a:pt x="1008" y="369"/>
                      <a:pt x="1071" y="524"/>
                    </a:cubicBezTo>
                    <a:cubicBezTo>
                      <a:pt x="1097" y="586"/>
                      <a:pt x="1127" y="654"/>
                      <a:pt x="1181" y="682"/>
                    </a:cubicBezTo>
                    <a:cubicBezTo>
                      <a:pt x="1201" y="692"/>
                      <a:pt x="1222" y="696"/>
                      <a:pt x="1243" y="696"/>
                    </a:cubicBezTo>
                    <a:cubicBezTo>
                      <a:pt x="1269" y="696"/>
                      <a:pt x="1295" y="690"/>
                      <a:pt x="1321" y="684"/>
                    </a:cubicBezTo>
                    <a:cubicBezTo>
                      <a:pt x="1344" y="678"/>
                      <a:pt x="1365" y="671"/>
                      <a:pt x="1388" y="665"/>
                    </a:cubicBezTo>
                    <a:lnTo>
                      <a:pt x="1388" y="665"/>
                    </a:lnTo>
                    <a:cubicBezTo>
                      <a:pt x="1293" y="787"/>
                      <a:pt x="1192" y="902"/>
                      <a:pt x="1063" y="968"/>
                    </a:cubicBezTo>
                    <a:cubicBezTo>
                      <a:pt x="927" y="1037"/>
                      <a:pt x="771" y="1047"/>
                      <a:pt x="637" y="1118"/>
                    </a:cubicBezTo>
                    <a:cubicBezTo>
                      <a:pt x="530" y="1175"/>
                      <a:pt x="443" y="1266"/>
                      <a:pt x="341" y="1332"/>
                    </a:cubicBezTo>
                    <a:cubicBezTo>
                      <a:pt x="275" y="1375"/>
                      <a:pt x="197" y="1407"/>
                      <a:pt x="120" y="1407"/>
                    </a:cubicBezTo>
                    <a:cubicBezTo>
                      <a:pt x="79" y="1407"/>
                      <a:pt x="39" y="1398"/>
                      <a:pt x="0" y="1377"/>
                    </a:cubicBezTo>
                    <a:lnTo>
                      <a:pt x="0" y="1377"/>
                    </a:lnTo>
                    <a:cubicBezTo>
                      <a:pt x="36" y="1540"/>
                      <a:pt x="95" y="1696"/>
                      <a:pt x="172" y="1841"/>
                    </a:cubicBezTo>
                    <a:cubicBezTo>
                      <a:pt x="197" y="1886"/>
                      <a:pt x="224" y="1931"/>
                      <a:pt x="262" y="1961"/>
                    </a:cubicBezTo>
                    <a:cubicBezTo>
                      <a:pt x="297" y="1989"/>
                      <a:pt x="339" y="2001"/>
                      <a:pt x="380" y="2007"/>
                    </a:cubicBezTo>
                    <a:cubicBezTo>
                      <a:pt x="396" y="2009"/>
                      <a:pt x="411" y="2010"/>
                      <a:pt x="427" y="2010"/>
                    </a:cubicBezTo>
                    <a:cubicBezTo>
                      <a:pt x="592" y="2010"/>
                      <a:pt x="741" y="1900"/>
                      <a:pt x="857" y="1770"/>
                    </a:cubicBezTo>
                    <a:cubicBezTo>
                      <a:pt x="985" y="1629"/>
                      <a:pt x="1091" y="1460"/>
                      <a:pt x="1237" y="1342"/>
                    </a:cubicBezTo>
                    <a:cubicBezTo>
                      <a:pt x="1279" y="1308"/>
                      <a:pt x="1324" y="1280"/>
                      <a:pt x="1370" y="1253"/>
                    </a:cubicBezTo>
                    <a:lnTo>
                      <a:pt x="1370" y="1253"/>
                    </a:lnTo>
                    <a:cubicBezTo>
                      <a:pt x="1318" y="1373"/>
                      <a:pt x="1279" y="1503"/>
                      <a:pt x="1226" y="1623"/>
                    </a:cubicBezTo>
                    <a:cubicBezTo>
                      <a:pt x="1083" y="1952"/>
                      <a:pt x="824" y="2207"/>
                      <a:pt x="518" y="2319"/>
                    </a:cubicBezTo>
                    <a:cubicBezTo>
                      <a:pt x="607" y="2454"/>
                      <a:pt x="697" y="2589"/>
                      <a:pt x="786" y="2724"/>
                    </a:cubicBezTo>
                    <a:cubicBezTo>
                      <a:pt x="821" y="2777"/>
                      <a:pt x="859" y="2832"/>
                      <a:pt x="913" y="2858"/>
                    </a:cubicBezTo>
                    <a:cubicBezTo>
                      <a:pt x="936" y="2869"/>
                      <a:pt x="959" y="2873"/>
                      <a:pt x="984" y="2873"/>
                    </a:cubicBezTo>
                    <a:cubicBezTo>
                      <a:pt x="1019" y="2873"/>
                      <a:pt x="1055" y="2864"/>
                      <a:pt x="1089" y="2853"/>
                    </a:cubicBezTo>
                    <a:cubicBezTo>
                      <a:pt x="1266" y="2796"/>
                      <a:pt x="1432" y="2697"/>
                      <a:pt x="1572" y="2562"/>
                    </a:cubicBezTo>
                    <a:lnTo>
                      <a:pt x="1572" y="2562"/>
                    </a:lnTo>
                    <a:cubicBezTo>
                      <a:pt x="1498" y="2757"/>
                      <a:pt x="1376" y="2926"/>
                      <a:pt x="1224" y="3045"/>
                    </a:cubicBezTo>
                    <a:cubicBezTo>
                      <a:pt x="1260" y="3165"/>
                      <a:pt x="1297" y="3286"/>
                      <a:pt x="1368" y="3383"/>
                    </a:cubicBezTo>
                    <a:cubicBezTo>
                      <a:pt x="1428" y="3465"/>
                      <a:pt x="1518" y="3526"/>
                      <a:pt x="1605" y="3526"/>
                    </a:cubicBezTo>
                    <a:cubicBezTo>
                      <a:pt x="1622" y="3526"/>
                      <a:pt x="1638" y="3524"/>
                      <a:pt x="1654" y="3519"/>
                    </a:cubicBezTo>
                    <a:cubicBezTo>
                      <a:pt x="1717" y="3502"/>
                      <a:pt x="1788" y="3456"/>
                      <a:pt x="1846" y="3456"/>
                    </a:cubicBezTo>
                    <a:cubicBezTo>
                      <a:pt x="1874" y="3456"/>
                      <a:pt x="1899" y="3467"/>
                      <a:pt x="1918" y="3497"/>
                    </a:cubicBezTo>
                    <a:cubicBezTo>
                      <a:pt x="1936" y="3525"/>
                      <a:pt x="1939" y="3561"/>
                      <a:pt x="1947" y="3592"/>
                    </a:cubicBezTo>
                    <a:cubicBezTo>
                      <a:pt x="1978" y="3715"/>
                      <a:pt x="2087" y="3796"/>
                      <a:pt x="2194" y="3826"/>
                    </a:cubicBezTo>
                    <a:cubicBezTo>
                      <a:pt x="2302" y="3856"/>
                      <a:pt x="2411" y="3845"/>
                      <a:pt x="2520" y="3854"/>
                    </a:cubicBezTo>
                    <a:cubicBezTo>
                      <a:pt x="2552" y="3856"/>
                      <a:pt x="2586" y="3860"/>
                      <a:pt x="2612" y="3882"/>
                    </a:cubicBezTo>
                    <a:cubicBezTo>
                      <a:pt x="2647" y="3911"/>
                      <a:pt x="2660" y="3962"/>
                      <a:pt x="2684" y="4004"/>
                    </a:cubicBezTo>
                    <a:cubicBezTo>
                      <a:pt x="2757" y="4135"/>
                      <a:pt x="2913" y="4159"/>
                      <a:pt x="3046" y="4168"/>
                    </a:cubicBezTo>
                    <a:cubicBezTo>
                      <a:pt x="3102" y="4172"/>
                      <a:pt x="3161" y="4175"/>
                      <a:pt x="3220" y="4175"/>
                    </a:cubicBezTo>
                    <a:cubicBezTo>
                      <a:pt x="3414" y="4175"/>
                      <a:pt x="3608" y="4142"/>
                      <a:pt x="3736" y="3990"/>
                    </a:cubicBezTo>
                    <a:cubicBezTo>
                      <a:pt x="3810" y="3904"/>
                      <a:pt x="3860" y="3780"/>
                      <a:pt x="3962" y="3745"/>
                    </a:cubicBezTo>
                    <a:cubicBezTo>
                      <a:pt x="3982" y="3738"/>
                      <a:pt x="4002" y="3735"/>
                      <a:pt x="4023" y="3735"/>
                    </a:cubicBezTo>
                    <a:cubicBezTo>
                      <a:pt x="4084" y="3735"/>
                      <a:pt x="4148" y="3760"/>
                      <a:pt x="4208" y="3783"/>
                    </a:cubicBezTo>
                    <a:cubicBezTo>
                      <a:pt x="4508" y="3895"/>
                      <a:pt x="4822" y="3953"/>
                      <a:pt x="5133" y="3953"/>
                    </a:cubicBezTo>
                    <a:cubicBezTo>
                      <a:pt x="5165" y="3953"/>
                      <a:pt x="5198" y="3953"/>
                      <a:pt x="5230" y="3951"/>
                    </a:cubicBezTo>
                    <a:cubicBezTo>
                      <a:pt x="5246" y="3950"/>
                      <a:pt x="5265" y="3948"/>
                      <a:pt x="5282" y="3945"/>
                    </a:cubicBezTo>
                    <a:cubicBezTo>
                      <a:pt x="5339" y="3985"/>
                      <a:pt x="5394" y="4026"/>
                      <a:pt x="5457" y="4048"/>
                    </a:cubicBezTo>
                    <a:cubicBezTo>
                      <a:pt x="5495" y="4062"/>
                      <a:pt x="5533" y="4068"/>
                      <a:pt x="5570" y="4068"/>
                    </a:cubicBezTo>
                    <a:cubicBezTo>
                      <a:pt x="5729" y="4068"/>
                      <a:pt x="5881" y="3959"/>
                      <a:pt x="6013" y="3854"/>
                    </a:cubicBezTo>
                    <a:cubicBezTo>
                      <a:pt x="6342" y="3592"/>
                      <a:pt x="6671" y="3331"/>
                      <a:pt x="6999" y="3070"/>
                    </a:cubicBezTo>
                    <a:cubicBezTo>
                      <a:pt x="6891" y="3066"/>
                      <a:pt x="6870" y="2891"/>
                      <a:pt x="6836" y="2771"/>
                    </a:cubicBezTo>
                    <a:cubicBezTo>
                      <a:pt x="6805" y="2661"/>
                      <a:pt x="6736" y="2569"/>
                      <a:pt x="6675" y="2475"/>
                    </a:cubicBezTo>
                    <a:cubicBezTo>
                      <a:pt x="6619" y="2390"/>
                      <a:pt x="6571" y="2299"/>
                      <a:pt x="6527" y="2206"/>
                    </a:cubicBezTo>
                    <a:lnTo>
                      <a:pt x="6527" y="2206"/>
                    </a:lnTo>
                    <a:cubicBezTo>
                      <a:pt x="6578" y="2229"/>
                      <a:pt x="6632" y="2242"/>
                      <a:pt x="6686" y="2242"/>
                    </a:cubicBezTo>
                    <a:cubicBezTo>
                      <a:pt x="6700" y="2242"/>
                      <a:pt x="6714" y="2241"/>
                      <a:pt x="6727" y="2239"/>
                    </a:cubicBezTo>
                    <a:cubicBezTo>
                      <a:pt x="6907" y="2219"/>
                      <a:pt x="7062" y="2057"/>
                      <a:pt x="7094" y="1853"/>
                    </a:cubicBezTo>
                    <a:cubicBezTo>
                      <a:pt x="6813" y="1728"/>
                      <a:pt x="6654" y="1368"/>
                      <a:pt x="6602" y="1030"/>
                    </a:cubicBezTo>
                    <a:cubicBezTo>
                      <a:pt x="6576" y="870"/>
                      <a:pt x="6568" y="710"/>
                      <a:pt x="6560" y="549"/>
                    </a:cubicBezTo>
                    <a:cubicBezTo>
                      <a:pt x="6489" y="676"/>
                      <a:pt x="6407" y="797"/>
                      <a:pt x="6338" y="924"/>
                    </a:cubicBezTo>
                    <a:cubicBezTo>
                      <a:pt x="6198" y="1175"/>
                      <a:pt x="6105" y="1491"/>
                      <a:pt x="6247" y="1741"/>
                    </a:cubicBezTo>
                    <a:cubicBezTo>
                      <a:pt x="6227" y="1743"/>
                      <a:pt x="6206" y="1744"/>
                      <a:pt x="6186" y="1744"/>
                    </a:cubicBezTo>
                    <a:cubicBezTo>
                      <a:pt x="5979" y="1744"/>
                      <a:pt x="5774" y="1647"/>
                      <a:pt x="5645" y="1486"/>
                    </a:cubicBezTo>
                    <a:lnTo>
                      <a:pt x="5645" y="1486"/>
                    </a:lnTo>
                    <a:cubicBezTo>
                      <a:pt x="5677" y="1714"/>
                      <a:pt x="5761" y="1935"/>
                      <a:pt x="5886" y="2127"/>
                    </a:cubicBezTo>
                    <a:cubicBezTo>
                      <a:pt x="5757" y="2146"/>
                      <a:pt x="5627" y="2155"/>
                      <a:pt x="5498" y="2155"/>
                    </a:cubicBezTo>
                    <a:cubicBezTo>
                      <a:pt x="4942" y="2155"/>
                      <a:pt x="4387" y="1985"/>
                      <a:pt x="3930" y="1669"/>
                    </a:cubicBezTo>
                    <a:cubicBezTo>
                      <a:pt x="3858" y="1706"/>
                      <a:pt x="3800" y="1770"/>
                      <a:pt x="3773" y="1846"/>
                    </a:cubicBezTo>
                    <a:cubicBezTo>
                      <a:pt x="3776" y="1623"/>
                      <a:pt x="3778" y="1399"/>
                      <a:pt x="3780" y="1176"/>
                    </a:cubicBezTo>
                    <a:lnTo>
                      <a:pt x="3780" y="1176"/>
                    </a:lnTo>
                    <a:cubicBezTo>
                      <a:pt x="3654" y="1373"/>
                      <a:pt x="3528" y="1571"/>
                      <a:pt x="3402" y="1769"/>
                    </a:cubicBezTo>
                    <a:cubicBezTo>
                      <a:pt x="3385" y="1796"/>
                      <a:pt x="3367" y="1824"/>
                      <a:pt x="3340" y="1841"/>
                    </a:cubicBezTo>
                    <a:cubicBezTo>
                      <a:pt x="3309" y="1861"/>
                      <a:pt x="3273" y="1864"/>
                      <a:pt x="3236" y="1864"/>
                    </a:cubicBezTo>
                    <a:cubicBezTo>
                      <a:pt x="3227" y="1864"/>
                      <a:pt x="3218" y="1864"/>
                      <a:pt x="3209" y="1864"/>
                    </a:cubicBezTo>
                    <a:cubicBezTo>
                      <a:pt x="3011" y="1856"/>
                      <a:pt x="2812" y="1848"/>
                      <a:pt x="2614" y="1841"/>
                    </a:cubicBezTo>
                    <a:cubicBezTo>
                      <a:pt x="2797" y="1541"/>
                      <a:pt x="2943" y="1217"/>
                      <a:pt x="3046" y="881"/>
                    </a:cubicBezTo>
                    <a:lnTo>
                      <a:pt x="3046" y="881"/>
                    </a:lnTo>
                    <a:cubicBezTo>
                      <a:pt x="2697" y="1154"/>
                      <a:pt x="2393" y="1483"/>
                      <a:pt x="2147" y="1852"/>
                    </a:cubicBezTo>
                    <a:cubicBezTo>
                      <a:pt x="2265" y="1625"/>
                      <a:pt x="2359" y="1384"/>
                      <a:pt x="2425" y="1137"/>
                    </a:cubicBezTo>
                    <a:lnTo>
                      <a:pt x="2425" y="1137"/>
                    </a:lnTo>
                    <a:cubicBezTo>
                      <a:pt x="2204" y="1374"/>
                      <a:pt x="1978" y="1620"/>
                      <a:pt x="1864" y="1923"/>
                    </a:cubicBezTo>
                    <a:cubicBezTo>
                      <a:pt x="1994" y="1274"/>
                      <a:pt x="2155" y="633"/>
                      <a:pt x="23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5"/>
              <p:cNvSpPr/>
              <p:nvPr/>
            </p:nvSpPr>
            <p:spPr>
              <a:xfrm>
                <a:off x="4672401" y="1969838"/>
                <a:ext cx="446514" cy="294241"/>
              </a:xfrm>
              <a:custGeom>
                <a:rect b="b" l="l" r="r" t="t"/>
                <a:pathLst>
                  <a:path extrusionOk="0" h="3484" w="5287">
                    <a:moveTo>
                      <a:pt x="2881" y="0"/>
                    </a:moveTo>
                    <a:cubicBezTo>
                      <a:pt x="2791" y="0"/>
                      <a:pt x="2701" y="7"/>
                      <a:pt x="2613" y="17"/>
                    </a:cubicBezTo>
                    <a:cubicBezTo>
                      <a:pt x="2388" y="43"/>
                      <a:pt x="2159" y="94"/>
                      <a:pt x="1978" y="241"/>
                    </a:cubicBezTo>
                    <a:cubicBezTo>
                      <a:pt x="1863" y="335"/>
                      <a:pt x="1766" y="466"/>
                      <a:pt x="1631" y="516"/>
                    </a:cubicBezTo>
                    <a:cubicBezTo>
                      <a:pt x="1580" y="533"/>
                      <a:pt x="1528" y="539"/>
                      <a:pt x="1475" y="539"/>
                    </a:cubicBezTo>
                    <a:cubicBezTo>
                      <a:pt x="1396" y="539"/>
                      <a:pt x="1314" y="527"/>
                      <a:pt x="1234" y="527"/>
                    </a:cubicBezTo>
                    <a:cubicBezTo>
                      <a:pt x="1197" y="527"/>
                      <a:pt x="1159" y="530"/>
                      <a:pt x="1123" y="537"/>
                    </a:cubicBezTo>
                    <a:cubicBezTo>
                      <a:pt x="823" y="601"/>
                      <a:pt x="673" y="965"/>
                      <a:pt x="444" y="1185"/>
                    </a:cubicBezTo>
                    <a:cubicBezTo>
                      <a:pt x="319" y="1306"/>
                      <a:pt x="164" y="1381"/>
                      <a:pt x="1" y="1410"/>
                    </a:cubicBezTo>
                    <a:cubicBezTo>
                      <a:pt x="92" y="1440"/>
                      <a:pt x="187" y="1455"/>
                      <a:pt x="282" y="1455"/>
                    </a:cubicBezTo>
                    <a:cubicBezTo>
                      <a:pt x="399" y="1455"/>
                      <a:pt x="515" y="1432"/>
                      <a:pt x="622" y="1384"/>
                    </a:cubicBezTo>
                    <a:lnTo>
                      <a:pt x="622" y="1384"/>
                    </a:lnTo>
                    <a:cubicBezTo>
                      <a:pt x="575" y="1491"/>
                      <a:pt x="504" y="1586"/>
                      <a:pt x="416" y="1663"/>
                    </a:cubicBezTo>
                    <a:cubicBezTo>
                      <a:pt x="654" y="1593"/>
                      <a:pt x="879" y="1479"/>
                      <a:pt x="1076" y="1328"/>
                    </a:cubicBezTo>
                    <a:lnTo>
                      <a:pt x="1076" y="1328"/>
                    </a:lnTo>
                    <a:cubicBezTo>
                      <a:pt x="882" y="1961"/>
                      <a:pt x="721" y="2603"/>
                      <a:pt x="591" y="3252"/>
                    </a:cubicBezTo>
                    <a:cubicBezTo>
                      <a:pt x="705" y="2949"/>
                      <a:pt x="931" y="2702"/>
                      <a:pt x="1152" y="2465"/>
                    </a:cubicBezTo>
                    <a:lnTo>
                      <a:pt x="1152" y="2465"/>
                    </a:lnTo>
                    <a:cubicBezTo>
                      <a:pt x="1086" y="2712"/>
                      <a:pt x="992" y="2953"/>
                      <a:pt x="874" y="3181"/>
                    </a:cubicBezTo>
                    <a:cubicBezTo>
                      <a:pt x="1120" y="2812"/>
                      <a:pt x="1424" y="2482"/>
                      <a:pt x="1773" y="2208"/>
                    </a:cubicBezTo>
                    <a:lnTo>
                      <a:pt x="1773" y="2208"/>
                    </a:lnTo>
                    <a:cubicBezTo>
                      <a:pt x="1670" y="2546"/>
                      <a:pt x="1524" y="2870"/>
                      <a:pt x="1341" y="3170"/>
                    </a:cubicBezTo>
                    <a:cubicBezTo>
                      <a:pt x="1539" y="3177"/>
                      <a:pt x="1738" y="3184"/>
                      <a:pt x="1936" y="3192"/>
                    </a:cubicBezTo>
                    <a:cubicBezTo>
                      <a:pt x="1947" y="3192"/>
                      <a:pt x="1959" y="3193"/>
                      <a:pt x="1970" y="3193"/>
                    </a:cubicBezTo>
                    <a:cubicBezTo>
                      <a:pt x="2005" y="3193"/>
                      <a:pt x="2039" y="3189"/>
                      <a:pt x="2067" y="3170"/>
                    </a:cubicBezTo>
                    <a:cubicBezTo>
                      <a:pt x="2094" y="3153"/>
                      <a:pt x="2112" y="3125"/>
                      <a:pt x="2129" y="3097"/>
                    </a:cubicBezTo>
                    <a:cubicBezTo>
                      <a:pt x="2256" y="2900"/>
                      <a:pt x="2381" y="2701"/>
                      <a:pt x="2507" y="2504"/>
                    </a:cubicBezTo>
                    <a:lnTo>
                      <a:pt x="2507" y="2504"/>
                    </a:lnTo>
                    <a:cubicBezTo>
                      <a:pt x="2505" y="2728"/>
                      <a:pt x="2503" y="2951"/>
                      <a:pt x="2501" y="3175"/>
                    </a:cubicBezTo>
                    <a:cubicBezTo>
                      <a:pt x="2528" y="3099"/>
                      <a:pt x="2585" y="3034"/>
                      <a:pt x="2657" y="2998"/>
                    </a:cubicBezTo>
                    <a:cubicBezTo>
                      <a:pt x="3113" y="3314"/>
                      <a:pt x="3668" y="3483"/>
                      <a:pt x="4223" y="3483"/>
                    </a:cubicBezTo>
                    <a:cubicBezTo>
                      <a:pt x="4354" y="3483"/>
                      <a:pt x="4484" y="3474"/>
                      <a:pt x="4613" y="3455"/>
                    </a:cubicBezTo>
                    <a:cubicBezTo>
                      <a:pt x="4488" y="3263"/>
                      <a:pt x="4404" y="3043"/>
                      <a:pt x="4372" y="2815"/>
                    </a:cubicBezTo>
                    <a:lnTo>
                      <a:pt x="4372" y="2815"/>
                    </a:lnTo>
                    <a:cubicBezTo>
                      <a:pt x="4502" y="2977"/>
                      <a:pt x="4708" y="3073"/>
                      <a:pt x="4915" y="3073"/>
                    </a:cubicBezTo>
                    <a:cubicBezTo>
                      <a:pt x="4934" y="3073"/>
                      <a:pt x="4954" y="3072"/>
                      <a:pt x="4974" y="3070"/>
                    </a:cubicBezTo>
                    <a:cubicBezTo>
                      <a:pt x="4832" y="2820"/>
                      <a:pt x="4925" y="2503"/>
                      <a:pt x="5065" y="2252"/>
                    </a:cubicBezTo>
                    <a:cubicBezTo>
                      <a:pt x="5134" y="2126"/>
                      <a:pt x="5216" y="2004"/>
                      <a:pt x="5287" y="1878"/>
                    </a:cubicBezTo>
                    <a:cubicBezTo>
                      <a:pt x="5277" y="1697"/>
                      <a:pt x="5268" y="1516"/>
                      <a:pt x="5233" y="1337"/>
                    </a:cubicBezTo>
                    <a:cubicBezTo>
                      <a:pt x="5169" y="1001"/>
                      <a:pt x="4983" y="650"/>
                      <a:pt x="4693" y="563"/>
                    </a:cubicBezTo>
                    <a:cubicBezTo>
                      <a:pt x="4658" y="552"/>
                      <a:pt x="4621" y="546"/>
                      <a:pt x="4590" y="523"/>
                    </a:cubicBezTo>
                    <a:cubicBezTo>
                      <a:pt x="4549" y="493"/>
                      <a:pt x="4525" y="443"/>
                      <a:pt x="4495" y="398"/>
                    </a:cubicBezTo>
                    <a:cubicBezTo>
                      <a:pt x="4397" y="256"/>
                      <a:pt x="4237" y="192"/>
                      <a:pt x="4082" y="192"/>
                    </a:cubicBezTo>
                    <a:cubicBezTo>
                      <a:pt x="4051" y="192"/>
                      <a:pt x="4021" y="194"/>
                      <a:pt x="3991" y="199"/>
                    </a:cubicBezTo>
                    <a:cubicBezTo>
                      <a:pt x="3889" y="216"/>
                      <a:pt x="3794" y="257"/>
                      <a:pt x="3703" y="307"/>
                    </a:cubicBezTo>
                    <a:cubicBezTo>
                      <a:pt x="3584" y="188"/>
                      <a:pt x="3437" y="103"/>
                      <a:pt x="3284" y="56"/>
                    </a:cubicBezTo>
                    <a:cubicBezTo>
                      <a:pt x="3152" y="15"/>
                      <a:pt x="3016" y="0"/>
                      <a:pt x="2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5"/>
              <p:cNvSpPr/>
              <p:nvPr/>
            </p:nvSpPr>
            <p:spPr>
              <a:xfrm>
                <a:off x="4781350" y="2004966"/>
                <a:ext cx="209702" cy="203199"/>
              </a:xfrm>
              <a:custGeom>
                <a:rect b="b" l="l" r="r" t="t"/>
                <a:pathLst>
                  <a:path extrusionOk="0" h="2406" w="2483">
                    <a:moveTo>
                      <a:pt x="2483" y="0"/>
                    </a:moveTo>
                    <a:cubicBezTo>
                      <a:pt x="2481" y="0"/>
                      <a:pt x="2474" y="3"/>
                      <a:pt x="2467" y="6"/>
                    </a:cubicBezTo>
                    <a:cubicBezTo>
                      <a:pt x="2456" y="10"/>
                      <a:pt x="2442" y="15"/>
                      <a:pt x="2429" y="21"/>
                    </a:cubicBezTo>
                    <a:cubicBezTo>
                      <a:pt x="2409" y="29"/>
                      <a:pt x="2387" y="39"/>
                      <a:pt x="2367" y="47"/>
                    </a:cubicBezTo>
                    <a:cubicBezTo>
                      <a:pt x="2330" y="62"/>
                      <a:pt x="2292" y="77"/>
                      <a:pt x="2255" y="93"/>
                    </a:cubicBezTo>
                    <a:lnTo>
                      <a:pt x="2145" y="144"/>
                    </a:lnTo>
                    <a:lnTo>
                      <a:pt x="2089" y="169"/>
                    </a:lnTo>
                    <a:cubicBezTo>
                      <a:pt x="2071" y="178"/>
                      <a:pt x="2053" y="187"/>
                      <a:pt x="2034" y="196"/>
                    </a:cubicBezTo>
                    <a:lnTo>
                      <a:pt x="1928" y="253"/>
                    </a:lnTo>
                    <a:lnTo>
                      <a:pt x="1859" y="291"/>
                    </a:lnTo>
                    <a:lnTo>
                      <a:pt x="1792" y="331"/>
                    </a:lnTo>
                    <a:cubicBezTo>
                      <a:pt x="1748" y="358"/>
                      <a:pt x="1703" y="385"/>
                      <a:pt x="1659" y="414"/>
                    </a:cubicBezTo>
                    <a:lnTo>
                      <a:pt x="1532" y="503"/>
                    </a:lnTo>
                    <a:lnTo>
                      <a:pt x="1500" y="525"/>
                    </a:lnTo>
                    <a:cubicBezTo>
                      <a:pt x="1488" y="533"/>
                      <a:pt x="1479" y="541"/>
                      <a:pt x="1469" y="549"/>
                    </a:cubicBezTo>
                    <a:lnTo>
                      <a:pt x="1407" y="597"/>
                    </a:lnTo>
                    <a:lnTo>
                      <a:pt x="1331" y="657"/>
                    </a:lnTo>
                    <a:cubicBezTo>
                      <a:pt x="1306" y="677"/>
                      <a:pt x="1283" y="699"/>
                      <a:pt x="1258" y="720"/>
                    </a:cubicBezTo>
                    <a:cubicBezTo>
                      <a:pt x="1210" y="763"/>
                      <a:pt x="1160" y="804"/>
                      <a:pt x="1115" y="850"/>
                    </a:cubicBezTo>
                    <a:lnTo>
                      <a:pt x="1010" y="951"/>
                    </a:lnTo>
                    <a:lnTo>
                      <a:pt x="909" y="1056"/>
                    </a:lnTo>
                    <a:cubicBezTo>
                      <a:pt x="893" y="1074"/>
                      <a:pt x="876" y="1091"/>
                      <a:pt x="860" y="1109"/>
                    </a:cubicBezTo>
                    <a:lnTo>
                      <a:pt x="813" y="1164"/>
                    </a:lnTo>
                    <a:cubicBezTo>
                      <a:pt x="781" y="1201"/>
                      <a:pt x="749" y="1237"/>
                      <a:pt x="717" y="1274"/>
                    </a:cubicBezTo>
                    <a:lnTo>
                      <a:pt x="609" y="1410"/>
                    </a:lnTo>
                    <a:cubicBezTo>
                      <a:pt x="590" y="1432"/>
                      <a:pt x="573" y="1456"/>
                      <a:pt x="556" y="1479"/>
                    </a:cubicBezTo>
                    <a:lnTo>
                      <a:pt x="504" y="1549"/>
                    </a:lnTo>
                    <a:cubicBezTo>
                      <a:pt x="487" y="1573"/>
                      <a:pt x="469" y="1597"/>
                      <a:pt x="452" y="1621"/>
                    </a:cubicBezTo>
                    <a:lnTo>
                      <a:pt x="403" y="1694"/>
                    </a:lnTo>
                    <a:cubicBezTo>
                      <a:pt x="371" y="1744"/>
                      <a:pt x="337" y="1792"/>
                      <a:pt x="308" y="1843"/>
                    </a:cubicBezTo>
                    <a:lnTo>
                      <a:pt x="216" y="1996"/>
                    </a:lnTo>
                    <a:lnTo>
                      <a:pt x="132" y="2151"/>
                    </a:lnTo>
                    <a:cubicBezTo>
                      <a:pt x="105" y="2199"/>
                      <a:pt x="80" y="2249"/>
                      <a:pt x="54" y="2298"/>
                    </a:cubicBezTo>
                    <a:cubicBezTo>
                      <a:pt x="34" y="2333"/>
                      <a:pt x="17" y="2373"/>
                      <a:pt x="0" y="2406"/>
                    </a:cubicBezTo>
                    <a:cubicBezTo>
                      <a:pt x="12" y="2385"/>
                      <a:pt x="20" y="2372"/>
                      <a:pt x="27" y="2358"/>
                    </a:cubicBezTo>
                    <a:lnTo>
                      <a:pt x="76" y="2265"/>
                    </a:lnTo>
                    <a:lnTo>
                      <a:pt x="107" y="2208"/>
                    </a:lnTo>
                    <a:cubicBezTo>
                      <a:pt x="116" y="2190"/>
                      <a:pt x="128" y="2171"/>
                      <a:pt x="138" y="2153"/>
                    </a:cubicBezTo>
                    <a:lnTo>
                      <a:pt x="202" y="2041"/>
                    </a:lnTo>
                    <a:lnTo>
                      <a:pt x="222" y="2003"/>
                    </a:lnTo>
                    <a:cubicBezTo>
                      <a:pt x="230" y="1989"/>
                      <a:pt x="237" y="1977"/>
                      <a:pt x="244" y="1965"/>
                    </a:cubicBezTo>
                    <a:lnTo>
                      <a:pt x="288" y="1891"/>
                    </a:lnTo>
                    <a:lnTo>
                      <a:pt x="336" y="1814"/>
                    </a:lnTo>
                    <a:cubicBezTo>
                      <a:pt x="351" y="1788"/>
                      <a:pt x="368" y="1763"/>
                      <a:pt x="385" y="1739"/>
                    </a:cubicBezTo>
                    <a:lnTo>
                      <a:pt x="435" y="1663"/>
                    </a:lnTo>
                    <a:cubicBezTo>
                      <a:pt x="452" y="1638"/>
                      <a:pt x="468" y="1613"/>
                      <a:pt x="486" y="1588"/>
                    </a:cubicBezTo>
                    <a:cubicBezTo>
                      <a:pt x="524" y="1536"/>
                      <a:pt x="561" y="1482"/>
                      <a:pt x="600" y="1430"/>
                    </a:cubicBezTo>
                    <a:lnTo>
                      <a:pt x="720" y="1276"/>
                    </a:lnTo>
                    <a:cubicBezTo>
                      <a:pt x="760" y="1226"/>
                      <a:pt x="802" y="1179"/>
                      <a:pt x="844" y="1132"/>
                    </a:cubicBezTo>
                    <a:cubicBezTo>
                      <a:pt x="864" y="1107"/>
                      <a:pt x="887" y="1085"/>
                      <a:pt x="908" y="1062"/>
                    </a:cubicBezTo>
                    <a:lnTo>
                      <a:pt x="975" y="994"/>
                    </a:lnTo>
                    <a:lnTo>
                      <a:pt x="1014" y="953"/>
                    </a:lnTo>
                    <a:lnTo>
                      <a:pt x="1056" y="914"/>
                    </a:lnTo>
                    <a:lnTo>
                      <a:pt x="1140" y="835"/>
                    </a:lnTo>
                    <a:cubicBezTo>
                      <a:pt x="1166" y="808"/>
                      <a:pt x="1196" y="783"/>
                      <a:pt x="1225" y="758"/>
                    </a:cubicBezTo>
                    <a:lnTo>
                      <a:pt x="1313" y="683"/>
                    </a:lnTo>
                    <a:cubicBezTo>
                      <a:pt x="1329" y="668"/>
                      <a:pt x="1349" y="656"/>
                      <a:pt x="1366" y="641"/>
                    </a:cubicBezTo>
                    <a:cubicBezTo>
                      <a:pt x="1413" y="605"/>
                      <a:pt x="1460" y="568"/>
                      <a:pt x="1507" y="532"/>
                    </a:cubicBezTo>
                    <a:lnTo>
                      <a:pt x="1653" y="430"/>
                    </a:lnTo>
                    <a:cubicBezTo>
                      <a:pt x="1673" y="416"/>
                      <a:pt x="1694" y="404"/>
                      <a:pt x="1716" y="391"/>
                    </a:cubicBezTo>
                    <a:lnTo>
                      <a:pt x="1778" y="353"/>
                    </a:lnTo>
                    <a:cubicBezTo>
                      <a:pt x="1860" y="301"/>
                      <a:pt x="1945" y="255"/>
                      <a:pt x="2030" y="208"/>
                    </a:cubicBezTo>
                    <a:cubicBezTo>
                      <a:pt x="2062" y="190"/>
                      <a:pt x="2097" y="175"/>
                      <a:pt x="2131" y="159"/>
                    </a:cubicBezTo>
                    <a:lnTo>
                      <a:pt x="2232" y="111"/>
                    </a:lnTo>
                    <a:cubicBezTo>
                      <a:pt x="2265" y="93"/>
                      <a:pt x="2300" y="80"/>
                      <a:pt x="2335" y="64"/>
                    </a:cubicBezTo>
                    <a:lnTo>
                      <a:pt x="2438" y="20"/>
                    </a:lnTo>
                    <a:cubicBezTo>
                      <a:pt x="2445" y="17"/>
                      <a:pt x="2454" y="13"/>
                      <a:pt x="2461" y="10"/>
                    </a:cubicBezTo>
                    <a:cubicBezTo>
                      <a:pt x="2469" y="6"/>
                      <a:pt x="2482" y="0"/>
                      <a:pt x="2483" y="0"/>
                    </a:cubicBezTo>
                    <a:cubicBezTo>
                      <a:pt x="2483" y="0"/>
                      <a:pt x="2483" y="0"/>
                      <a:pt x="2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5"/>
              <p:cNvSpPr/>
              <p:nvPr/>
            </p:nvSpPr>
            <p:spPr>
              <a:xfrm>
                <a:off x="4978555" y="1984613"/>
                <a:ext cx="129807" cy="218823"/>
              </a:xfrm>
              <a:custGeom>
                <a:rect b="b" l="l" r="r" t="t"/>
                <a:pathLst>
                  <a:path extrusionOk="0" h="2591" w="1537">
                    <a:moveTo>
                      <a:pt x="1" y="1"/>
                    </a:moveTo>
                    <a:cubicBezTo>
                      <a:pt x="12" y="19"/>
                      <a:pt x="19" y="32"/>
                      <a:pt x="27" y="44"/>
                    </a:cubicBezTo>
                    <a:lnTo>
                      <a:pt x="77" y="124"/>
                    </a:lnTo>
                    <a:lnTo>
                      <a:pt x="140" y="223"/>
                    </a:lnTo>
                    <a:cubicBezTo>
                      <a:pt x="161" y="255"/>
                      <a:pt x="181" y="289"/>
                      <a:pt x="205" y="320"/>
                    </a:cubicBezTo>
                    <a:cubicBezTo>
                      <a:pt x="222" y="340"/>
                      <a:pt x="241" y="360"/>
                      <a:pt x="265" y="373"/>
                    </a:cubicBezTo>
                    <a:cubicBezTo>
                      <a:pt x="288" y="387"/>
                      <a:pt x="313" y="396"/>
                      <a:pt x="338" y="403"/>
                    </a:cubicBezTo>
                    <a:cubicBezTo>
                      <a:pt x="365" y="411"/>
                      <a:pt x="392" y="416"/>
                      <a:pt x="417" y="426"/>
                    </a:cubicBezTo>
                    <a:lnTo>
                      <a:pt x="455" y="439"/>
                    </a:lnTo>
                    <a:cubicBezTo>
                      <a:pt x="462" y="441"/>
                      <a:pt x="469" y="443"/>
                      <a:pt x="475" y="445"/>
                    </a:cubicBezTo>
                    <a:lnTo>
                      <a:pt x="493" y="453"/>
                    </a:lnTo>
                    <a:lnTo>
                      <a:pt x="531" y="469"/>
                    </a:lnTo>
                    <a:cubicBezTo>
                      <a:pt x="538" y="472"/>
                      <a:pt x="544" y="474"/>
                      <a:pt x="550" y="477"/>
                    </a:cubicBezTo>
                    <a:lnTo>
                      <a:pt x="568" y="486"/>
                    </a:lnTo>
                    <a:cubicBezTo>
                      <a:pt x="592" y="499"/>
                      <a:pt x="618" y="510"/>
                      <a:pt x="640" y="524"/>
                    </a:cubicBezTo>
                    <a:cubicBezTo>
                      <a:pt x="742" y="584"/>
                      <a:pt x="835" y="658"/>
                      <a:pt x="917" y="743"/>
                    </a:cubicBezTo>
                    <a:cubicBezTo>
                      <a:pt x="997" y="826"/>
                      <a:pt x="1066" y="917"/>
                      <a:pt x="1128" y="1015"/>
                    </a:cubicBezTo>
                    <a:cubicBezTo>
                      <a:pt x="1137" y="1029"/>
                      <a:pt x="1145" y="1045"/>
                      <a:pt x="1155" y="1059"/>
                    </a:cubicBezTo>
                    <a:cubicBezTo>
                      <a:pt x="1163" y="1075"/>
                      <a:pt x="1172" y="1089"/>
                      <a:pt x="1180" y="1104"/>
                    </a:cubicBezTo>
                    <a:lnTo>
                      <a:pt x="1205" y="1150"/>
                    </a:lnTo>
                    <a:lnTo>
                      <a:pt x="1218" y="1172"/>
                    </a:lnTo>
                    <a:lnTo>
                      <a:pt x="1230" y="1196"/>
                    </a:lnTo>
                    <a:lnTo>
                      <a:pt x="1252" y="1242"/>
                    </a:lnTo>
                    <a:cubicBezTo>
                      <a:pt x="1261" y="1258"/>
                      <a:pt x="1268" y="1274"/>
                      <a:pt x="1275" y="1289"/>
                    </a:cubicBezTo>
                    <a:cubicBezTo>
                      <a:pt x="1289" y="1320"/>
                      <a:pt x="1303" y="1353"/>
                      <a:pt x="1316" y="1385"/>
                    </a:cubicBezTo>
                    <a:cubicBezTo>
                      <a:pt x="1324" y="1404"/>
                      <a:pt x="1331" y="1424"/>
                      <a:pt x="1338" y="1443"/>
                    </a:cubicBezTo>
                    <a:cubicBezTo>
                      <a:pt x="1377" y="1543"/>
                      <a:pt x="1410" y="1645"/>
                      <a:pt x="1437" y="1750"/>
                    </a:cubicBezTo>
                    <a:lnTo>
                      <a:pt x="1446" y="1782"/>
                    </a:lnTo>
                    <a:lnTo>
                      <a:pt x="1453" y="1815"/>
                    </a:lnTo>
                    <a:cubicBezTo>
                      <a:pt x="1458" y="1837"/>
                      <a:pt x="1463" y="1858"/>
                      <a:pt x="1467" y="1880"/>
                    </a:cubicBezTo>
                    <a:cubicBezTo>
                      <a:pt x="1486" y="1966"/>
                      <a:pt x="1501" y="2053"/>
                      <a:pt x="1512" y="2140"/>
                    </a:cubicBezTo>
                    <a:cubicBezTo>
                      <a:pt x="1527" y="2275"/>
                      <a:pt x="1532" y="2410"/>
                      <a:pt x="1530" y="2545"/>
                    </a:cubicBezTo>
                    <a:cubicBezTo>
                      <a:pt x="1530" y="2553"/>
                      <a:pt x="1530" y="2563"/>
                      <a:pt x="1530" y="2569"/>
                    </a:cubicBezTo>
                    <a:cubicBezTo>
                      <a:pt x="1530" y="2578"/>
                      <a:pt x="1530" y="2590"/>
                      <a:pt x="1530" y="2590"/>
                    </a:cubicBezTo>
                    <a:cubicBezTo>
                      <a:pt x="1530" y="2590"/>
                      <a:pt x="1530" y="2590"/>
                      <a:pt x="1530" y="2590"/>
                    </a:cubicBezTo>
                    <a:cubicBezTo>
                      <a:pt x="1530" y="2590"/>
                      <a:pt x="1531" y="2583"/>
                      <a:pt x="1532" y="2576"/>
                    </a:cubicBezTo>
                    <a:cubicBezTo>
                      <a:pt x="1532" y="2565"/>
                      <a:pt x="1533" y="2551"/>
                      <a:pt x="1533" y="2539"/>
                    </a:cubicBezTo>
                    <a:cubicBezTo>
                      <a:pt x="1534" y="2518"/>
                      <a:pt x="1534" y="2498"/>
                      <a:pt x="1534" y="2477"/>
                    </a:cubicBezTo>
                    <a:cubicBezTo>
                      <a:pt x="1536" y="2404"/>
                      <a:pt x="1533" y="2330"/>
                      <a:pt x="1530" y="2257"/>
                    </a:cubicBezTo>
                    <a:cubicBezTo>
                      <a:pt x="1525" y="2184"/>
                      <a:pt x="1519" y="2110"/>
                      <a:pt x="1507" y="2038"/>
                    </a:cubicBezTo>
                    <a:cubicBezTo>
                      <a:pt x="1481" y="1851"/>
                      <a:pt x="1433" y="1667"/>
                      <a:pt x="1367" y="1489"/>
                    </a:cubicBezTo>
                    <a:cubicBezTo>
                      <a:pt x="1326" y="1380"/>
                      <a:pt x="1279" y="1273"/>
                      <a:pt x="1225" y="1170"/>
                    </a:cubicBezTo>
                    <a:cubicBezTo>
                      <a:pt x="1182" y="1092"/>
                      <a:pt x="1136" y="1017"/>
                      <a:pt x="1087" y="945"/>
                    </a:cubicBezTo>
                    <a:cubicBezTo>
                      <a:pt x="1036" y="872"/>
                      <a:pt x="980" y="804"/>
                      <a:pt x="919" y="740"/>
                    </a:cubicBezTo>
                    <a:cubicBezTo>
                      <a:pt x="846" y="664"/>
                      <a:pt x="766" y="595"/>
                      <a:pt x="677" y="538"/>
                    </a:cubicBezTo>
                    <a:cubicBezTo>
                      <a:pt x="588" y="479"/>
                      <a:pt x="488" y="435"/>
                      <a:pt x="384" y="407"/>
                    </a:cubicBezTo>
                    <a:cubicBezTo>
                      <a:pt x="359" y="400"/>
                      <a:pt x="333" y="394"/>
                      <a:pt x="308" y="384"/>
                    </a:cubicBezTo>
                    <a:cubicBezTo>
                      <a:pt x="284" y="375"/>
                      <a:pt x="261" y="362"/>
                      <a:pt x="241" y="344"/>
                    </a:cubicBezTo>
                    <a:cubicBezTo>
                      <a:pt x="222" y="327"/>
                      <a:pt x="205" y="306"/>
                      <a:pt x="190" y="285"/>
                    </a:cubicBezTo>
                    <a:lnTo>
                      <a:pt x="145" y="218"/>
                    </a:lnTo>
                    <a:cubicBezTo>
                      <a:pt x="117" y="177"/>
                      <a:pt x="89" y="134"/>
                      <a:pt x="62" y="90"/>
                    </a:cubicBezTo>
                    <a:cubicBezTo>
                      <a:pt x="44" y="60"/>
                      <a:pt x="19" y="2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5"/>
              <p:cNvSpPr/>
              <p:nvPr/>
            </p:nvSpPr>
            <p:spPr>
              <a:xfrm>
                <a:off x="5035141" y="2051502"/>
                <a:ext cx="39609" cy="166292"/>
              </a:xfrm>
              <a:custGeom>
                <a:rect b="b" l="l" r="r" t="t"/>
                <a:pathLst>
                  <a:path extrusionOk="0" h="1969" w="469">
                    <a:moveTo>
                      <a:pt x="0" y="1"/>
                    </a:moveTo>
                    <a:cubicBezTo>
                      <a:pt x="9" y="12"/>
                      <a:pt x="15" y="20"/>
                      <a:pt x="20" y="27"/>
                    </a:cubicBezTo>
                    <a:cubicBezTo>
                      <a:pt x="32" y="44"/>
                      <a:pt x="45" y="60"/>
                      <a:pt x="57" y="77"/>
                    </a:cubicBezTo>
                    <a:lnTo>
                      <a:pt x="79" y="107"/>
                    </a:lnTo>
                    <a:lnTo>
                      <a:pt x="100" y="139"/>
                    </a:lnTo>
                    <a:lnTo>
                      <a:pt x="143" y="201"/>
                    </a:lnTo>
                    <a:cubicBezTo>
                      <a:pt x="152" y="215"/>
                      <a:pt x="161" y="230"/>
                      <a:pt x="170" y="244"/>
                    </a:cubicBezTo>
                    <a:cubicBezTo>
                      <a:pt x="179" y="259"/>
                      <a:pt x="187" y="273"/>
                      <a:pt x="197" y="288"/>
                    </a:cubicBezTo>
                    <a:cubicBezTo>
                      <a:pt x="205" y="303"/>
                      <a:pt x="215" y="319"/>
                      <a:pt x="222" y="334"/>
                    </a:cubicBezTo>
                    <a:lnTo>
                      <a:pt x="246" y="382"/>
                    </a:lnTo>
                    <a:cubicBezTo>
                      <a:pt x="262" y="414"/>
                      <a:pt x="278" y="445"/>
                      <a:pt x="291" y="478"/>
                    </a:cubicBezTo>
                    <a:lnTo>
                      <a:pt x="314" y="531"/>
                    </a:lnTo>
                    <a:lnTo>
                      <a:pt x="325" y="558"/>
                    </a:lnTo>
                    <a:cubicBezTo>
                      <a:pt x="328" y="566"/>
                      <a:pt x="331" y="576"/>
                      <a:pt x="335" y="585"/>
                    </a:cubicBezTo>
                    <a:cubicBezTo>
                      <a:pt x="347" y="621"/>
                      <a:pt x="361" y="657"/>
                      <a:pt x="373" y="694"/>
                    </a:cubicBezTo>
                    <a:lnTo>
                      <a:pt x="401" y="802"/>
                    </a:lnTo>
                    <a:cubicBezTo>
                      <a:pt x="410" y="838"/>
                      <a:pt x="416" y="875"/>
                      <a:pt x="423" y="912"/>
                    </a:cubicBezTo>
                    <a:cubicBezTo>
                      <a:pt x="425" y="923"/>
                      <a:pt x="428" y="933"/>
                      <a:pt x="429" y="945"/>
                    </a:cubicBezTo>
                    <a:lnTo>
                      <a:pt x="433" y="979"/>
                    </a:lnTo>
                    <a:lnTo>
                      <a:pt x="443" y="1046"/>
                    </a:lnTo>
                    <a:cubicBezTo>
                      <a:pt x="447" y="1068"/>
                      <a:pt x="448" y="1091"/>
                      <a:pt x="450" y="1112"/>
                    </a:cubicBezTo>
                    <a:lnTo>
                      <a:pt x="455" y="1180"/>
                    </a:lnTo>
                    <a:cubicBezTo>
                      <a:pt x="456" y="1186"/>
                      <a:pt x="456" y="1194"/>
                      <a:pt x="456" y="1200"/>
                    </a:cubicBezTo>
                    <a:cubicBezTo>
                      <a:pt x="456" y="1207"/>
                      <a:pt x="455" y="1213"/>
                      <a:pt x="455" y="1220"/>
                    </a:cubicBezTo>
                    <a:lnTo>
                      <a:pt x="457" y="1325"/>
                    </a:lnTo>
                    <a:cubicBezTo>
                      <a:pt x="457" y="1360"/>
                      <a:pt x="455" y="1395"/>
                      <a:pt x="453" y="1430"/>
                    </a:cubicBezTo>
                    <a:cubicBezTo>
                      <a:pt x="453" y="1459"/>
                      <a:pt x="447" y="1488"/>
                      <a:pt x="444" y="1517"/>
                    </a:cubicBezTo>
                    <a:lnTo>
                      <a:pt x="438" y="1559"/>
                    </a:lnTo>
                    <a:cubicBezTo>
                      <a:pt x="436" y="1573"/>
                      <a:pt x="436" y="1588"/>
                      <a:pt x="433" y="1601"/>
                    </a:cubicBezTo>
                    <a:cubicBezTo>
                      <a:pt x="428" y="1630"/>
                      <a:pt x="423" y="1657"/>
                      <a:pt x="417" y="1685"/>
                    </a:cubicBezTo>
                    <a:cubicBezTo>
                      <a:pt x="399" y="1772"/>
                      <a:pt x="374" y="1856"/>
                      <a:pt x="345" y="1939"/>
                    </a:cubicBezTo>
                    <a:cubicBezTo>
                      <a:pt x="344" y="1944"/>
                      <a:pt x="342" y="1950"/>
                      <a:pt x="341" y="1954"/>
                    </a:cubicBezTo>
                    <a:cubicBezTo>
                      <a:pt x="339" y="1960"/>
                      <a:pt x="337" y="1967"/>
                      <a:pt x="337" y="1968"/>
                    </a:cubicBezTo>
                    <a:cubicBezTo>
                      <a:pt x="337" y="1968"/>
                      <a:pt x="339" y="1963"/>
                      <a:pt x="341" y="1959"/>
                    </a:cubicBezTo>
                    <a:cubicBezTo>
                      <a:pt x="344" y="1953"/>
                      <a:pt x="347" y="1943"/>
                      <a:pt x="349" y="1936"/>
                    </a:cubicBezTo>
                    <a:cubicBezTo>
                      <a:pt x="354" y="1924"/>
                      <a:pt x="358" y="1910"/>
                      <a:pt x="362" y="1898"/>
                    </a:cubicBezTo>
                    <a:lnTo>
                      <a:pt x="375" y="1865"/>
                    </a:lnTo>
                    <a:cubicBezTo>
                      <a:pt x="379" y="1854"/>
                      <a:pt x="383" y="1843"/>
                      <a:pt x="386" y="1831"/>
                    </a:cubicBezTo>
                    <a:lnTo>
                      <a:pt x="407" y="1762"/>
                    </a:lnTo>
                    <a:cubicBezTo>
                      <a:pt x="421" y="1717"/>
                      <a:pt x="429" y="1670"/>
                      <a:pt x="439" y="1623"/>
                    </a:cubicBezTo>
                    <a:cubicBezTo>
                      <a:pt x="447" y="1593"/>
                      <a:pt x="450" y="1562"/>
                      <a:pt x="454" y="1531"/>
                    </a:cubicBezTo>
                    <a:lnTo>
                      <a:pt x="459" y="1486"/>
                    </a:lnTo>
                    <a:lnTo>
                      <a:pt x="462" y="1462"/>
                    </a:lnTo>
                    <a:cubicBezTo>
                      <a:pt x="462" y="1455"/>
                      <a:pt x="463" y="1448"/>
                      <a:pt x="463" y="1439"/>
                    </a:cubicBezTo>
                    <a:lnTo>
                      <a:pt x="467" y="1347"/>
                    </a:lnTo>
                    <a:cubicBezTo>
                      <a:pt x="468" y="1331"/>
                      <a:pt x="468" y="1316"/>
                      <a:pt x="467" y="1301"/>
                    </a:cubicBezTo>
                    <a:lnTo>
                      <a:pt x="466" y="1255"/>
                    </a:lnTo>
                    <a:lnTo>
                      <a:pt x="465" y="1198"/>
                    </a:lnTo>
                    <a:lnTo>
                      <a:pt x="460" y="1141"/>
                    </a:lnTo>
                    <a:cubicBezTo>
                      <a:pt x="456" y="1103"/>
                      <a:pt x="454" y="1065"/>
                      <a:pt x="447" y="1028"/>
                    </a:cubicBezTo>
                    <a:lnTo>
                      <a:pt x="434" y="943"/>
                    </a:lnTo>
                    <a:cubicBezTo>
                      <a:pt x="429" y="915"/>
                      <a:pt x="423" y="887"/>
                      <a:pt x="417" y="859"/>
                    </a:cubicBezTo>
                    <a:lnTo>
                      <a:pt x="409" y="817"/>
                    </a:lnTo>
                    <a:cubicBezTo>
                      <a:pt x="405" y="803"/>
                      <a:pt x="401" y="790"/>
                      <a:pt x="397" y="775"/>
                    </a:cubicBezTo>
                    <a:lnTo>
                      <a:pt x="375" y="693"/>
                    </a:lnTo>
                    <a:cubicBezTo>
                      <a:pt x="365" y="660"/>
                      <a:pt x="354" y="627"/>
                      <a:pt x="344" y="595"/>
                    </a:cubicBezTo>
                    <a:cubicBezTo>
                      <a:pt x="333" y="562"/>
                      <a:pt x="320" y="530"/>
                      <a:pt x="308" y="498"/>
                    </a:cubicBezTo>
                    <a:lnTo>
                      <a:pt x="288" y="450"/>
                    </a:lnTo>
                    <a:cubicBezTo>
                      <a:pt x="285" y="442"/>
                      <a:pt x="282" y="434"/>
                      <a:pt x="278" y="426"/>
                    </a:cubicBezTo>
                    <a:lnTo>
                      <a:pt x="267" y="403"/>
                    </a:lnTo>
                    <a:lnTo>
                      <a:pt x="243" y="356"/>
                    </a:lnTo>
                    <a:cubicBezTo>
                      <a:pt x="235" y="340"/>
                      <a:pt x="229" y="324"/>
                      <a:pt x="219" y="309"/>
                    </a:cubicBezTo>
                    <a:lnTo>
                      <a:pt x="165" y="220"/>
                    </a:lnTo>
                    <a:lnTo>
                      <a:pt x="159" y="208"/>
                    </a:lnTo>
                    <a:lnTo>
                      <a:pt x="150" y="198"/>
                    </a:lnTo>
                    <a:lnTo>
                      <a:pt x="136" y="177"/>
                    </a:lnTo>
                    <a:lnTo>
                      <a:pt x="105" y="134"/>
                    </a:lnTo>
                    <a:cubicBezTo>
                      <a:pt x="96" y="121"/>
                      <a:pt x="87" y="107"/>
                      <a:pt x="76" y="94"/>
                    </a:cubicBezTo>
                    <a:cubicBezTo>
                      <a:pt x="67" y="81"/>
                      <a:pt x="57" y="68"/>
                      <a:pt x="47" y="54"/>
                    </a:cubicBezTo>
                    <a:cubicBezTo>
                      <a:pt x="33" y="36"/>
                      <a:pt x="15" y="1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5"/>
              <p:cNvSpPr/>
              <p:nvPr/>
            </p:nvSpPr>
            <p:spPr>
              <a:xfrm>
                <a:off x="4985734" y="2012990"/>
                <a:ext cx="20691" cy="138253"/>
              </a:xfrm>
              <a:custGeom>
                <a:rect b="b" l="l" r="r" t="t"/>
                <a:pathLst>
                  <a:path extrusionOk="0" h="1637" w="245">
                    <a:moveTo>
                      <a:pt x="25" y="0"/>
                    </a:moveTo>
                    <a:cubicBezTo>
                      <a:pt x="23" y="10"/>
                      <a:pt x="22" y="18"/>
                      <a:pt x="20" y="25"/>
                    </a:cubicBezTo>
                    <a:cubicBezTo>
                      <a:pt x="18" y="41"/>
                      <a:pt x="15" y="58"/>
                      <a:pt x="12" y="73"/>
                    </a:cubicBezTo>
                    <a:cubicBezTo>
                      <a:pt x="11" y="83"/>
                      <a:pt x="9" y="94"/>
                      <a:pt x="8" y="104"/>
                    </a:cubicBezTo>
                    <a:lnTo>
                      <a:pt x="5" y="134"/>
                    </a:lnTo>
                    <a:lnTo>
                      <a:pt x="1" y="194"/>
                    </a:lnTo>
                    <a:cubicBezTo>
                      <a:pt x="0" y="221"/>
                      <a:pt x="2" y="248"/>
                      <a:pt x="1" y="276"/>
                    </a:cubicBezTo>
                    <a:cubicBezTo>
                      <a:pt x="0" y="303"/>
                      <a:pt x="1" y="332"/>
                      <a:pt x="2" y="360"/>
                    </a:cubicBezTo>
                    <a:lnTo>
                      <a:pt x="4" y="402"/>
                    </a:lnTo>
                    <a:cubicBezTo>
                      <a:pt x="4" y="417"/>
                      <a:pt x="6" y="431"/>
                      <a:pt x="7" y="445"/>
                    </a:cubicBezTo>
                    <a:cubicBezTo>
                      <a:pt x="11" y="506"/>
                      <a:pt x="21" y="567"/>
                      <a:pt x="29" y="627"/>
                    </a:cubicBezTo>
                    <a:lnTo>
                      <a:pt x="41" y="716"/>
                    </a:lnTo>
                    <a:lnTo>
                      <a:pt x="56" y="803"/>
                    </a:lnTo>
                    <a:cubicBezTo>
                      <a:pt x="62" y="839"/>
                      <a:pt x="69" y="874"/>
                      <a:pt x="76" y="909"/>
                    </a:cubicBezTo>
                    <a:cubicBezTo>
                      <a:pt x="83" y="944"/>
                      <a:pt x="92" y="979"/>
                      <a:pt x="100" y="1014"/>
                    </a:cubicBezTo>
                    <a:cubicBezTo>
                      <a:pt x="102" y="1025"/>
                      <a:pt x="103" y="1036"/>
                      <a:pt x="105" y="1046"/>
                    </a:cubicBezTo>
                    <a:cubicBezTo>
                      <a:pt x="118" y="1101"/>
                      <a:pt x="132" y="1154"/>
                      <a:pt x="145" y="1208"/>
                    </a:cubicBezTo>
                    <a:cubicBezTo>
                      <a:pt x="151" y="1231"/>
                      <a:pt x="155" y="1254"/>
                      <a:pt x="161" y="1275"/>
                    </a:cubicBezTo>
                    <a:cubicBezTo>
                      <a:pt x="172" y="1320"/>
                      <a:pt x="183" y="1364"/>
                      <a:pt x="193" y="1408"/>
                    </a:cubicBezTo>
                    <a:lnTo>
                      <a:pt x="239" y="1614"/>
                    </a:lnTo>
                    <a:cubicBezTo>
                      <a:pt x="240" y="1618"/>
                      <a:pt x="241" y="1622"/>
                      <a:pt x="242" y="1625"/>
                    </a:cubicBezTo>
                    <a:cubicBezTo>
                      <a:pt x="243" y="1629"/>
                      <a:pt x="245" y="1635"/>
                      <a:pt x="245" y="1636"/>
                    </a:cubicBezTo>
                    <a:cubicBezTo>
                      <a:pt x="245" y="1636"/>
                      <a:pt x="245" y="1632"/>
                      <a:pt x="244" y="1628"/>
                    </a:cubicBezTo>
                    <a:cubicBezTo>
                      <a:pt x="244" y="1623"/>
                      <a:pt x="242" y="1616"/>
                      <a:pt x="241" y="1610"/>
                    </a:cubicBezTo>
                    <a:cubicBezTo>
                      <a:pt x="239" y="1599"/>
                      <a:pt x="237" y="1588"/>
                      <a:pt x="235" y="1578"/>
                    </a:cubicBezTo>
                    <a:cubicBezTo>
                      <a:pt x="221" y="1504"/>
                      <a:pt x="207" y="1429"/>
                      <a:pt x="191" y="1355"/>
                    </a:cubicBezTo>
                    <a:cubicBezTo>
                      <a:pt x="170" y="1260"/>
                      <a:pt x="145" y="1165"/>
                      <a:pt x="123" y="1071"/>
                    </a:cubicBezTo>
                    <a:cubicBezTo>
                      <a:pt x="114" y="1042"/>
                      <a:pt x="107" y="1012"/>
                      <a:pt x="100" y="983"/>
                    </a:cubicBezTo>
                    <a:cubicBezTo>
                      <a:pt x="94" y="953"/>
                      <a:pt x="85" y="925"/>
                      <a:pt x="79" y="895"/>
                    </a:cubicBezTo>
                    <a:cubicBezTo>
                      <a:pt x="60" y="806"/>
                      <a:pt x="44" y="717"/>
                      <a:pt x="31" y="626"/>
                    </a:cubicBezTo>
                    <a:cubicBezTo>
                      <a:pt x="28" y="600"/>
                      <a:pt x="25" y="573"/>
                      <a:pt x="23" y="546"/>
                    </a:cubicBezTo>
                    <a:cubicBezTo>
                      <a:pt x="20" y="518"/>
                      <a:pt x="19" y="492"/>
                      <a:pt x="17" y="464"/>
                    </a:cubicBezTo>
                    <a:cubicBezTo>
                      <a:pt x="10" y="354"/>
                      <a:pt x="6" y="244"/>
                      <a:pt x="12" y="134"/>
                    </a:cubicBezTo>
                    <a:cubicBezTo>
                      <a:pt x="12" y="120"/>
                      <a:pt x="13" y="108"/>
                      <a:pt x="15" y="95"/>
                    </a:cubicBezTo>
                    <a:cubicBezTo>
                      <a:pt x="17" y="82"/>
                      <a:pt x="19" y="69"/>
                      <a:pt x="21" y="56"/>
                    </a:cubicBezTo>
                    <a:cubicBezTo>
                      <a:pt x="24" y="38"/>
                      <a:pt x="24" y="18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5"/>
              <p:cNvSpPr/>
              <p:nvPr/>
            </p:nvSpPr>
            <p:spPr>
              <a:xfrm>
                <a:off x="4876279" y="2020844"/>
                <a:ext cx="98390" cy="235376"/>
              </a:xfrm>
              <a:custGeom>
                <a:rect b="b" l="l" r="r" t="t"/>
                <a:pathLst>
                  <a:path extrusionOk="0" h="2787" w="1165">
                    <a:moveTo>
                      <a:pt x="1164" y="1"/>
                    </a:moveTo>
                    <a:cubicBezTo>
                      <a:pt x="1162" y="21"/>
                      <a:pt x="1160" y="35"/>
                      <a:pt x="1159" y="48"/>
                    </a:cubicBezTo>
                    <a:lnTo>
                      <a:pt x="1150" y="139"/>
                    </a:lnTo>
                    <a:lnTo>
                      <a:pt x="1144" y="194"/>
                    </a:lnTo>
                    <a:lnTo>
                      <a:pt x="1137" y="250"/>
                    </a:lnTo>
                    <a:lnTo>
                      <a:pt x="1122" y="360"/>
                    </a:lnTo>
                    <a:cubicBezTo>
                      <a:pt x="1120" y="384"/>
                      <a:pt x="1115" y="409"/>
                      <a:pt x="1111" y="434"/>
                    </a:cubicBezTo>
                    <a:lnTo>
                      <a:pt x="1100" y="508"/>
                    </a:lnTo>
                    <a:cubicBezTo>
                      <a:pt x="1095" y="533"/>
                      <a:pt x="1091" y="560"/>
                      <a:pt x="1085" y="585"/>
                    </a:cubicBezTo>
                    <a:lnTo>
                      <a:pt x="1069" y="662"/>
                    </a:lnTo>
                    <a:cubicBezTo>
                      <a:pt x="1058" y="712"/>
                      <a:pt x="1047" y="764"/>
                      <a:pt x="1034" y="814"/>
                    </a:cubicBezTo>
                    <a:lnTo>
                      <a:pt x="1013" y="896"/>
                    </a:lnTo>
                    <a:cubicBezTo>
                      <a:pt x="1006" y="924"/>
                      <a:pt x="1000" y="951"/>
                      <a:pt x="991" y="979"/>
                    </a:cubicBezTo>
                    <a:cubicBezTo>
                      <a:pt x="975" y="1032"/>
                      <a:pt x="960" y="1087"/>
                      <a:pt x="942" y="1141"/>
                    </a:cubicBezTo>
                    <a:lnTo>
                      <a:pt x="888" y="1296"/>
                    </a:lnTo>
                    <a:cubicBezTo>
                      <a:pt x="868" y="1348"/>
                      <a:pt x="847" y="1398"/>
                      <a:pt x="827" y="1450"/>
                    </a:cubicBezTo>
                    <a:cubicBezTo>
                      <a:pt x="820" y="1465"/>
                      <a:pt x="815" y="1481"/>
                      <a:pt x="808" y="1496"/>
                    </a:cubicBezTo>
                    <a:lnTo>
                      <a:pt x="787" y="1541"/>
                    </a:lnTo>
                    <a:lnTo>
                      <a:pt x="747" y="1632"/>
                    </a:lnTo>
                    <a:cubicBezTo>
                      <a:pt x="735" y="1663"/>
                      <a:pt x="719" y="1692"/>
                      <a:pt x="705" y="1722"/>
                    </a:cubicBezTo>
                    <a:lnTo>
                      <a:pt x="662" y="1812"/>
                    </a:lnTo>
                    <a:cubicBezTo>
                      <a:pt x="657" y="1821"/>
                      <a:pt x="652" y="1829"/>
                      <a:pt x="648" y="1838"/>
                    </a:cubicBezTo>
                    <a:cubicBezTo>
                      <a:pt x="643" y="1847"/>
                      <a:pt x="638" y="1855"/>
                      <a:pt x="633" y="1864"/>
                    </a:cubicBezTo>
                    <a:lnTo>
                      <a:pt x="560" y="2000"/>
                    </a:lnTo>
                    <a:cubicBezTo>
                      <a:pt x="534" y="2045"/>
                      <a:pt x="508" y="2089"/>
                      <a:pt x="482" y="2134"/>
                    </a:cubicBezTo>
                    <a:cubicBezTo>
                      <a:pt x="461" y="2171"/>
                      <a:pt x="435" y="2206"/>
                      <a:pt x="413" y="2241"/>
                    </a:cubicBezTo>
                    <a:cubicBezTo>
                      <a:pt x="389" y="2277"/>
                      <a:pt x="367" y="2312"/>
                      <a:pt x="344" y="2347"/>
                    </a:cubicBezTo>
                    <a:lnTo>
                      <a:pt x="271" y="2449"/>
                    </a:lnTo>
                    <a:cubicBezTo>
                      <a:pt x="194" y="2553"/>
                      <a:pt x="111" y="2654"/>
                      <a:pt x="28" y="2753"/>
                    </a:cubicBezTo>
                    <a:cubicBezTo>
                      <a:pt x="23" y="2759"/>
                      <a:pt x="17" y="2766"/>
                      <a:pt x="14" y="2770"/>
                    </a:cubicBezTo>
                    <a:cubicBezTo>
                      <a:pt x="8" y="2777"/>
                      <a:pt x="0" y="2787"/>
                      <a:pt x="0" y="2787"/>
                    </a:cubicBezTo>
                    <a:cubicBezTo>
                      <a:pt x="0" y="2787"/>
                      <a:pt x="0" y="2787"/>
                      <a:pt x="0" y="2787"/>
                    </a:cubicBezTo>
                    <a:cubicBezTo>
                      <a:pt x="1" y="2787"/>
                      <a:pt x="6" y="2781"/>
                      <a:pt x="11" y="2776"/>
                    </a:cubicBezTo>
                    <a:cubicBezTo>
                      <a:pt x="18" y="2769"/>
                      <a:pt x="26" y="2759"/>
                      <a:pt x="34" y="2751"/>
                    </a:cubicBezTo>
                    <a:cubicBezTo>
                      <a:pt x="47" y="2735"/>
                      <a:pt x="60" y="2720"/>
                      <a:pt x="72" y="2705"/>
                    </a:cubicBezTo>
                    <a:lnTo>
                      <a:pt x="107" y="2666"/>
                    </a:lnTo>
                    <a:cubicBezTo>
                      <a:pt x="119" y="2653"/>
                      <a:pt x="131" y="2640"/>
                      <a:pt x="141" y="2626"/>
                    </a:cubicBezTo>
                    <a:lnTo>
                      <a:pt x="208" y="2544"/>
                    </a:lnTo>
                    <a:cubicBezTo>
                      <a:pt x="253" y="2490"/>
                      <a:pt x="293" y="2433"/>
                      <a:pt x="336" y="2376"/>
                    </a:cubicBezTo>
                    <a:cubicBezTo>
                      <a:pt x="362" y="2340"/>
                      <a:pt x="387" y="2302"/>
                      <a:pt x="412" y="2264"/>
                    </a:cubicBezTo>
                    <a:lnTo>
                      <a:pt x="449" y="2208"/>
                    </a:lnTo>
                    <a:lnTo>
                      <a:pt x="467" y="2180"/>
                    </a:lnTo>
                    <a:lnTo>
                      <a:pt x="485" y="2150"/>
                    </a:lnTo>
                    <a:lnTo>
                      <a:pt x="554" y="2034"/>
                    </a:lnTo>
                    <a:cubicBezTo>
                      <a:pt x="565" y="2014"/>
                      <a:pt x="575" y="1994"/>
                      <a:pt x="587" y="1974"/>
                    </a:cubicBezTo>
                    <a:lnTo>
                      <a:pt x="618" y="1915"/>
                    </a:lnTo>
                    <a:lnTo>
                      <a:pt x="657" y="1841"/>
                    </a:lnTo>
                    <a:lnTo>
                      <a:pt x="693" y="1764"/>
                    </a:lnTo>
                    <a:cubicBezTo>
                      <a:pt x="717" y="1714"/>
                      <a:pt x="742" y="1665"/>
                      <a:pt x="763" y="1613"/>
                    </a:cubicBezTo>
                    <a:lnTo>
                      <a:pt x="814" y="1497"/>
                    </a:lnTo>
                    <a:lnTo>
                      <a:pt x="859" y="1380"/>
                    </a:lnTo>
                    <a:lnTo>
                      <a:pt x="883" y="1320"/>
                    </a:lnTo>
                    <a:cubicBezTo>
                      <a:pt x="890" y="1301"/>
                      <a:pt x="896" y="1281"/>
                      <a:pt x="903" y="1262"/>
                    </a:cubicBezTo>
                    <a:lnTo>
                      <a:pt x="945" y="1142"/>
                    </a:lnTo>
                    <a:cubicBezTo>
                      <a:pt x="961" y="1094"/>
                      <a:pt x="975" y="1046"/>
                      <a:pt x="991" y="997"/>
                    </a:cubicBezTo>
                    <a:cubicBezTo>
                      <a:pt x="1006" y="950"/>
                      <a:pt x="1018" y="901"/>
                      <a:pt x="1032" y="852"/>
                    </a:cubicBezTo>
                    <a:lnTo>
                      <a:pt x="1052" y="778"/>
                    </a:lnTo>
                    <a:cubicBezTo>
                      <a:pt x="1059" y="753"/>
                      <a:pt x="1064" y="728"/>
                      <a:pt x="1069" y="703"/>
                    </a:cubicBezTo>
                    <a:lnTo>
                      <a:pt x="1085" y="628"/>
                    </a:lnTo>
                    <a:cubicBezTo>
                      <a:pt x="1090" y="603"/>
                      <a:pt x="1097" y="579"/>
                      <a:pt x="1101" y="553"/>
                    </a:cubicBezTo>
                    <a:lnTo>
                      <a:pt x="1125" y="402"/>
                    </a:lnTo>
                    <a:cubicBezTo>
                      <a:pt x="1133" y="351"/>
                      <a:pt x="1138" y="300"/>
                      <a:pt x="1144" y="250"/>
                    </a:cubicBezTo>
                    <a:cubicBezTo>
                      <a:pt x="1146" y="225"/>
                      <a:pt x="1150" y="201"/>
                      <a:pt x="1151" y="178"/>
                    </a:cubicBezTo>
                    <a:cubicBezTo>
                      <a:pt x="1154" y="153"/>
                      <a:pt x="1156" y="129"/>
                      <a:pt x="1158" y="105"/>
                    </a:cubicBezTo>
                    <a:cubicBezTo>
                      <a:pt x="1162" y="71"/>
                      <a:pt x="1163" y="33"/>
                      <a:pt x="1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5"/>
              <p:cNvSpPr/>
              <p:nvPr/>
            </p:nvSpPr>
            <p:spPr>
              <a:xfrm>
                <a:off x="4841229" y="2033513"/>
                <a:ext cx="119250" cy="229295"/>
              </a:xfrm>
              <a:custGeom>
                <a:rect b="b" l="l" r="r" t="t"/>
                <a:pathLst>
                  <a:path extrusionOk="0" h="2715" w="1412">
                    <a:moveTo>
                      <a:pt x="1412" y="1"/>
                    </a:moveTo>
                    <a:cubicBezTo>
                      <a:pt x="1398" y="16"/>
                      <a:pt x="1389" y="26"/>
                      <a:pt x="1379" y="36"/>
                    </a:cubicBezTo>
                    <a:cubicBezTo>
                      <a:pt x="1359" y="58"/>
                      <a:pt x="1339" y="81"/>
                      <a:pt x="1319" y="104"/>
                    </a:cubicBezTo>
                    <a:lnTo>
                      <a:pt x="1247" y="190"/>
                    </a:lnTo>
                    <a:cubicBezTo>
                      <a:pt x="1224" y="219"/>
                      <a:pt x="1201" y="249"/>
                      <a:pt x="1178" y="279"/>
                    </a:cubicBezTo>
                    <a:cubicBezTo>
                      <a:pt x="1148" y="318"/>
                      <a:pt x="1119" y="360"/>
                      <a:pt x="1089" y="400"/>
                    </a:cubicBezTo>
                    <a:cubicBezTo>
                      <a:pt x="1028" y="485"/>
                      <a:pt x="968" y="571"/>
                      <a:pt x="911" y="659"/>
                    </a:cubicBezTo>
                    <a:cubicBezTo>
                      <a:pt x="849" y="755"/>
                      <a:pt x="793" y="852"/>
                      <a:pt x="737" y="951"/>
                    </a:cubicBezTo>
                    <a:cubicBezTo>
                      <a:pt x="710" y="999"/>
                      <a:pt x="683" y="1048"/>
                      <a:pt x="658" y="1096"/>
                    </a:cubicBezTo>
                    <a:cubicBezTo>
                      <a:pt x="645" y="1121"/>
                      <a:pt x="631" y="1145"/>
                      <a:pt x="619" y="1169"/>
                    </a:cubicBezTo>
                    <a:lnTo>
                      <a:pt x="582" y="1243"/>
                    </a:lnTo>
                    <a:cubicBezTo>
                      <a:pt x="522" y="1362"/>
                      <a:pt x="468" y="1484"/>
                      <a:pt x="419" y="1608"/>
                    </a:cubicBezTo>
                    <a:cubicBezTo>
                      <a:pt x="411" y="1627"/>
                      <a:pt x="403" y="1644"/>
                      <a:pt x="396" y="1663"/>
                    </a:cubicBezTo>
                    <a:cubicBezTo>
                      <a:pt x="358" y="1759"/>
                      <a:pt x="325" y="1857"/>
                      <a:pt x="292" y="1955"/>
                    </a:cubicBezTo>
                    <a:cubicBezTo>
                      <a:pt x="278" y="1995"/>
                      <a:pt x="263" y="2036"/>
                      <a:pt x="250" y="2076"/>
                    </a:cubicBezTo>
                    <a:cubicBezTo>
                      <a:pt x="222" y="2155"/>
                      <a:pt x="196" y="2236"/>
                      <a:pt x="167" y="2315"/>
                    </a:cubicBezTo>
                    <a:cubicBezTo>
                      <a:pt x="122" y="2437"/>
                      <a:pt x="74" y="2557"/>
                      <a:pt x="19" y="2676"/>
                    </a:cubicBezTo>
                    <a:cubicBezTo>
                      <a:pt x="16" y="2683"/>
                      <a:pt x="12" y="2690"/>
                      <a:pt x="9" y="2696"/>
                    </a:cubicBezTo>
                    <a:cubicBezTo>
                      <a:pt x="6" y="2704"/>
                      <a:pt x="2" y="2715"/>
                      <a:pt x="1" y="2715"/>
                    </a:cubicBezTo>
                    <a:cubicBezTo>
                      <a:pt x="1" y="2715"/>
                      <a:pt x="1" y="2715"/>
                      <a:pt x="1" y="2715"/>
                    </a:cubicBezTo>
                    <a:cubicBezTo>
                      <a:pt x="1" y="2715"/>
                      <a:pt x="5" y="2708"/>
                      <a:pt x="9" y="2702"/>
                    </a:cubicBezTo>
                    <a:cubicBezTo>
                      <a:pt x="13" y="2693"/>
                      <a:pt x="19" y="2682"/>
                      <a:pt x="25" y="2671"/>
                    </a:cubicBezTo>
                    <a:cubicBezTo>
                      <a:pt x="34" y="2653"/>
                      <a:pt x="41" y="2636"/>
                      <a:pt x="50" y="2617"/>
                    </a:cubicBezTo>
                    <a:cubicBezTo>
                      <a:pt x="110" y="2491"/>
                      <a:pt x="161" y="2359"/>
                      <a:pt x="210" y="2227"/>
                    </a:cubicBezTo>
                    <a:cubicBezTo>
                      <a:pt x="271" y="2057"/>
                      <a:pt x="325" y="1884"/>
                      <a:pt x="388" y="1715"/>
                    </a:cubicBezTo>
                    <a:lnTo>
                      <a:pt x="417" y="1636"/>
                    </a:lnTo>
                    <a:lnTo>
                      <a:pt x="448" y="1559"/>
                    </a:lnTo>
                    <a:cubicBezTo>
                      <a:pt x="468" y="1506"/>
                      <a:pt x="490" y="1455"/>
                      <a:pt x="513" y="1404"/>
                    </a:cubicBezTo>
                    <a:cubicBezTo>
                      <a:pt x="581" y="1250"/>
                      <a:pt x="657" y="1099"/>
                      <a:pt x="739" y="952"/>
                    </a:cubicBezTo>
                    <a:cubicBezTo>
                      <a:pt x="765" y="909"/>
                      <a:pt x="791" y="865"/>
                      <a:pt x="816" y="822"/>
                    </a:cubicBezTo>
                    <a:cubicBezTo>
                      <a:pt x="844" y="779"/>
                      <a:pt x="870" y="736"/>
                      <a:pt x="898" y="694"/>
                    </a:cubicBezTo>
                    <a:cubicBezTo>
                      <a:pt x="1011" y="523"/>
                      <a:pt x="1128" y="356"/>
                      <a:pt x="1253" y="194"/>
                    </a:cubicBezTo>
                    <a:cubicBezTo>
                      <a:pt x="1283" y="156"/>
                      <a:pt x="1314" y="118"/>
                      <a:pt x="1346" y="82"/>
                    </a:cubicBezTo>
                    <a:cubicBezTo>
                      <a:pt x="1369" y="56"/>
                      <a:pt x="1392" y="26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5"/>
              <p:cNvSpPr/>
              <p:nvPr/>
            </p:nvSpPr>
            <p:spPr>
              <a:xfrm>
                <a:off x="4710660" y="2030472"/>
                <a:ext cx="218738" cy="124318"/>
              </a:xfrm>
              <a:custGeom>
                <a:rect b="b" l="l" r="r" t="t"/>
                <a:pathLst>
                  <a:path extrusionOk="0" h="1472" w="259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2575" y="14"/>
                      <a:pt x="2566" y="23"/>
                      <a:pt x="2557" y="33"/>
                    </a:cubicBezTo>
                    <a:lnTo>
                      <a:pt x="2525" y="65"/>
                    </a:lnTo>
                    <a:lnTo>
                      <a:pt x="2492" y="94"/>
                    </a:lnTo>
                    <a:cubicBezTo>
                      <a:pt x="2479" y="106"/>
                      <a:pt x="2465" y="118"/>
                      <a:pt x="2451" y="130"/>
                    </a:cubicBezTo>
                    <a:lnTo>
                      <a:pt x="2409" y="165"/>
                    </a:lnTo>
                    <a:cubicBezTo>
                      <a:pt x="2381" y="189"/>
                      <a:pt x="2351" y="210"/>
                      <a:pt x="2322" y="231"/>
                    </a:cubicBezTo>
                    <a:lnTo>
                      <a:pt x="2308" y="243"/>
                    </a:lnTo>
                    <a:lnTo>
                      <a:pt x="2292" y="253"/>
                    </a:lnTo>
                    <a:lnTo>
                      <a:pt x="2262" y="273"/>
                    </a:lnTo>
                    <a:lnTo>
                      <a:pt x="2232" y="295"/>
                    </a:lnTo>
                    <a:lnTo>
                      <a:pt x="2201" y="315"/>
                    </a:lnTo>
                    <a:cubicBezTo>
                      <a:pt x="2158" y="341"/>
                      <a:pt x="2113" y="366"/>
                      <a:pt x="2067" y="391"/>
                    </a:cubicBezTo>
                    <a:lnTo>
                      <a:pt x="1999" y="426"/>
                    </a:lnTo>
                    <a:cubicBezTo>
                      <a:pt x="1977" y="437"/>
                      <a:pt x="1953" y="448"/>
                      <a:pt x="1930" y="460"/>
                    </a:cubicBezTo>
                    <a:cubicBezTo>
                      <a:pt x="1831" y="507"/>
                      <a:pt x="1729" y="551"/>
                      <a:pt x="1626" y="591"/>
                    </a:cubicBezTo>
                    <a:cubicBezTo>
                      <a:pt x="1525" y="631"/>
                      <a:pt x="1423" y="666"/>
                      <a:pt x="1322" y="702"/>
                    </a:cubicBezTo>
                    <a:cubicBezTo>
                      <a:pt x="1198" y="745"/>
                      <a:pt x="1077" y="790"/>
                      <a:pt x="956" y="839"/>
                    </a:cubicBezTo>
                    <a:cubicBezTo>
                      <a:pt x="938" y="846"/>
                      <a:pt x="920" y="852"/>
                      <a:pt x="902" y="860"/>
                    </a:cubicBezTo>
                    <a:cubicBezTo>
                      <a:pt x="808" y="899"/>
                      <a:pt x="716" y="942"/>
                      <a:pt x="626" y="988"/>
                    </a:cubicBezTo>
                    <a:cubicBezTo>
                      <a:pt x="608" y="998"/>
                      <a:pt x="589" y="1007"/>
                      <a:pt x="571" y="1017"/>
                    </a:cubicBezTo>
                    <a:cubicBezTo>
                      <a:pt x="552" y="1027"/>
                      <a:pt x="534" y="1036"/>
                      <a:pt x="515" y="1047"/>
                    </a:cubicBezTo>
                    <a:cubicBezTo>
                      <a:pt x="498" y="1057"/>
                      <a:pt x="480" y="1068"/>
                      <a:pt x="463" y="1079"/>
                    </a:cubicBezTo>
                    <a:cubicBezTo>
                      <a:pt x="445" y="1090"/>
                      <a:pt x="427" y="1100"/>
                      <a:pt x="410" y="1112"/>
                    </a:cubicBezTo>
                    <a:cubicBezTo>
                      <a:pt x="377" y="1135"/>
                      <a:pt x="342" y="1157"/>
                      <a:pt x="309" y="1181"/>
                    </a:cubicBezTo>
                    <a:cubicBezTo>
                      <a:pt x="205" y="1257"/>
                      <a:pt x="109" y="1341"/>
                      <a:pt x="27" y="1439"/>
                    </a:cubicBezTo>
                    <a:cubicBezTo>
                      <a:pt x="23" y="1445"/>
                      <a:pt x="17" y="1451"/>
                      <a:pt x="12" y="1456"/>
                    </a:cubicBezTo>
                    <a:cubicBezTo>
                      <a:pt x="7" y="1462"/>
                      <a:pt x="0" y="1470"/>
                      <a:pt x="0" y="1471"/>
                    </a:cubicBezTo>
                    <a:cubicBezTo>
                      <a:pt x="0" y="1472"/>
                      <a:pt x="0" y="1472"/>
                      <a:pt x="0" y="1472"/>
                    </a:cubicBezTo>
                    <a:cubicBezTo>
                      <a:pt x="1" y="1472"/>
                      <a:pt x="6" y="1466"/>
                      <a:pt x="10" y="1461"/>
                    </a:cubicBezTo>
                    <a:cubicBezTo>
                      <a:pt x="18" y="1454"/>
                      <a:pt x="26" y="1445"/>
                      <a:pt x="34" y="1435"/>
                    </a:cubicBezTo>
                    <a:lnTo>
                      <a:pt x="53" y="1414"/>
                    </a:lnTo>
                    <a:cubicBezTo>
                      <a:pt x="59" y="1407"/>
                      <a:pt x="65" y="1399"/>
                      <a:pt x="72" y="1393"/>
                    </a:cubicBezTo>
                    <a:cubicBezTo>
                      <a:pt x="168" y="1295"/>
                      <a:pt x="277" y="1210"/>
                      <a:pt x="392" y="1136"/>
                    </a:cubicBezTo>
                    <a:cubicBezTo>
                      <a:pt x="429" y="1112"/>
                      <a:pt x="467" y="1090"/>
                      <a:pt x="505" y="1067"/>
                    </a:cubicBezTo>
                    <a:cubicBezTo>
                      <a:pt x="543" y="1046"/>
                      <a:pt x="581" y="1023"/>
                      <a:pt x="620" y="1004"/>
                    </a:cubicBezTo>
                    <a:cubicBezTo>
                      <a:pt x="698" y="962"/>
                      <a:pt x="779" y="925"/>
                      <a:pt x="860" y="889"/>
                    </a:cubicBezTo>
                    <a:cubicBezTo>
                      <a:pt x="960" y="845"/>
                      <a:pt x="1060" y="805"/>
                      <a:pt x="1163" y="766"/>
                    </a:cubicBezTo>
                    <a:cubicBezTo>
                      <a:pt x="1318" y="708"/>
                      <a:pt x="1473" y="654"/>
                      <a:pt x="1627" y="594"/>
                    </a:cubicBezTo>
                    <a:cubicBezTo>
                      <a:pt x="1719" y="558"/>
                      <a:pt x="1811" y="522"/>
                      <a:pt x="1902" y="482"/>
                    </a:cubicBezTo>
                    <a:cubicBezTo>
                      <a:pt x="1993" y="441"/>
                      <a:pt x="2083" y="396"/>
                      <a:pt x="2169" y="344"/>
                    </a:cubicBezTo>
                    <a:cubicBezTo>
                      <a:pt x="2255" y="293"/>
                      <a:pt x="2337" y="234"/>
                      <a:pt x="2414" y="170"/>
                    </a:cubicBezTo>
                    <a:cubicBezTo>
                      <a:pt x="2431" y="154"/>
                      <a:pt x="2451" y="140"/>
                      <a:pt x="2467" y="123"/>
                    </a:cubicBezTo>
                    <a:cubicBezTo>
                      <a:pt x="2486" y="108"/>
                      <a:pt x="2503" y="91"/>
                      <a:pt x="2521" y="76"/>
                    </a:cubicBezTo>
                    <a:cubicBezTo>
                      <a:pt x="2545" y="53"/>
                      <a:pt x="2569" y="23"/>
                      <a:pt x="2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5"/>
              <p:cNvSpPr/>
              <p:nvPr/>
            </p:nvSpPr>
            <p:spPr>
              <a:xfrm>
                <a:off x="4681438" y="2013074"/>
                <a:ext cx="271269" cy="21367"/>
              </a:xfrm>
              <a:custGeom>
                <a:rect b="b" l="l" r="r" t="t"/>
                <a:pathLst>
                  <a:path extrusionOk="0" h="253" w="3212">
                    <a:moveTo>
                      <a:pt x="1076" y="0"/>
                    </a:moveTo>
                    <a:cubicBezTo>
                      <a:pt x="991" y="0"/>
                      <a:pt x="906" y="4"/>
                      <a:pt x="821" y="11"/>
                    </a:cubicBezTo>
                    <a:cubicBezTo>
                      <a:pt x="799" y="14"/>
                      <a:pt x="776" y="14"/>
                      <a:pt x="753" y="17"/>
                    </a:cubicBezTo>
                    <a:lnTo>
                      <a:pt x="686" y="24"/>
                    </a:lnTo>
                    <a:cubicBezTo>
                      <a:pt x="663" y="26"/>
                      <a:pt x="641" y="30"/>
                      <a:pt x="620" y="34"/>
                    </a:cubicBezTo>
                    <a:cubicBezTo>
                      <a:pt x="597" y="38"/>
                      <a:pt x="575" y="41"/>
                      <a:pt x="554" y="45"/>
                    </a:cubicBezTo>
                    <a:cubicBezTo>
                      <a:pt x="510" y="56"/>
                      <a:pt x="466" y="64"/>
                      <a:pt x="423" y="76"/>
                    </a:cubicBezTo>
                    <a:cubicBezTo>
                      <a:pt x="290" y="111"/>
                      <a:pt x="160" y="161"/>
                      <a:pt x="40" y="229"/>
                    </a:cubicBezTo>
                    <a:cubicBezTo>
                      <a:pt x="34" y="234"/>
                      <a:pt x="25" y="238"/>
                      <a:pt x="19" y="241"/>
                    </a:cubicBezTo>
                    <a:cubicBezTo>
                      <a:pt x="12" y="246"/>
                      <a:pt x="1" y="252"/>
                      <a:pt x="1" y="252"/>
                    </a:cubicBezTo>
                    <a:cubicBezTo>
                      <a:pt x="0" y="252"/>
                      <a:pt x="0" y="252"/>
                      <a:pt x="1" y="252"/>
                    </a:cubicBezTo>
                    <a:cubicBezTo>
                      <a:pt x="2" y="252"/>
                      <a:pt x="9" y="250"/>
                      <a:pt x="14" y="246"/>
                    </a:cubicBezTo>
                    <a:cubicBezTo>
                      <a:pt x="24" y="241"/>
                      <a:pt x="37" y="235"/>
                      <a:pt x="48" y="228"/>
                    </a:cubicBezTo>
                    <a:lnTo>
                      <a:pt x="75" y="213"/>
                    </a:lnTo>
                    <a:cubicBezTo>
                      <a:pt x="84" y="208"/>
                      <a:pt x="93" y="204"/>
                      <a:pt x="102" y="200"/>
                    </a:cubicBezTo>
                    <a:cubicBezTo>
                      <a:pt x="237" y="135"/>
                      <a:pt x="380" y="92"/>
                      <a:pt x="525" y="63"/>
                    </a:cubicBezTo>
                    <a:cubicBezTo>
                      <a:pt x="571" y="52"/>
                      <a:pt x="619" y="46"/>
                      <a:pt x="666" y="38"/>
                    </a:cubicBezTo>
                    <a:lnTo>
                      <a:pt x="737" y="30"/>
                    </a:lnTo>
                    <a:cubicBezTo>
                      <a:pt x="749" y="28"/>
                      <a:pt x="761" y="27"/>
                      <a:pt x="773" y="26"/>
                    </a:cubicBezTo>
                    <a:lnTo>
                      <a:pt x="808" y="23"/>
                    </a:lnTo>
                    <a:cubicBezTo>
                      <a:pt x="904" y="14"/>
                      <a:pt x="999" y="11"/>
                      <a:pt x="1094" y="10"/>
                    </a:cubicBezTo>
                    <a:cubicBezTo>
                      <a:pt x="1212" y="10"/>
                      <a:pt x="1330" y="16"/>
                      <a:pt x="1449" y="26"/>
                    </a:cubicBezTo>
                    <a:cubicBezTo>
                      <a:pt x="1627" y="40"/>
                      <a:pt x="1803" y="63"/>
                      <a:pt x="1981" y="84"/>
                    </a:cubicBezTo>
                    <a:cubicBezTo>
                      <a:pt x="2087" y="98"/>
                      <a:pt x="2193" y="111"/>
                      <a:pt x="2300" y="123"/>
                    </a:cubicBezTo>
                    <a:cubicBezTo>
                      <a:pt x="2424" y="135"/>
                      <a:pt x="2550" y="143"/>
                      <a:pt x="2675" y="143"/>
                    </a:cubicBezTo>
                    <a:cubicBezTo>
                      <a:pt x="2767" y="143"/>
                      <a:pt x="2859" y="139"/>
                      <a:pt x="2950" y="129"/>
                    </a:cubicBezTo>
                    <a:cubicBezTo>
                      <a:pt x="2976" y="126"/>
                      <a:pt x="3002" y="124"/>
                      <a:pt x="3026" y="120"/>
                    </a:cubicBezTo>
                    <a:cubicBezTo>
                      <a:pt x="3052" y="117"/>
                      <a:pt x="3078" y="113"/>
                      <a:pt x="3103" y="110"/>
                    </a:cubicBezTo>
                    <a:cubicBezTo>
                      <a:pt x="3139" y="106"/>
                      <a:pt x="3178" y="95"/>
                      <a:pt x="3211" y="88"/>
                    </a:cubicBezTo>
                    <a:lnTo>
                      <a:pt x="3211" y="88"/>
                    </a:lnTo>
                    <a:cubicBezTo>
                      <a:pt x="3190" y="92"/>
                      <a:pt x="3175" y="94"/>
                      <a:pt x="3162" y="96"/>
                    </a:cubicBezTo>
                    <a:lnTo>
                      <a:pt x="3115" y="103"/>
                    </a:lnTo>
                    <a:lnTo>
                      <a:pt x="3066" y="109"/>
                    </a:lnTo>
                    <a:lnTo>
                      <a:pt x="3008" y="116"/>
                    </a:lnTo>
                    <a:lnTo>
                      <a:pt x="2949" y="121"/>
                    </a:lnTo>
                    <a:cubicBezTo>
                      <a:pt x="2910" y="126"/>
                      <a:pt x="2870" y="127"/>
                      <a:pt x="2831" y="130"/>
                    </a:cubicBezTo>
                    <a:cubicBezTo>
                      <a:pt x="2804" y="132"/>
                      <a:pt x="2777" y="132"/>
                      <a:pt x="2752" y="133"/>
                    </a:cubicBezTo>
                    <a:lnTo>
                      <a:pt x="2711" y="134"/>
                    </a:lnTo>
                    <a:lnTo>
                      <a:pt x="2671" y="134"/>
                    </a:lnTo>
                    <a:cubicBezTo>
                      <a:pt x="2560" y="134"/>
                      <a:pt x="2450" y="127"/>
                      <a:pt x="2339" y="117"/>
                    </a:cubicBezTo>
                    <a:cubicBezTo>
                      <a:pt x="2220" y="108"/>
                      <a:pt x="2101" y="96"/>
                      <a:pt x="1981" y="81"/>
                    </a:cubicBezTo>
                    <a:cubicBezTo>
                      <a:pt x="1865" y="67"/>
                      <a:pt x="1750" y="53"/>
                      <a:pt x="1634" y="38"/>
                    </a:cubicBezTo>
                    <a:cubicBezTo>
                      <a:pt x="1494" y="22"/>
                      <a:pt x="1353" y="9"/>
                      <a:pt x="1212" y="4"/>
                    </a:cubicBezTo>
                    <a:cubicBezTo>
                      <a:pt x="1192" y="3"/>
                      <a:pt x="1170" y="1"/>
                      <a:pt x="1149" y="1"/>
                    </a:cubicBezTo>
                    <a:cubicBezTo>
                      <a:pt x="1125" y="0"/>
                      <a:pt x="1101" y="0"/>
                      <a:pt x="1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4832277" y="1955306"/>
                <a:ext cx="132848" cy="56331"/>
              </a:xfrm>
              <a:custGeom>
                <a:rect b="b" l="l" r="r" t="t"/>
                <a:pathLst>
                  <a:path extrusionOk="0" h="667" w="1573">
                    <a:moveTo>
                      <a:pt x="2" y="0"/>
                    </a:moveTo>
                    <a:cubicBezTo>
                      <a:pt x="1" y="1"/>
                      <a:pt x="6" y="1"/>
                      <a:pt x="10" y="2"/>
                    </a:cubicBezTo>
                    <a:cubicBezTo>
                      <a:pt x="15" y="2"/>
                      <a:pt x="24" y="2"/>
                      <a:pt x="30" y="3"/>
                    </a:cubicBezTo>
                    <a:cubicBezTo>
                      <a:pt x="41" y="3"/>
                      <a:pt x="52" y="3"/>
                      <a:pt x="64" y="4"/>
                    </a:cubicBezTo>
                    <a:cubicBezTo>
                      <a:pt x="143" y="8"/>
                      <a:pt x="221" y="19"/>
                      <a:pt x="299" y="33"/>
                    </a:cubicBezTo>
                    <a:cubicBezTo>
                      <a:pt x="399" y="51"/>
                      <a:pt x="499" y="73"/>
                      <a:pt x="596" y="104"/>
                    </a:cubicBezTo>
                    <a:cubicBezTo>
                      <a:pt x="626" y="112"/>
                      <a:pt x="656" y="124"/>
                      <a:pt x="686" y="134"/>
                    </a:cubicBezTo>
                    <a:cubicBezTo>
                      <a:pt x="716" y="144"/>
                      <a:pt x="744" y="157"/>
                      <a:pt x="774" y="168"/>
                    </a:cubicBezTo>
                    <a:cubicBezTo>
                      <a:pt x="862" y="206"/>
                      <a:pt x="946" y="251"/>
                      <a:pt x="1026" y="303"/>
                    </a:cubicBezTo>
                    <a:cubicBezTo>
                      <a:pt x="1075" y="333"/>
                      <a:pt x="1120" y="368"/>
                      <a:pt x="1164" y="403"/>
                    </a:cubicBezTo>
                    <a:cubicBezTo>
                      <a:pt x="1254" y="476"/>
                      <a:pt x="1339" y="557"/>
                      <a:pt x="1442" y="612"/>
                    </a:cubicBezTo>
                    <a:cubicBezTo>
                      <a:pt x="1466" y="626"/>
                      <a:pt x="1490" y="638"/>
                      <a:pt x="1516" y="650"/>
                    </a:cubicBezTo>
                    <a:cubicBezTo>
                      <a:pt x="1524" y="653"/>
                      <a:pt x="1534" y="657"/>
                      <a:pt x="1544" y="659"/>
                    </a:cubicBezTo>
                    <a:cubicBezTo>
                      <a:pt x="1552" y="662"/>
                      <a:pt x="1559" y="664"/>
                      <a:pt x="1572" y="667"/>
                    </a:cubicBezTo>
                    <a:cubicBezTo>
                      <a:pt x="1561" y="663"/>
                      <a:pt x="1554" y="659"/>
                      <a:pt x="1548" y="657"/>
                    </a:cubicBezTo>
                    <a:cubicBezTo>
                      <a:pt x="1531" y="650"/>
                      <a:pt x="1516" y="644"/>
                      <a:pt x="1500" y="637"/>
                    </a:cubicBezTo>
                    <a:cubicBezTo>
                      <a:pt x="1462" y="618"/>
                      <a:pt x="1427" y="596"/>
                      <a:pt x="1392" y="572"/>
                    </a:cubicBezTo>
                    <a:cubicBezTo>
                      <a:pt x="1369" y="557"/>
                      <a:pt x="1345" y="540"/>
                      <a:pt x="1323" y="523"/>
                    </a:cubicBezTo>
                    <a:cubicBezTo>
                      <a:pt x="1277" y="486"/>
                      <a:pt x="1233" y="447"/>
                      <a:pt x="1186" y="411"/>
                    </a:cubicBezTo>
                    <a:cubicBezTo>
                      <a:pt x="1160" y="391"/>
                      <a:pt x="1134" y="372"/>
                      <a:pt x="1109" y="353"/>
                    </a:cubicBezTo>
                    <a:lnTo>
                      <a:pt x="1068" y="326"/>
                    </a:lnTo>
                    <a:lnTo>
                      <a:pt x="1048" y="313"/>
                    </a:lnTo>
                    <a:lnTo>
                      <a:pt x="1027" y="301"/>
                    </a:lnTo>
                    <a:lnTo>
                      <a:pt x="988" y="275"/>
                    </a:lnTo>
                    <a:cubicBezTo>
                      <a:pt x="975" y="267"/>
                      <a:pt x="961" y="259"/>
                      <a:pt x="948" y="251"/>
                    </a:cubicBezTo>
                    <a:cubicBezTo>
                      <a:pt x="935" y="244"/>
                      <a:pt x="921" y="235"/>
                      <a:pt x="907" y="228"/>
                    </a:cubicBezTo>
                    <a:lnTo>
                      <a:pt x="866" y="206"/>
                    </a:lnTo>
                    <a:cubicBezTo>
                      <a:pt x="849" y="197"/>
                      <a:pt x="833" y="188"/>
                      <a:pt x="815" y="180"/>
                    </a:cubicBezTo>
                    <a:cubicBezTo>
                      <a:pt x="798" y="172"/>
                      <a:pt x="782" y="164"/>
                      <a:pt x="764" y="157"/>
                    </a:cubicBezTo>
                    <a:cubicBezTo>
                      <a:pt x="729" y="142"/>
                      <a:pt x="694" y="128"/>
                      <a:pt x="659" y="115"/>
                    </a:cubicBezTo>
                    <a:cubicBezTo>
                      <a:pt x="648" y="111"/>
                      <a:pt x="639" y="106"/>
                      <a:pt x="627" y="103"/>
                    </a:cubicBezTo>
                    <a:cubicBezTo>
                      <a:pt x="599" y="94"/>
                      <a:pt x="572" y="85"/>
                      <a:pt x="544" y="76"/>
                    </a:cubicBezTo>
                    <a:cubicBezTo>
                      <a:pt x="515" y="69"/>
                      <a:pt x="487" y="61"/>
                      <a:pt x="459" y="55"/>
                    </a:cubicBezTo>
                    <a:cubicBezTo>
                      <a:pt x="435" y="50"/>
                      <a:pt x="411" y="42"/>
                      <a:pt x="388" y="37"/>
                    </a:cubicBezTo>
                    <a:lnTo>
                      <a:pt x="318" y="25"/>
                    </a:lnTo>
                    <a:cubicBezTo>
                      <a:pt x="294" y="22"/>
                      <a:pt x="270" y="19"/>
                      <a:pt x="247" y="16"/>
                    </a:cubicBezTo>
                    <a:cubicBezTo>
                      <a:pt x="228" y="13"/>
                      <a:pt x="210" y="11"/>
                      <a:pt x="192" y="8"/>
                    </a:cubicBezTo>
                    <a:cubicBezTo>
                      <a:pt x="174" y="6"/>
                      <a:pt x="155" y="4"/>
                      <a:pt x="137" y="3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4771722" y="2083004"/>
                <a:ext cx="346941" cy="540259"/>
              </a:xfrm>
              <a:custGeom>
                <a:rect b="b" l="l" r="r" t="t"/>
                <a:pathLst>
                  <a:path extrusionOk="0" h="6397" w="4108">
                    <a:moveTo>
                      <a:pt x="2567" y="0"/>
                    </a:moveTo>
                    <a:lnTo>
                      <a:pt x="2567" y="0"/>
                    </a:lnTo>
                    <a:cubicBezTo>
                      <a:pt x="2543" y="129"/>
                      <a:pt x="2568" y="259"/>
                      <a:pt x="2570" y="390"/>
                    </a:cubicBezTo>
                    <a:cubicBezTo>
                      <a:pt x="2576" y="721"/>
                      <a:pt x="2428" y="1052"/>
                      <a:pt x="2177" y="1269"/>
                    </a:cubicBezTo>
                    <a:cubicBezTo>
                      <a:pt x="2068" y="1363"/>
                      <a:pt x="1940" y="1438"/>
                      <a:pt x="1856" y="1555"/>
                    </a:cubicBezTo>
                    <a:cubicBezTo>
                      <a:pt x="1756" y="1695"/>
                      <a:pt x="1732" y="1876"/>
                      <a:pt x="1642" y="2022"/>
                    </a:cubicBezTo>
                    <a:cubicBezTo>
                      <a:pt x="1535" y="2199"/>
                      <a:pt x="1330" y="2311"/>
                      <a:pt x="1124" y="2311"/>
                    </a:cubicBezTo>
                    <a:cubicBezTo>
                      <a:pt x="1105" y="2311"/>
                      <a:pt x="1086" y="2310"/>
                      <a:pt x="1068" y="2308"/>
                    </a:cubicBezTo>
                    <a:lnTo>
                      <a:pt x="1068" y="2308"/>
                    </a:lnTo>
                    <a:lnTo>
                      <a:pt x="1097" y="2364"/>
                    </a:lnTo>
                    <a:cubicBezTo>
                      <a:pt x="977" y="2199"/>
                      <a:pt x="787" y="2080"/>
                      <a:pt x="582" y="2057"/>
                    </a:cubicBezTo>
                    <a:cubicBezTo>
                      <a:pt x="557" y="2054"/>
                      <a:pt x="532" y="2052"/>
                      <a:pt x="506" y="2052"/>
                    </a:cubicBezTo>
                    <a:cubicBezTo>
                      <a:pt x="385" y="2052"/>
                      <a:pt x="264" y="2088"/>
                      <a:pt x="178" y="2172"/>
                    </a:cubicBezTo>
                    <a:cubicBezTo>
                      <a:pt x="94" y="2253"/>
                      <a:pt x="55" y="2372"/>
                      <a:pt x="38" y="2488"/>
                    </a:cubicBezTo>
                    <a:cubicBezTo>
                      <a:pt x="0" y="2759"/>
                      <a:pt x="76" y="3045"/>
                      <a:pt x="245" y="3262"/>
                    </a:cubicBezTo>
                    <a:cubicBezTo>
                      <a:pt x="414" y="3478"/>
                      <a:pt x="673" y="3622"/>
                      <a:pt x="945" y="3651"/>
                    </a:cubicBezTo>
                    <a:cubicBezTo>
                      <a:pt x="841" y="3953"/>
                      <a:pt x="664" y="4229"/>
                      <a:pt x="434" y="4450"/>
                    </a:cubicBezTo>
                    <a:cubicBezTo>
                      <a:pt x="413" y="4471"/>
                      <a:pt x="389" y="4491"/>
                      <a:pt x="359" y="4495"/>
                    </a:cubicBezTo>
                    <a:cubicBezTo>
                      <a:pt x="356" y="4495"/>
                      <a:pt x="354" y="4496"/>
                      <a:pt x="351" y="4496"/>
                    </a:cubicBezTo>
                    <a:cubicBezTo>
                      <a:pt x="320" y="4496"/>
                      <a:pt x="290" y="4479"/>
                      <a:pt x="260" y="4479"/>
                    </a:cubicBezTo>
                    <a:cubicBezTo>
                      <a:pt x="255" y="4479"/>
                      <a:pt x="249" y="4479"/>
                      <a:pt x="244" y="4481"/>
                    </a:cubicBezTo>
                    <a:cubicBezTo>
                      <a:pt x="175" y="4495"/>
                      <a:pt x="179" y="4595"/>
                      <a:pt x="202" y="4661"/>
                    </a:cubicBezTo>
                    <a:cubicBezTo>
                      <a:pt x="385" y="5206"/>
                      <a:pt x="668" y="5717"/>
                      <a:pt x="1032" y="6161"/>
                    </a:cubicBezTo>
                    <a:cubicBezTo>
                      <a:pt x="1126" y="6276"/>
                      <a:pt x="1250" y="6397"/>
                      <a:pt x="1393" y="6397"/>
                    </a:cubicBezTo>
                    <a:cubicBezTo>
                      <a:pt x="1407" y="6397"/>
                      <a:pt x="1420" y="6396"/>
                      <a:pt x="1434" y="6394"/>
                    </a:cubicBezTo>
                    <a:cubicBezTo>
                      <a:pt x="1597" y="6367"/>
                      <a:pt x="1689" y="6190"/>
                      <a:pt x="1728" y="6030"/>
                    </a:cubicBezTo>
                    <a:cubicBezTo>
                      <a:pt x="1777" y="5821"/>
                      <a:pt x="1782" y="5602"/>
                      <a:pt x="1742" y="5392"/>
                    </a:cubicBezTo>
                    <a:cubicBezTo>
                      <a:pt x="1728" y="5313"/>
                      <a:pt x="1706" y="5232"/>
                      <a:pt x="1726" y="5153"/>
                    </a:cubicBezTo>
                    <a:cubicBezTo>
                      <a:pt x="1737" y="5104"/>
                      <a:pt x="1765" y="5061"/>
                      <a:pt x="1792" y="5019"/>
                    </a:cubicBezTo>
                    <a:cubicBezTo>
                      <a:pt x="1935" y="4790"/>
                      <a:pt x="2079" y="4562"/>
                      <a:pt x="2221" y="4334"/>
                    </a:cubicBezTo>
                    <a:cubicBezTo>
                      <a:pt x="2551" y="4445"/>
                      <a:pt x="2893" y="4515"/>
                      <a:pt x="3239" y="4541"/>
                    </a:cubicBezTo>
                    <a:cubicBezTo>
                      <a:pt x="3258" y="4543"/>
                      <a:pt x="3278" y="4544"/>
                      <a:pt x="3298" y="4544"/>
                    </a:cubicBezTo>
                    <a:cubicBezTo>
                      <a:pt x="3333" y="4544"/>
                      <a:pt x="3367" y="4540"/>
                      <a:pt x="3398" y="4526"/>
                    </a:cubicBezTo>
                    <a:cubicBezTo>
                      <a:pt x="3460" y="4497"/>
                      <a:pt x="3497" y="4433"/>
                      <a:pt x="3530" y="4374"/>
                    </a:cubicBezTo>
                    <a:cubicBezTo>
                      <a:pt x="3739" y="3987"/>
                      <a:pt x="3911" y="3579"/>
                      <a:pt x="4041" y="3158"/>
                    </a:cubicBezTo>
                    <a:cubicBezTo>
                      <a:pt x="4076" y="3047"/>
                      <a:pt x="4108" y="2933"/>
                      <a:pt x="4107" y="2817"/>
                    </a:cubicBezTo>
                    <a:cubicBezTo>
                      <a:pt x="4106" y="2680"/>
                      <a:pt x="4060" y="2548"/>
                      <a:pt x="4034" y="2416"/>
                    </a:cubicBezTo>
                    <a:cubicBezTo>
                      <a:pt x="3962" y="2055"/>
                      <a:pt x="4029" y="1680"/>
                      <a:pt x="4002" y="1313"/>
                    </a:cubicBezTo>
                    <a:cubicBezTo>
                      <a:pt x="3983" y="1054"/>
                      <a:pt x="3913" y="800"/>
                      <a:pt x="3803" y="566"/>
                    </a:cubicBezTo>
                    <a:lnTo>
                      <a:pt x="3803" y="566"/>
                    </a:lnTo>
                    <a:cubicBezTo>
                      <a:pt x="3817" y="676"/>
                      <a:pt x="3822" y="788"/>
                      <a:pt x="3816" y="899"/>
                    </a:cubicBezTo>
                    <a:cubicBezTo>
                      <a:pt x="3810" y="994"/>
                      <a:pt x="3774" y="1116"/>
                      <a:pt x="3679" y="1125"/>
                    </a:cubicBezTo>
                    <a:cubicBezTo>
                      <a:pt x="3675" y="1125"/>
                      <a:pt x="3672" y="1126"/>
                      <a:pt x="3669" y="1126"/>
                    </a:cubicBezTo>
                    <a:cubicBezTo>
                      <a:pt x="3608" y="1126"/>
                      <a:pt x="3556" y="1075"/>
                      <a:pt x="3534" y="1017"/>
                    </a:cubicBezTo>
                    <a:cubicBezTo>
                      <a:pt x="3459" y="1168"/>
                      <a:pt x="3247" y="1202"/>
                      <a:pt x="3071" y="1209"/>
                    </a:cubicBezTo>
                    <a:cubicBezTo>
                      <a:pt x="3164" y="859"/>
                      <a:pt x="3129" y="477"/>
                      <a:pt x="2974" y="149"/>
                    </a:cubicBezTo>
                    <a:lnTo>
                      <a:pt x="2974" y="149"/>
                    </a:lnTo>
                    <a:cubicBezTo>
                      <a:pt x="3065" y="487"/>
                      <a:pt x="3102" y="872"/>
                      <a:pt x="2913" y="1166"/>
                    </a:cubicBezTo>
                    <a:cubicBezTo>
                      <a:pt x="2826" y="1301"/>
                      <a:pt x="2697" y="1410"/>
                      <a:pt x="2640" y="1559"/>
                    </a:cubicBezTo>
                    <a:cubicBezTo>
                      <a:pt x="2553" y="1792"/>
                      <a:pt x="2663" y="2068"/>
                      <a:pt x="2553" y="2291"/>
                    </a:cubicBezTo>
                    <a:cubicBezTo>
                      <a:pt x="2481" y="2438"/>
                      <a:pt x="2317" y="2516"/>
                      <a:pt x="2154" y="2516"/>
                    </a:cubicBezTo>
                    <a:cubicBezTo>
                      <a:pt x="2049" y="2516"/>
                      <a:pt x="1944" y="2484"/>
                      <a:pt x="1863" y="2418"/>
                    </a:cubicBezTo>
                    <a:cubicBezTo>
                      <a:pt x="2002" y="2291"/>
                      <a:pt x="2149" y="2154"/>
                      <a:pt x="2195" y="1970"/>
                    </a:cubicBezTo>
                    <a:cubicBezTo>
                      <a:pt x="2227" y="1844"/>
                      <a:pt x="2207" y="1709"/>
                      <a:pt x="2243" y="1584"/>
                    </a:cubicBezTo>
                    <a:cubicBezTo>
                      <a:pt x="2289" y="1431"/>
                      <a:pt x="2413" y="1314"/>
                      <a:pt x="2505" y="1185"/>
                    </a:cubicBezTo>
                    <a:cubicBezTo>
                      <a:pt x="2748" y="844"/>
                      <a:pt x="2773" y="363"/>
                      <a:pt x="2567" y="0"/>
                    </a:cubicBezTo>
                    <a:close/>
                  </a:path>
                </a:pathLst>
              </a:custGeom>
              <a:solidFill>
                <a:srgbClr val="CF97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059127" y="2219146"/>
                <a:ext cx="51602" cy="91803"/>
              </a:xfrm>
              <a:custGeom>
                <a:rect b="b" l="l" r="r" t="t"/>
                <a:pathLst>
                  <a:path extrusionOk="0" h="1087" w="611">
                    <a:moveTo>
                      <a:pt x="325" y="1"/>
                    </a:moveTo>
                    <a:cubicBezTo>
                      <a:pt x="204" y="1"/>
                      <a:pt x="88" y="165"/>
                      <a:pt x="47" y="411"/>
                    </a:cubicBezTo>
                    <a:cubicBezTo>
                      <a:pt x="0" y="702"/>
                      <a:pt x="77" y="997"/>
                      <a:pt x="219" y="1070"/>
                    </a:cubicBezTo>
                    <a:cubicBezTo>
                      <a:pt x="241" y="1081"/>
                      <a:pt x="263" y="1086"/>
                      <a:pt x="284" y="1086"/>
                    </a:cubicBezTo>
                    <a:cubicBezTo>
                      <a:pt x="406" y="1086"/>
                      <a:pt x="524" y="922"/>
                      <a:pt x="564" y="675"/>
                    </a:cubicBezTo>
                    <a:cubicBezTo>
                      <a:pt x="611" y="384"/>
                      <a:pt x="534" y="89"/>
                      <a:pt x="391" y="17"/>
                    </a:cubicBezTo>
                    <a:cubicBezTo>
                      <a:pt x="369" y="6"/>
                      <a:pt x="347" y="1"/>
                      <a:pt x="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5064363" y="2234771"/>
                <a:ext cx="45944" cy="76854"/>
              </a:xfrm>
              <a:custGeom>
                <a:rect b="b" l="l" r="r" t="t"/>
                <a:pathLst>
                  <a:path extrusionOk="0" h="910" w="544">
                    <a:moveTo>
                      <a:pt x="271" y="1"/>
                    </a:moveTo>
                    <a:cubicBezTo>
                      <a:pt x="122" y="1"/>
                      <a:pt x="1" y="203"/>
                      <a:pt x="1" y="454"/>
                    </a:cubicBezTo>
                    <a:cubicBezTo>
                      <a:pt x="1" y="705"/>
                      <a:pt x="123" y="909"/>
                      <a:pt x="272" y="910"/>
                    </a:cubicBezTo>
                    <a:cubicBezTo>
                      <a:pt x="273" y="910"/>
                      <a:pt x="273" y="910"/>
                      <a:pt x="273" y="910"/>
                    </a:cubicBezTo>
                    <a:cubicBezTo>
                      <a:pt x="423" y="910"/>
                      <a:pt x="544" y="708"/>
                      <a:pt x="544" y="456"/>
                    </a:cubicBezTo>
                    <a:cubicBezTo>
                      <a:pt x="544" y="205"/>
                      <a:pt x="423" y="2"/>
                      <a:pt x="272" y="1"/>
                    </a:cubicBezTo>
                    <a:cubicBezTo>
                      <a:pt x="272" y="1"/>
                      <a:pt x="272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062927" y="2213066"/>
                <a:ext cx="47802" cy="63257"/>
              </a:xfrm>
              <a:custGeom>
                <a:rect b="b" l="l" r="r" t="t"/>
                <a:pathLst>
                  <a:path extrusionOk="0" h="749" w="566">
                    <a:moveTo>
                      <a:pt x="286" y="0"/>
                    </a:moveTo>
                    <a:cubicBezTo>
                      <a:pt x="221" y="0"/>
                      <a:pt x="157" y="43"/>
                      <a:pt x="110" y="114"/>
                    </a:cubicBezTo>
                    <a:cubicBezTo>
                      <a:pt x="79" y="162"/>
                      <a:pt x="52" y="219"/>
                      <a:pt x="32" y="281"/>
                    </a:cubicBezTo>
                    <a:cubicBezTo>
                      <a:pt x="15" y="346"/>
                      <a:pt x="2" y="413"/>
                      <a:pt x="0" y="482"/>
                    </a:cubicBezTo>
                    <a:lnTo>
                      <a:pt x="4" y="485"/>
                    </a:lnTo>
                    <a:cubicBezTo>
                      <a:pt x="26" y="357"/>
                      <a:pt x="70" y="242"/>
                      <a:pt x="132" y="166"/>
                    </a:cubicBezTo>
                    <a:cubicBezTo>
                      <a:pt x="175" y="112"/>
                      <a:pt x="228" y="80"/>
                      <a:pt x="281" y="80"/>
                    </a:cubicBezTo>
                    <a:cubicBezTo>
                      <a:pt x="303" y="80"/>
                      <a:pt x="324" y="85"/>
                      <a:pt x="345" y="96"/>
                    </a:cubicBezTo>
                    <a:cubicBezTo>
                      <a:pt x="417" y="132"/>
                      <a:pt x="476" y="235"/>
                      <a:pt x="504" y="356"/>
                    </a:cubicBezTo>
                    <a:cubicBezTo>
                      <a:pt x="534" y="479"/>
                      <a:pt x="536" y="619"/>
                      <a:pt x="517" y="746"/>
                    </a:cubicBezTo>
                    <a:lnTo>
                      <a:pt x="521" y="748"/>
                    </a:lnTo>
                    <a:cubicBezTo>
                      <a:pt x="557" y="627"/>
                      <a:pt x="566" y="474"/>
                      <a:pt x="538" y="332"/>
                    </a:cubicBezTo>
                    <a:cubicBezTo>
                      <a:pt x="526" y="261"/>
                      <a:pt x="502" y="195"/>
                      <a:pt x="471" y="138"/>
                    </a:cubicBezTo>
                    <a:cubicBezTo>
                      <a:pt x="441" y="83"/>
                      <a:pt x="400" y="41"/>
                      <a:pt x="357" y="18"/>
                    </a:cubicBezTo>
                    <a:cubicBezTo>
                      <a:pt x="334" y="6"/>
                      <a:pt x="310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4935398" y="2214079"/>
                <a:ext cx="79641" cy="63764"/>
              </a:xfrm>
              <a:custGeom>
                <a:rect b="b" l="l" r="r" t="t"/>
                <a:pathLst>
                  <a:path extrusionOk="0" h="755" w="943">
                    <a:moveTo>
                      <a:pt x="463" y="1"/>
                    </a:moveTo>
                    <a:cubicBezTo>
                      <a:pt x="422" y="1"/>
                      <a:pt x="380" y="7"/>
                      <a:pt x="339" y="20"/>
                    </a:cubicBezTo>
                    <a:cubicBezTo>
                      <a:pt x="268" y="44"/>
                      <a:pt x="202" y="87"/>
                      <a:pt x="152" y="144"/>
                    </a:cubicBezTo>
                    <a:cubicBezTo>
                      <a:pt x="102" y="200"/>
                      <a:pt x="64" y="267"/>
                      <a:pt x="45" y="339"/>
                    </a:cubicBezTo>
                    <a:cubicBezTo>
                      <a:pt x="1" y="481"/>
                      <a:pt x="20" y="634"/>
                      <a:pt x="82" y="755"/>
                    </a:cubicBezTo>
                    <a:lnTo>
                      <a:pt x="90" y="753"/>
                    </a:lnTo>
                    <a:cubicBezTo>
                      <a:pt x="54" y="626"/>
                      <a:pt x="55" y="486"/>
                      <a:pt x="102" y="363"/>
                    </a:cubicBezTo>
                    <a:cubicBezTo>
                      <a:pt x="147" y="241"/>
                      <a:pt x="242" y="137"/>
                      <a:pt x="363" y="100"/>
                    </a:cubicBezTo>
                    <a:cubicBezTo>
                      <a:pt x="399" y="87"/>
                      <a:pt x="437" y="81"/>
                      <a:pt x="475" y="81"/>
                    </a:cubicBezTo>
                    <a:cubicBezTo>
                      <a:pt x="561" y="81"/>
                      <a:pt x="647" y="111"/>
                      <a:pt x="719" y="163"/>
                    </a:cubicBezTo>
                    <a:cubicBezTo>
                      <a:pt x="822" y="237"/>
                      <a:pt x="897" y="353"/>
                      <a:pt x="935" y="478"/>
                    </a:cubicBezTo>
                    <a:lnTo>
                      <a:pt x="943" y="476"/>
                    </a:lnTo>
                    <a:cubicBezTo>
                      <a:pt x="939" y="407"/>
                      <a:pt x="915" y="340"/>
                      <a:pt x="885" y="277"/>
                    </a:cubicBezTo>
                    <a:cubicBezTo>
                      <a:pt x="851" y="214"/>
                      <a:pt x="807" y="157"/>
                      <a:pt x="752" y="110"/>
                    </a:cubicBezTo>
                    <a:cubicBezTo>
                      <a:pt x="675" y="42"/>
                      <a:pt x="570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4935483" y="2220244"/>
                <a:ext cx="86397" cy="91634"/>
              </a:xfrm>
              <a:custGeom>
                <a:rect b="b" l="l" r="r" t="t"/>
                <a:pathLst>
                  <a:path extrusionOk="0" h="1085" w="1023">
                    <a:moveTo>
                      <a:pt x="472" y="0"/>
                    </a:moveTo>
                    <a:cubicBezTo>
                      <a:pt x="434" y="0"/>
                      <a:pt x="396" y="6"/>
                      <a:pt x="359" y="18"/>
                    </a:cubicBezTo>
                    <a:cubicBezTo>
                      <a:pt x="123" y="95"/>
                      <a:pt x="1" y="392"/>
                      <a:pt x="85" y="681"/>
                    </a:cubicBezTo>
                    <a:cubicBezTo>
                      <a:pt x="156" y="924"/>
                      <a:pt x="350" y="1085"/>
                      <a:pt x="549" y="1085"/>
                    </a:cubicBezTo>
                    <a:cubicBezTo>
                      <a:pt x="587" y="1085"/>
                      <a:pt x="626" y="1079"/>
                      <a:pt x="664" y="1066"/>
                    </a:cubicBezTo>
                    <a:cubicBezTo>
                      <a:pt x="900" y="990"/>
                      <a:pt x="1023" y="694"/>
                      <a:pt x="939" y="404"/>
                    </a:cubicBezTo>
                    <a:cubicBezTo>
                      <a:pt x="868" y="161"/>
                      <a:pt x="673" y="0"/>
                      <a:pt x="4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4963184" y="2235869"/>
                <a:ext cx="59118" cy="76770"/>
              </a:xfrm>
              <a:custGeom>
                <a:rect b="b" l="l" r="r" t="t"/>
                <a:pathLst>
                  <a:path extrusionOk="0" h="909" w="700">
                    <a:moveTo>
                      <a:pt x="341" y="0"/>
                    </a:moveTo>
                    <a:cubicBezTo>
                      <a:pt x="335" y="0"/>
                      <a:pt x="329" y="1"/>
                      <a:pt x="323" y="1"/>
                    </a:cubicBezTo>
                    <a:cubicBezTo>
                      <a:pt x="139" y="13"/>
                      <a:pt x="1" y="226"/>
                      <a:pt x="16" y="477"/>
                    </a:cubicBezTo>
                    <a:cubicBezTo>
                      <a:pt x="31" y="720"/>
                      <a:pt x="183" y="909"/>
                      <a:pt x="361" y="909"/>
                    </a:cubicBezTo>
                    <a:cubicBezTo>
                      <a:pt x="367" y="909"/>
                      <a:pt x="373" y="908"/>
                      <a:pt x="378" y="908"/>
                    </a:cubicBezTo>
                    <a:cubicBezTo>
                      <a:pt x="562" y="896"/>
                      <a:pt x="699" y="682"/>
                      <a:pt x="684" y="432"/>
                    </a:cubicBezTo>
                    <a:cubicBezTo>
                      <a:pt x="670" y="189"/>
                      <a:pt x="517" y="0"/>
                      <a:pt x="3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4759476" y="2424965"/>
                <a:ext cx="105062" cy="185885"/>
              </a:xfrm>
              <a:custGeom>
                <a:rect b="b" l="l" r="r" t="t"/>
                <a:pathLst>
                  <a:path extrusionOk="0" h="2201" w="1244">
                    <a:moveTo>
                      <a:pt x="447" y="0"/>
                    </a:moveTo>
                    <a:cubicBezTo>
                      <a:pt x="348" y="0"/>
                      <a:pt x="203" y="45"/>
                      <a:pt x="0" y="208"/>
                    </a:cubicBezTo>
                    <a:lnTo>
                      <a:pt x="599" y="2201"/>
                    </a:lnTo>
                    <a:lnTo>
                      <a:pt x="1243" y="1740"/>
                    </a:lnTo>
                    <a:lnTo>
                      <a:pt x="621" y="69"/>
                    </a:lnTo>
                    <a:cubicBezTo>
                      <a:pt x="621" y="69"/>
                      <a:pt x="570" y="0"/>
                      <a:pt x="4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4702468" y="2160534"/>
                <a:ext cx="84" cy="84"/>
              </a:xfrm>
              <a:custGeom>
                <a:rect b="b" l="l" r="r" t="t"/>
                <a:pathLst>
                  <a:path extrusionOk="0" fill="none" h="1" w="1">
                    <a:moveTo>
                      <a:pt x="0" y="0"/>
                    </a:moveTo>
                    <a:close/>
                  </a:path>
                </a:pathLst>
              </a:custGeom>
              <a:noFill/>
              <a:ln cap="flat" cmpd="sng" w="9525">
                <a:solidFill>
                  <a:srgbClr val="FEFEFE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4772144" y="2272438"/>
                <a:ext cx="301420" cy="225073"/>
              </a:xfrm>
              <a:custGeom>
                <a:rect b="b" l="l" r="r" t="t"/>
                <a:pathLst>
                  <a:path extrusionOk="0" h="2665" w="3569">
                    <a:moveTo>
                      <a:pt x="495" y="1"/>
                    </a:moveTo>
                    <a:cubicBezTo>
                      <a:pt x="325" y="1"/>
                      <a:pt x="154" y="91"/>
                      <a:pt x="53" y="231"/>
                    </a:cubicBezTo>
                    <a:cubicBezTo>
                      <a:pt x="44" y="242"/>
                      <a:pt x="39" y="253"/>
                      <a:pt x="32" y="264"/>
                    </a:cubicBezTo>
                    <a:cubicBezTo>
                      <a:pt x="0" y="531"/>
                      <a:pt x="76" y="807"/>
                      <a:pt x="241" y="1018"/>
                    </a:cubicBezTo>
                    <a:cubicBezTo>
                      <a:pt x="410" y="1235"/>
                      <a:pt x="668" y="1379"/>
                      <a:pt x="940" y="1408"/>
                    </a:cubicBezTo>
                    <a:cubicBezTo>
                      <a:pt x="879" y="1590"/>
                      <a:pt x="789" y="1762"/>
                      <a:pt x="677" y="1919"/>
                    </a:cubicBezTo>
                    <a:cubicBezTo>
                      <a:pt x="865" y="2061"/>
                      <a:pt x="1050" y="2208"/>
                      <a:pt x="1245" y="2340"/>
                    </a:cubicBezTo>
                    <a:cubicBezTo>
                      <a:pt x="1435" y="2469"/>
                      <a:pt x="1641" y="2585"/>
                      <a:pt x="1857" y="2665"/>
                    </a:cubicBezTo>
                    <a:cubicBezTo>
                      <a:pt x="1977" y="2473"/>
                      <a:pt x="2096" y="2282"/>
                      <a:pt x="2216" y="2091"/>
                    </a:cubicBezTo>
                    <a:cubicBezTo>
                      <a:pt x="2546" y="2201"/>
                      <a:pt x="2888" y="2272"/>
                      <a:pt x="3234" y="2297"/>
                    </a:cubicBezTo>
                    <a:cubicBezTo>
                      <a:pt x="3254" y="2299"/>
                      <a:pt x="3274" y="2300"/>
                      <a:pt x="3294" y="2300"/>
                    </a:cubicBezTo>
                    <a:cubicBezTo>
                      <a:pt x="3328" y="2300"/>
                      <a:pt x="3362" y="2296"/>
                      <a:pt x="3393" y="2282"/>
                    </a:cubicBezTo>
                    <a:cubicBezTo>
                      <a:pt x="3455" y="2253"/>
                      <a:pt x="3493" y="2190"/>
                      <a:pt x="3525" y="2130"/>
                    </a:cubicBezTo>
                    <a:cubicBezTo>
                      <a:pt x="3540" y="2102"/>
                      <a:pt x="3554" y="2073"/>
                      <a:pt x="3569" y="2044"/>
                    </a:cubicBezTo>
                    <a:cubicBezTo>
                      <a:pt x="2825" y="1962"/>
                      <a:pt x="2150" y="1532"/>
                      <a:pt x="1440" y="1263"/>
                    </a:cubicBezTo>
                    <a:cubicBezTo>
                      <a:pt x="1377" y="1239"/>
                      <a:pt x="1309" y="1214"/>
                      <a:pt x="1270" y="1158"/>
                    </a:cubicBezTo>
                    <a:cubicBezTo>
                      <a:pt x="1241" y="1115"/>
                      <a:pt x="1232" y="1060"/>
                      <a:pt x="1223" y="1007"/>
                    </a:cubicBezTo>
                    <a:cubicBezTo>
                      <a:pt x="1192" y="827"/>
                      <a:pt x="1139" y="650"/>
                      <a:pt x="1064" y="482"/>
                    </a:cubicBezTo>
                    <a:cubicBezTo>
                      <a:pt x="976" y="286"/>
                      <a:pt x="844" y="90"/>
                      <a:pt x="639" y="24"/>
                    </a:cubicBezTo>
                    <a:cubicBezTo>
                      <a:pt x="592" y="8"/>
                      <a:pt x="544" y="1"/>
                      <a:pt x="495" y="1"/>
                    </a:cubicBezTo>
                    <a:close/>
                  </a:path>
                </a:pathLst>
              </a:custGeom>
              <a:solidFill>
                <a:srgbClr val="CF97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5"/>
              <p:cNvSpPr/>
              <p:nvPr/>
            </p:nvSpPr>
            <p:spPr>
              <a:xfrm>
                <a:off x="5521018" y="2462379"/>
                <a:ext cx="475819" cy="474130"/>
              </a:xfrm>
              <a:custGeom>
                <a:rect b="b" l="l" r="r" t="t"/>
                <a:pathLst>
                  <a:path extrusionOk="0" h="5614" w="5634">
                    <a:moveTo>
                      <a:pt x="1724" y="0"/>
                    </a:moveTo>
                    <a:cubicBezTo>
                      <a:pt x="1489" y="0"/>
                      <a:pt x="1233" y="271"/>
                      <a:pt x="1152" y="604"/>
                    </a:cubicBezTo>
                    <a:lnTo>
                      <a:pt x="81" y="5009"/>
                    </a:lnTo>
                    <a:cubicBezTo>
                      <a:pt x="0" y="5344"/>
                      <a:pt x="125" y="5613"/>
                      <a:pt x="360" y="5613"/>
                    </a:cubicBezTo>
                    <a:lnTo>
                      <a:pt x="3910" y="5613"/>
                    </a:lnTo>
                    <a:cubicBezTo>
                      <a:pt x="4145" y="5613"/>
                      <a:pt x="4401" y="5343"/>
                      <a:pt x="4482" y="5009"/>
                    </a:cubicBezTo>
                    <a:lnTo>
                      <a:pt x="5553" y="604"/>
                    </a:lnTo>
                    <a:cubicBezTo>
                      <a:pt x="5634" y="271"/>
                      <a:pt x="5509" y="0"/>
                      <a:pt x="5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5"/>
              <p:cNvSpPr/>
              <p:nvPr/>
            </p:nvSpPr>
            <p:spPr>
              <a:xfrm>
                <a:off x="5535798" y="2462379"/>
                <a:ext cx="495920" cy="474130"/>
              </a:xfrm>
              <a:custGeom>
                <a:rect b="b" l="l" r="r" t="t"/>
                <a:pathLst>
                  <a:path extrusionOk="0" h="5614" w="5872">
                    <a:moveTo>
                      <a:pt x="1797" y="0"/>
                    </a:moveTo>
                    <a:cubicBezTo>
                      <a:pt x="1552" y="0"/>
                      <a:pt x="1286" y="271"/>
                      <a:pt x="1201" y="604"/>
                    </a:cubicBezTo>
                    <a:lnTo>
                      <a:pt x="85" y="5009"/>
                    </a:lnTo>
                    <a:cubicBezTo>
                      <a:pt x="0" y="5344"/>
                      <a:pt x="131" y="5613"/>
                      <a:pt x="375" y="5613"/>
                    </a:cubicBezTo>
                    <a:lnTo>
                      <a:pt x="4075" y="5613"/>
                    </a:lnTo>
                    <a:cubicBezTo>
                      <a:pt x="4319" y="5613"/>
                      <a:pt x="4587" y="5343"/>
                      <a:pt x="4671" y="5009"/>
                    </a:cubicBezTo>
                    <a:lnTo>
                      <a:pt x="5787" y="604"/>
                    </a:lnTo>
                    <a:cubicBezTo>
                      <a:pt x="5871" y="271"/>
                      <a:pt x="5742" y="0"/>
                      <a:pt x="54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5"/>
              <p:cNvSpPr/>
              <p:nvPr/>
            </p:nvSpPr>
            <p:spPr>
              <a:xfrm>
                <a:off x="5759354" y="2631460"/>
                <a:ext cx="106244" cy="129047"/>
              </a:xfrm>
              <a:custGeom>
                <a:rect b="b" l="l" r="r" t="t"/>
                <a:pathLst>
                  <a:path extrusionOk="0" h="1528" w="1258">
                    <a:moveTo>
                      <a:pt x="809" y="1"/>
                    </a:moveTo>
                    <a:cubicBezTo>
                      <a:pt x="552" y="1"/>
                      <a:pt x="263" y="280"/>
                      <a:pt x="137" y="663"/>
                    </a:cubicBezTo>
                    <a:cubicBezTo>
                      <a:pt x="0" y="1081"/>
                      <a:pt x="109" y="1465"/>
                      <a:pt x="381" y="1520"/>
                    </a:cubicBezTo>
                    <a:cubicBezTo>
                      <a:pt x="403" y="1525"/>
                      <a:pt x="425" y="1527"/>
                      <a:pt x="448" y="1527"/>
                    </a:cubicBezTo>
                    <a:cubicBezTo>
                      <a:pt x="705" y="1527"/>
                      <a:pt x="995" y="1249"/>
                      <a:pt x="1120" y="864"/>
                    </a:cubicBezTo>
                    <a:cubicBezTo>
                      <a:pt x="1258" y="447"/>
                      <a:pt x="1149" y="63"/>
                      <a:pt x="877" y="8"/>
                    </a:cubicBezTo>
                    <a:cubicBezTo>
                      <a:pt x="855" y="3"/>
                      <a:pt x="832" y="1"/>
                      <a:pt x="8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5"/>
              <p:cNvSpPr/>
              <p:nvPr/>
            </p:nvSpPr>
            <p:spPr>
              <a:xfrm>
                <a:off x="5112756" y="2908644"/>
                <a:ext cx="432241" cy="27870"/>
              </a:xfrm>
              <a:custGeom>
                <a:rect b="b" l="l" r="r" t="t"/>
                <a:pathLst>
                  <a:path extrusionOk="0" h="330" w="5118">
                    <a:moveTo>
                      <a:pt x="4891" y="0"/>
                    </a:moveTo>
                    <a:lnTo>
                      <a:pt x="200" y="185"/>
                    </a:lnTo>
                    <a:cubicBezTo>
                      <a:pt x="200" y="185"/>
                      <a:pt x="1" y="329"/>
                      <a:pt x="923" y="329"/>
                    </a:cubicBezTo>
                    <a:lnTo>
                      <a:pt x="5117" y="329"/>
                    </a:lnTo>
                    <a:lnTo>
                      <a:pt x="489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5"/>
              <p:cNvSpPr/>
              <p:nvPr/>
            </p:nvSpPr>
            <p:spPr>
              <a:xfrm>
                <a:off x="5026273" y="2245919"/>
                <a:ext cx="63848" cy="79134"/>
              </a:xfrm>
              <a:custGeom>
                <a:rect b="b" l="l" r="r" t="t"/>
                <a:pathLst>
                  <a:path extrusionOk="0" h="937" w="756">
                    <a:moveTo>
                      <a:pt x="130" y="1"/>
                    </a:moveTo>
                    <a:cubicBezTo>
                      <a:pt x="127" y="1"/>
                      <a:pt x="124" y="1"/>
                      <a:pt x="121" y="1"/>
                    </a:cubicBezTo>
                    <a:cubicBezTo>
                      <a:pt x="59" y="6"/>
                      <a:pt x="0" y="727"/>
                      <a:pt x="61" y="872"/>
                    </a:cubicBezTo>
                    <a:cubicBezTo>
                      <a:pt x="81" y="921"/>
                      <a:pt x="119" y="937"/>
                      <a:pt x="160" y="937"/>
                    </a:cubicBezTo>
                    <a:cubicBezTo>
                      <a:pt x="243" y="937"/>
                      <a:pt x="340" y="872"/>
                      <a:pt x="340" y="872"/>
                    </a:cubicBezTo>
                    <a:cubicBezTo>
                      <a:pt x="340" y="872"/>
                      <a:pt x="678" y="763"/>
                      <a:pt x="717" y="667"/>
                    </a:cubicBezTo>
                    <a:cubicBezTo>
                      <a:pt x="755" y="570"/>
                      <a:pt x="617" y="546"/>
                      <a:pt x="509" y="428"/>
                    </a:cubicBezTo>
                    <a:cubicBezTo>
                      <a:pt x="402" y="313"/>
                      <a:pt x="288" y="1"/>
                      <a:pt x="1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5"/>
              <p:cNvSpPr/>
              <p:nvPr/>
            </p:nvSpPr>
            <p:spPr>
              <a:xfrm>
                <a:off x="5013689" y="2345408"/>
                <a:ext cx="50504" cy="20269"/>
              </a:xfrm>
              <a:custGeom>
                <a:rect b="b" l="l" r="r" t="t"/>
                <a:pathLst>
                  <a:path extrusionOk="0" h="240" w="598">
                    <a:moveTo>
                      <a:pt x="5" y="1"/>
                    </a:moveTo>
                    <a:cubicBezTo>
                      <a:pt x="3" y="1"/>
                      <a:pt x="1" y="5"/>
                      <a:pt x="3" y="7"/>
                    </a:cubicBezTo>
                    <a:cubicBezTo>
                      <a:pt x="35" y="40"/>
                      <a:pt x="71" y="71"/>
                      <a:pt x="109" y="99"/>
                    </a:cubicBezTo>
                    <a:cubicBezTo>
                      <a:pt x="147" y="125"/>
                      <a:pt x="187" y="150"/>
                      <a:pt x="230" y="170"/>
                    </a:cubicBezTo>
                    <a:cubicBezTo>
                      <a:pt x="272" y="190"/>
                      <a:pt x="315" y="207"/>
                      <a:pt x="360" y="219"/>
                    </a:cubicBezTo>
                    <a:cubicBezTo>
                      <a:pt x="401" y="230"/>
                      <a:pt x="444" y="239"/>
                      <a:pt x="487" y="239"/>
                    </a:cubicBezTo>
                    <a:cubicBezTo>
                      <a:pt x="523" y="238"/>
                      <a:pt x="563" y="229"/>
                      <a:pt x="587" y="200"/>
                    </a:cubicBezTo>
                    <a:cubicBezTo>
                      <a:pt x="591" y="196"/>
                      <a:pt x="593" y="192"/>
                      <a:pt x="596" y="189"/>
                    </a:cubicBezTo>
                    <a:cubicBezTo>
                      <a:pt x="597" y="186"/>
                      <a:pt x="594" y="184"/>
                      <a:pt x="592" y="184"/>
                    </a:cubicBezTo>
                    <a:cubicBezTo>
                      <a:pt x="591" y="184"/>
                      <a:pt x="590" y="184"/>
                      <a:pt x="590" y="185"/>
                    </a:cubicBezTo>
                    <a:cubicBezTo>
                      <a:pt x="570" y="218"/>
                      <a:pt x="532" y="230"/>
                      <a:pt x="496" y="232"/>
                    </a:cubicBezTo>
                    <a:cubicBezTo>
                      <a:pt x="492" y="232"/>
                      <a:pt x="487" y="233"/>
                      <a:pt x="483" y="233"/>
                    </a:cubicBezTo>
                    <a:cubicBezTo>
                      <a:pt x="446" y="233"/>
                      <a:pt x="408" y="225"/>
                      <a:pt x="373" y="216"/>
                    </a:cubicBezTo>
                    <a:cubicBezTo>
                      <a:pt x="328" y="204"/>
                      <a:pt x="285" y="189"/>
                      <a:pt x="244" y="170"/>
                    </a:cubicBezTo>
                    <a:cubicBezTo>
                      <a:pt x="203" y="150"/>
                      <a:pt x="163" y="127"/>
                      <a:pt x="125" y="102"/>
                    </a:cubicBezTo>
                    <a:cubicBezTo>
                      <a:pt x="88" y="76"/>
                      <a:pt x="52" y="46"/>
                      <a:pt x="20" y="14"/>
                    </a:cubicBezTo>
                    <a:cubicBezTo>
                      <a:pt x="16" y="10"/>
                      <a:pt x="12" y="6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5"/>
              <p:cNvSpPr/>
              <p:nvPr/>
            </p:nvSpPr>
            <p:spPr>
              <a:xfrm>
                <a:off x="4916227" y="2179283"/>
                <a:ext cx="86229" cy="22381"/>
              </a:xfrm>
              <a:custGeom>
                <a:rect b="b" l="l" r="r" t="t"/>
                <a:pathLst>
                  <a:path extrusionOk="0" h="265" w="1021">
                    <a:moveTo>
                      <a:pt x="685" y="0"/>
                    </a:moveTo>
                    <a:cubicBezTo>
                      <a:pt x="657" y="0"/>
                      <a:pt x="629" y="2"/>
                      <a:pt x="601" y="4"/>
                    </a:cubicBezTo>
                    <a:cubicBezTo>
                      <a:pt x="461" y="15"/>
                      <a:pt x="323" y="55"/>
                      <a:pt x="199" y="121"/>
                    </a:cubicBezTo>
                    <a:cubicBezTo>
                      <a:pt x="128" y="158"/>
                      <a:pt x="63" y="204"/>
                      <a:pt x="3" y="259"/>
                    </a:cubicBezTo>
                    <a:cubicBezTo>
                      <a:pt x="1" y="260"/>
                      <a:pt x="3" y="265"/>
                      <a:pt x="6" y="265"/>
                    </a:cubicBezTo>
                    <a:cubicBezTo>
                      <a:pt x="6" y="265"/>
                      <a:pt x="7" y="264"/>
                      <a:pt x="8" y="264"/>
                    </a:cubicBezTo>
                    <a:cubicBezTo>
                      <a:pt x="188" y="102"/>
                      <a:pt x="431" y="13"/>
                      <a:pt x="673" y="13"/>
                    </a:cubicBezTo>
                    <a:cubicBezTo>
                      <a:pt x="710" y="13"/>
                      <a:pt x="746" y="15"/>
                      <a:pt x="783" y="19"/>
                    </a:cubicBezTo>
                    <a:cubicBezTo>
                      <a:pt x="822" y="24"/>
                      <a:pt x="860" y="30"/>
                      <a:pt x="898" y="40"/>
                    </a:cubicBezTo>
                    <a:cubicBezTo>
                      <a:pt x="936" y="49"/>
                      <a:pt x="973" y="61"/>
                      <a:pt x="1011" y="70"/>
                    </a:cubicBezTo>
                    <a:cubicBezTo>
                      <a:pt x="1012" y="71"/>
                      <a:pt x="1012" y="71"/>
                      <a:pt x="1012" y="71"/>
                    </a:cubicBezTo>
                    <a:cubicBezTo>
                      <a:pt x="1019" y="71"/>
                      <a:pt x="1020" y="62"/>
                      <a:pt x="1015" y="59"/>
                    </a:cubicBezTo>
                    <a:cubicBezTo>
                      <a:pt x="953" y="27"/>
                      <a:pt x="879" y="16"/>
                      <a:pt x="810" y="8"/>
                    </a:cubicBezTo>
                    <a:cubicBezTo>
                      <a:pt x="769" y="3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5"/>
              <p:cNvSpPr/>
              <p:nvPr/>
            </p:nvSpPr>
            <p:spPr>
              <a:xfrm>
                <a:off x="5071626" y="2181479"/>
                <a:ext cx="44677" cy="9797"/>
              </a:xfrm>
              <a:custGeom>
                <a:rect b="b" l="l" r="r" t="t"/>
                <a:pathLst>
                  <a:path extrusionOk="0" h="116" w="529">
                    <a:moveTo>
                      <a:pt x="227" y="0"/>
                    </a:moveTo>
                    <a:cubicBezTo>
                      <a:pt x="150" y="0"/>
                      <a:pt x="73" y="19"/>
                      <a:pt x="5" y="58"/>
                    </a:cubicBezTo>
                    <a:cubicBezTo>
                      <a:pt x="0" y="60"/>
                      <a:pt x="4" y="68"/>
                      <a:pt x="9" y="68"/>
                    </a:cubicBezTo>
                    <a:cubicBezTo>
                      <a:pt x="10" y="68"/>
                      <a:pt x="11" y="68"/>
                      <a:pt x="12" y="67"/>
                    </a:cubicBezTo>
                    <a:cubicBezTo>
                      <a:pt x="78" y="30"/>
                      <a:pt x="154" y="12"/>
                      <a:pt x="229" y="12"/>
                    </a:cubicBezTo>
                    <a:cubicBezTo>
                      <a:pt x="333" y="12"/>
                      <a:pt x="437" y="47"/>
                      <a:pt x="519" y="114"/>
                    </a:cubicBezTo>
                    <a:cubicBezTo>
                      <a:pt x="520" y="115"/>
                      <a:pt x="521" y="116"/>
                      <a:pt x="522" y="116"/>
                    </a:cubicBezTo>
                    <a:cubicBezTo>
                      <a:pt x="526" y="116"/>
                      <a:pt x="529" y="109"/>
                      <a:pt x="525" y="106"/>
                    </a:cubicBezTo>
                    <a:cubicBezTo>
                      <a:pt x="442" y="37"/>
                      <a:pt x="334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5"/>
              <p:cNvSpPr/>
              <p:nvPr/>
            </p:nvSpPr>
            <p:spPr>
              <a:xfrm>
                <a:off x="4800859" y="2298619"/>
                <a:ext cx="45268" cy="39863"/>
              </a:xfrm>
              <a:custGeom>
                <a:rect b="b" l="l" r="r" t="t"/>
                <a:pathLst>
                  <a:path extrusionOk="0" h="472" w="536">
                    <a:moveTo>
                      <a:pt x="154" y="0"/>
                    </a:moveTo>
                    <a:cubicBezTo>
                      <a:pt x="102" y="0"/>
                      <a:pt x="49" y="13"/>
                      <a:pt x="6" y="45"/>
                    </a:cubicBezTo>
                    <a:cubicBezTo>
                      <a:pt x="1" y="48"/>
                      <a:pt x="4" y="55"/>
                      <a:pt x="9" y="55"/>
                    </a:cubicBezTo>
                    <a:cubicBezTo>
                      <a:pt x="10" y="55"/>
                      <a:pt x="11" y="55"/>
                      <a:pt x="12" y="54"/>
                    </a:cubicBezTo>
                    <a:cubicBezTo>
                      <a:pt x="57" y="28"/>
                      <a:pt x="107" y="15"/>
                      <a:pt x="156" y="15"/>
                    </a:cubicBezTo>
                    <a:cubicBezTo>
                      <a:pt x="206" y="15"/>
                      <a:pt x="255" y="27"/>
                      <a:pt x="301" y="50"/>
                    </a:cubicBezTo>
                    <a:cubicBezTo>
                      <a:pt x="398" y="97"/>
                      <a:pt x="462" y="189"/>
                      <a:pt x="496" y="290"/>
                    </a:cubicBezTo>
                    <a:cubicBezTo>
                      <a:pt x="517" y="347"/>
                      <a:pt x="527" y="409"/>
                      <a:pt x="530" y="470"/>
                    </a:cubicBezTo>
                    <a:cubicBezTo>
                      <a:pt x="531" y="471"/>
                      <a:pt x="532" y="472"/>
                      <a:pt x="533" y="472"/>
                    </a:cubicBezTo>
                    <a:cubicBezTo>
                      <a:pt x="534" y="472"/>
                      <a:pt x="535" y="471"/>
                      <a:pt x="535" y="470"/>
                    </a:cubicBezTo>
                    <a:cubicBezTo>
                      <a:pt x="529" y="357"/>
                      <a:pt x="500" y="242"/>
                      <a:pt x="434" y="150"/>
                    </a:cubicBezTo>
                    <a:cubicBezTo>
                      <a:pt x="372" y="64"/>
                      <a:pt x="274" y="6"/>
                      <a:pt x="166" y="1"/>
                    </a:cubicBezTo>
                    <a:cubicBezTo>
                      <a:pt x="162" y="0"/>
                      <a:pt x="158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5"/>
              <p:cNvSpPr/>
              <p:nvPr/>
            </p:nvSpPr>
            <p:spPr>
              <a:xfrm>
                <a:off x="4824338" y="2314075"/>
                <a:ext cx="16215" cy="21536"/>
              </a:xfrm>
              <a:custGeom>
                <a:rect b="b" l="l" r="r" t="t"/>
                <a:pathLst>
                  <a:path extrusionOk="0" h="255" w="192">
                    <a:moveTo>
                      <a:pt x="142" y="1"/>
                    </a:moveTo>
                    <a:cubicBezTo>
                      <a:pt x="105" y="1"/>
                      <a:pt x="67" y="23"/>
                      <a:pt x="44" y="52"/>
                    </a:cubicBezTo>
                    <a:cubicBezTo>
                      <a:pt x="0" y="107"/>
                      <a:pt x="5" y="186"/>
                      <a:pt x="13" y="252"/>
                    </a:cubicBezTo>
                    <a:cubicBezTo>
                      <a:pt x="13" y="254"/>
                      <a:pt x="14" y="255"/>
                      <a:pt x="16" y="255"/>
                    </a:cubicBezTo>
                    <a:cubicBezTo>
                      <a:pt x="18" y="255"/>
                      <a:pt x="21" y="253"/>
                      <a:pt x="21" y="251"/>
                    </a:cubicBezTo>
                    <a:cubicBezTo>
                      <a:pt x="18" y="189"/>
                      <a:pt x="11" y="117"/>
                      <a:pt x="49" y="63"/>
                    </a:cubicBezTo>
                    <a:cubicBezTo>
                      <a:pt x="69" y="34"/>
                      <a:pt x="105" y="11"/>
                      <a:pt x="141" y="11"/>
                    </a:cubicBezTo>
                    <a:cubicBezTo>
                      <a:pt x="155" y="11"/>
                      <a:pt x="169" y="14"/>
                      <a:pt x="182" y="22"/>
                    </a:cubicBezTo>
                    <a:cubicBezTo>
                      <a:pt x="183" y="23"/>
                      <a:pt x="184" y="23"/>
                      <a:pt x="185" y="23"/>
                    </a:cubicBezTo>
                    <a:cubicBezTo>
                      <a:pt x="190" y="23"/>
                      <a:pt x="192" y="16"/>
                      <a:pt x="186" y="13"/>
                    </a:cubicBezTo>
                    <a:cubicBezTo>
                      <a:pt x="172" y="5"/>
                      <a:pt x="157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5"/>
              <p:cNvSpPr/>
              <p:nvPr/>
            </p:nvSpPr>
            <p:spPr>
              <a:xfrm>
                <a:off x="4807954" y="2384173"/>
                <a:ext cx="49491" cy="75841"/>
              </a:xfrm>
              <a:custGeom>
                <a:rect b="b" l="l" r="r" t="t"/>
                <a:pathLst>
                  <a:path extrusionOk="0" h="898" w="586">
                    <a:moveTo>
                      <a:pt x="142" y="1"/>
                    </a:moveTo>
                    <a:cubicBezTo>
                      <a:pt x="142" y="1"/>
                      <a:pt x="141" y="1"/>
                      <a:pt x="141" y="2"/>
                    </a:cubicBezTo>
                    <a:cubicBezTo>
                      <a:pt x="78" y="145"/>
                      <a:pt x="37" y="297"/>
                      <a:pt x="17" y="451"/>
                    </a:cubicBezTo>
                    <a:cubicBezTo>
                      <a:pt x="2" y="584"/>
                      <a:pt x="1" y="736"/>
                      <a:pt x="105" y="836"/>
                    </a:cubicBezTo>
                    <a:cubicBezTo>
                      <a:pt x="144" y="873"/>
                      <a:pt x="195" y="898"/>
                      <a:pt x="250" y="898"/>
                    </a:cubicBezTo>
                    <a:cubicBezTo>
                      <a:pt x="254" y="898"/>
                      <a:pt x="257" y="897"/>
                      <a:pt x="260" y="897"/>
                    </a:cubicBezTo>
                    <a:cubicBezTo>
                      <a:pt x="318" y="894"/>
                      <a:pt x="369" y="865"/>
                      <a:pt x="411" y="827"/>
                    </a:cubicBezTo>
                    <a:cubicBezTo>
                      <a:pt x="509" y="739"/>
                      <a:pt x="556" y="602"/>
                      <a:pt x="569" y="475"/>
                    </a:cubicBezTo>
                    <a:cubicBezTo>
                      <a:pt x="585" y="319"/>
                      <a:pt x="553" y="158"/>
                      <a:pt x="484" y="19"/>
                    </a:cubicBezTo>
                    <a:cubicBezTo>
                      <a:pt x="484" y="17"/>
                      <a:pt x="482" y="17"/>
                      <a:pt x="481" y="17"/>
                    </a:cubicBezTo>
                    <a:cubicBezTo>
                      <a:pt x="478" y="17"/>
                      <a:pt x="476" y="19"/>
                      <a:pt x="477" y="21"/>
                    </a:cubicBezTo>
                    <a:cubicBezTo>
                      <a:pt x="534" y="142"/>
                      <a:pt x="567" y="273"/>
                      <a:pt x="566" y="407"/>
                    </a:cubicBezTo>
                    <a:cubicBezTo>
                      <a:pt x="565" y="536"/>
                      <a:pt x="531" y="674"/>
                      <a:pt x="449" y="777"/>
                    </a:cubicBezTo>
                    <a:cubicBezTo>
                      <a:pt x="412" y="823"/>
                      <a:pt x="365" y="863"/>
                      <a:pt x="308" y="882"/>
                    </a:cubicBezTo>
                    <a:cubicBezTo>
                      <a:pt x="289" y="888"/>
                      <a:pt x="270" y="891"/>
                      <a:pt x="251" y="891"/>
                    </a:cubicBezTo>
                    <a:cubicBezTo>
                      <a:pt x="210" y="891"/>
                      <a:pt x="170" y="878"/>
                      <a:pt x="136" y="853"/>
                    </a:cubicBezTo>
                    <a:cubicBezTo>
                      <a:pt x="17" y="769"/>
                      <a:pt x="6" y="615"/>
                      <a:pt x="20" y="482"/>
                    </a:cubicBezTo>
                    <a:cubicBezTo>
                      <a:pt x="36" y="317"/>
                      <a:pt x="78" y="155"/>
                      <a:pt x="144" y="4"/>
                    </a:cubicBezTo>
                    <a:cubicBezTo>
                      <a:pt x="145" y="2"/>
                      <a:pt x="143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5"/>
              <p:cNvSpPr/>
              <p:nvPr/>
            </p:nvSpPr>
            <p:spPr>
              <a:xfrm>
                <a:off x="7458952" y="2982289"/>
                <a:ext cx="451412" cy="1075450"/>
              </a:xfrm>
              <a:custGeom>
                <a:rect b="b" l="l" r="r" t="t"/>
                <a:pathLst>
                  <a:path extrusionOk="0" h="12734" w="5345">
                    <a:moveTo>
                      <a:pt x="0" y="0"/>
                    </a:moveTo>
                    <a:lnTo>
                      <a:pt x="0" y="12734"/>
                    </a:lnTo>
                    <a:lnTo>
                      <a:pt x="566" y="12734"/>
                    </a:lnTo>
                    <a:lnTo>
                      <a:pt x="566" y="2892"/>
                    </a:lnTo>
                    <a:cubicBezTo>
                      <a:pt x="566" y="2592"/>
                      <a:pt x="765" y="2348"/>
                      <a:pt x="1012" y="2348"/>
                    </a:cubicBezTo>
                    <a:lnTo>
                      <a:pt x="4334" y="2348"/>
                    </a:lnTo>
                    <a:cubicBezTo>
                      <a:pt x="4580" y="2348"/>
                      <a:pt x="4779" y="2592"/>
                      <a:pt x="4779" y="2892"/>
                    </a:cubicBezTo>
                    <a:lnTo>
                      <a:pt x="4779" y="12734"/>
                    </a:lnTo>
                    <a:lnTo>
                      <a:pt x="5345" y="12734"/>
                    </a:lnTo>
                    <a:lnTo>
                      <a:pt x="5345" y="0"/>
                    </a:lnTo>
                    <a:close/>
                  </a:path>
                </a:pathLst>
              </a:custGeom>
              <a:solidFill>
                <a:srgbClr val="675A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5"/>
              <p:cNvSpPr/>
              <p:nvPr/>
            </p:nvSpPr>
            <p:spPr>
              <a:xfrm>
                <a:off x="4041344" y="2982289"/>
                <a:ext cx="549126" cy="1075450"/>
              </a:xfrm>
              <a:custGeom>
                <a:rect b="b" l="l" r="r" t="t"/>
                <a:pathLst>
                  <a:path extrusionOk="0" h="12734" w="6502">
                    <a:moveTo>
                      <a:pt x="0" y="0"/>
                    </a:moveTo>
                    <a:lnTo>
                      <a:pt x="0" y="12734"/>
                    </a:lnTo>
                    <a:lnTo>
                      <a:pt x="566" y="12734"/>
                    </a:lnTo>
                    <a:lnTo>
                      <a:pt x="566" y="3278"/>
                    </a:lnTo>
                    <a:cubicBezTo>
                      <a:pt x="566" y="2977"/>
                      <a:pt x="765" y="2734"/>
                      <a:pt x="1011" y="2734"/>
                    </a:cubicBezTo>
                    <a:lnTo>
                      <a:pt x="5491" y="2734"/>
                    </a:lnTo>
                    <a:cubicBezTo>
                      <a:pt x="5737" y="2734"/>
                      <a:pt x="5936" y="2977"/>
                      <a:pt x="5936" y="3278"/>
                    </a:cubicBezTo>
                    <a:lnTo>
                      <a:pt x="5936" y="12734"/>
                    </a:lnTo>
                    <a:lnTo>
                      <a:pt x="6502" y="12734"/>
                    </a:lnTo>
                    <a:lnTo>
                      <a:pt x="65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5"/>
              <p:cNvSpPr/>
              <p:nvPr/>
            </p:nvSpPr>
            <p:spPr>
              <a:xfrm>
                <a:off x="4590394" y="2982289"/>
                <a:ext cx="3319926" cy="1075450"/>
              </a:xfrm>
              <a:custGeom>
                <a:rect b="b" l="l" r="r" t="t"/>
                <a:pathLst>
                  <a:path extrusionOk="0" h="12734" w="39310">
                    <a:moveTo>
                      <a:pt x="1" y="0"/>
                    </a:moveTo>
                    <a:lnTo>
                      <a:pt x="1" y="12734"/>
                    </a:lnTo>
                    <a:lnTo>
                      <a:pt x="566" y="12734"/>
                    </a:lnTo>
                    <a:lnTo>
                      <a:pt x="566" y="3225"/>
                    </a:lnTo>
                    <a:cubicBezTo>
                      <a:pt x="566" y="2924"/>
                      <a:pt x="766" y="2680"/>
                      <a:pt x="1013" y="2680"/>
                    </a:cubicBezTo>
                    <a:lnTo>
                      <a:pt x="38299" y="2680"/>
                    </a:lnTo>
                    <a:cubicBezTo>
                      <a:pt x="38545" y="2680"/>
                      <a:pt x="38744" y="2924"/>
                      <a:pt x="38744" y="3225"/>
                    </a:cubicBezTo>
                    <a:lnTo>
                      <a:pt x="38744" y="12734"/>
                    </a:lnTo>
                    <a:lnTo>
                      <a:pt x="39310" y="12734"/>
                    </a:lnTo>
                    <a:lnTo>
                      <a:pt x="393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5"/>
              <p:cNvSpPr/>
              <p:nvPr/>
            </p:nvSpPr>
            <p:spPr>
              <a:xfrm>
                <a:off x="4590394" y="2934487"/>
                <a:ext cx="3366207" cy="47886"/>
              </a:xfrm>
              <a:custGeom>
                <a:rect b="b" l="l" r="r" t="t"/>
                <a:pathLst>
                  <a:path extrusionOk="0" h="567" w="39858">
                    <a:moveTo>
                      <a:pt x="1" y="1"/>
                    </a:moveTo>
                    <a:lnTo>
                      <a:pt x="1" y="566"/>
                    </a:lnTo>
                    <a:lnTo>
                      <a:pt x="39858" y="566"/>
                    </a:lnTo>
                    <a:lnTo>
                      <a:pt x="398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5"/>
              <p:cNvSpPr/>
              <p:nvPr/>
            </p:nvSpPr>
            <p:spPr>
              <a:xfrm>
                <a:off x="3999200" y="2934487"/>
                <a:ext cx="591269" cy="47886"/>
              </a:xfrm>
              <a:custGeom>
                <a:rect b="b" l="l" r="r" t="t"/>
                <a:pathLst>
                  <a:path extrusionOk="0" h="567" w="7001">
                    <a:moveTo>
                      <a:pt x="0" y="1"/>
                    </a:moveTo>
                    <a:lnTo>
                      <a:pt x="0" y="566"/>
                    </a:lnTo>
                    <a:lnTo>
                      <a:pt x="7001" y="566"/>
                    </a:lnTo>
                    <a:lnTo>
                      <a:pt x="7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5"/>
              <p:cNvSpPr/>
              <p:nvPr/>
            </p:nvSpPr>
            <p:spPr>
              <a:xfrm>
                <a:off x="5434221" y="835425"/>
                <a:ext cx="889733" cy="801816"/>
              </a:xfrm>
              <a:custGeom>
                <a:rect b="b" l="l" r="r" t="t"/>
                <a:pathLst>
                  <a:path extrusionOk="0" h="9494" w="10535">
                    <a:moveTo>
                      <a:pt x="5269" y="1550"/>
                    </a:moveTo>
                    <a:cubicBezTo>
                      <a:pt x="5546" y="1550"/>
                      <a:pt x="5827" y="1587"/>
                      <a:pt x="6107" y="1663"/>
                    </a:cubicBezTo>
                    <a:cubicBezTo>
                      <a:pt x="7807" y="2126"/>
                      <a:pt x="8814" y="3886"/>
                      <a:pt x="8351" y="5586"/>
                    </a:cubicBezTo>
                    <a:cubicBezTo>
                      <a:pt x="7965" y="7007"/>
                      <a:pt x="6673" y="7944"/>
                      <a:pt x="5267" y="7944"/>
                    </a:cubicBezTo>
                    <a:cubicBezTo>
                      <a:pt x="4989" y="7944"/>
                      <a:pt x="4708" y="7908"/>
                      <a:pt x="4428" y="7831"/>
                    </a:cubicBezTo>
                    <a:cubicBezTo>
                      <a:pt x="2727" y="7369"/>
                      <a:pt x="1720" y="5608"/>
                      <a:pt x="2183" y="3907"/>
                    </a:cubicBezTo>
                    <a:cubicBezTo>
                      <a:pt x="2569" y="2487"/>
                      <a:pt x="3862" y="1550"/>
                      <a:pt x="5269" y="1550"/>
                    </a:cubicBezTo>
                    <a:close/>
                    <a:moveTo>
                      <a:pt x="5265" y="0"/>
                    </a:moveTo>
                    <a:cubicBezTo>
                      <a:pt x="3177" y="0"/>
                      <a:pt x="1263" y="1389"/>
                      <a:pt x="689" y="3501"/>
                    </a:cubicBezTo>
                    <a:cubicBezTo>
                      <a:pt x="1" y="6030"/>
                      <a:pt x="1492" y="8638"/>
                      <a:pt x="4021" y="9326"/>
                    </a:cubicBezTo>
                    <a:cubicBezTo>
                      <a:pt x="4438" y="9439"/>
                      <a:pt x="4857" y="9493"/>
                      <a:pt x="5270" y="9493"/>
                    </a:cubicBezTo>
                    <a:cubicBezTo>
                      <a:pt x="7358" y="9493"/>
                      <a:pt x="9271" y="8105"/>
                      <a:pt x="9846" y="5994"/>
                    </a:cubicBezTo>
                    <a:cubicBezTo>
                      <a:pt x="10535" y="3465"/>
                      <a:pt x="9042" y="857"/>
                      <a:pt x="6514" y="168"/>
                    </a:cubicBezTo>
                    <a:cubicBezTo>
                      <a:pt x="6096" y="54"/>
                      <a:pt x="5677" y="0"/>
                      <a:pt x="5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5"/>
              <p:cNvSpPr/>
              <p:nvPr/>
            </p:nvSpPr>
            <p:spPr>
              <a:xfrm>
                <a:off x="5715883" y="1077138"/>
                <a:ext cx="217641" cy="206239"/>
              </a:xfrm>
              <a:custGeom>
                <a:rect b="b" l="l" r="r" t="t"/>
                <a:pathLst>
                  <a:path extrusionOk="0" h="2442" w="2577">
                    <a:moveTo>
                      <a:pt x="2361" y="0"/>
                    </a:moveTo>
                    <a:cubicBezTo>
                      <a:pt x="2276" y="0"/>
                      <a:pt x="2199" y="57"/>
                      <a:pt x="2176" y="143"/>
                    </a:cubicBezTo>
                    <a:lnTo>
                      <a:pt x="1708" y="1858"/>
                    </a:lnTo>
                    <a:lnTo>
                      <a:pt x="360" y="383"/>
                    </a:lnTo>
                    <a:cubicBezTo>
                      <a:pt x="321" y="341"/>
                      <a:pt x="269" y="320"/>
                      <a:pt x="216" y="320"/>
                    </a:cubicBezTo>
                    <a:cubicBezTo>
                      <a:pt x="170" y="320"/>
                      <a:pt x="123" y="336"/>
                      <a:pt x="85" y="370"/>
                    </a:cubicBezTo>
                    <a:cubicBezTo>
                      <a:pt x="7" y="442"/>
                      <a:pt x="1" y="566"/>
                      <a:pt x="74" y="644"/>
                    </a:cubicBezTo>
                    <a:lnTo>
                      <a:pt x="1660" y="2379"/>
                    </a:lnTo>
                    <a:cubicBezTo>
                      <a:pt x="1697" y="2420"/>
                      <a:pt x="1749" y="2442"/>
                      <a:pt x="1803" y="2442"/>
                    </a:cubicBezTo>
                    <a:cubicBezTo>
                      <a:pt x="1818" y="2442"/>
                      <a:pt x="1834" y="2440"/>
                      <a:pt x="1849" y="2436"/>
                    </a:cubicBezTo>
                    <a:cubicBezTo>
                      <a:pt x="1917" y="2420"/>
                      <a:pt x="1971" y="2367"/>
                      <a:pt x="1990" y="2300"/>
                    </a:cubicBezTo>
                    <a:lnTo>
                      <a:pt x="2549" y="245"/>
                    </a:lnTo>
                    <a:cubicBezTo>
                      <a:pt x="2577" y="141"/>
                      <a:pt x="2516" y="35"/>
                      <a:pt x="2413" y="7"/>
                    </a:cubicBezTo>
                    <a:cubicBezTo>
                      <a:pt x="2396" y="2"/>
                      <a:pt x="2378" y="0"/>
                      <a:pt x="2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5"/>
              <p:cNvSpPr/>
              <p:nvPr/>
            </p:nvSpPr>
            <p:spPr>
              <a:xfrm>
                <a:off x="6076150" y="4011989"/>
                <a:ext cx="1676863" cy="69862"/>
              </a:xfrm>
              <a:custGeom>
                <a:rect b="b" l="l" r="r" t="t"/>
                <a:pathLst>
                  <a:path extrusionOk="0" h="806" w="19346">
                    <a:moveTo>
                      <a:pt x="9673" y="1"/>
                    </a:moveTo>
                    <a:cubicBezTo>
                      <a:pt x="4331" y="1"/>
                      <a:pt x="0" y="181"/>
                      <a:pt x="0" y="403"/>
                    </a:cubicBezTo>
                    <a:cubicBezTo>
                      <a:pt x="0" y="626"/>
                      <a:pt x="4331" y="806"/>
                      <a:pt x="9673" y="806"/>
                    </a:cubicBezTo>
                    <a:cubicBezTo>
                      <a:pt x="15015" y="806"/>
                      <a:pt x="19346" y="626"/>
                      <a:pt x="19346" y="403"/>
                    </a:cubicBezTo>
                    <a:cubicBezTo>
                      <a:pt x="19346" y="181"/>
                      <a:pt x="15015" y="1"/>
                      <a:pt x="96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5"/>
              <p:cNvSpPr/>
              <p:nvPr/>
            </p:nvSpPr>
            <p:spPr>
              <a:xfrm>
                <a:off x="6239100" y="3915952"/>
                <a:ext cx="272254" cy="155326"/>
              </a:xfrm>
              <a:custGeom>
                <a:rect b="b" l="l" r="r" t="t"/>
                <a:pathLst>
                  <a:path extrusionOk="0" h="1792" w="3141">
                    <a:moveTo>
                      <a:pt x="3034" y="0"/>
                    </a:moveTo>
                    <a:cubicBezTo>
                      <a:pt x="2797" y="10"/>
                      <a:pt x="2314" y="148"/>
                      <a:pt x="2085" y="284"/>
                    </a:cubicBezTo>
                    <a:cubicBezTo>
                      <a:pt x="1799" y="455"/>
                      <a:pt x="1432" y="603"/>
                      <a:pt x="1090" y="687"/>
                    </a:cubicBezTo>
                    <a:cubicBezTo>
                      <a:pt x="1090" y="687"/>
                      <a:pt x="0" y="1078"/>
                      <a:pt x="114" y="1399"/>
                    </a:cubicBezTo>
                    <a:cubicBezTo>
                      <a:pt x="197" y="1635"/>
                      <a:pt x="770" y="1792"/>
                      <a:pt x="1193" y="1792"/>
                    </a:cubicBezTo>
                    <a:cubicBezTo>
                      <a:pt x="1347" y="1792"/>
                      <a:pt x="1481" y="1771"/>
                      <a:pt x="1565" y="1726"/>
                    </a:cubicBezTo>
                    <a:cubicBezTo>
                      <a:pt x="1880" y="1556"/>
                      <a:pt x="2492" y="850"/>
                      <a:pt x="2492" y="850"/>
                    </a:cubicBezTo>
                    <a:lnTo>
                      <a:pt x="2492" y="850"/>
                    </a:lnTo>
                    <a:lnTo>
                      <a:pt x="2273" y="1469"/>
                    </a:lnTo>
                    <a:lnTo>
                      <a:pt x="2528" y="1505"/>
                    </a:lnTo>
                    <a:cubicBezTo>
                      <a:pt x="2528" y="1505"/>
                      <a:pt x="3141" y="645"/>
                      <a:pt x="3119" y="366"/>
                    </a:cubicBezTo>
                    <a:cubicBezTo>
                      <a:pt x="3109" y="237"/>
                      <a:pt x="3072" y="105"/>
                      <a:pt x="3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5"/>
              <p:cNvSpPr/>
              <p:nvPr/>
            </p:nvSpPr>
            <p:spPr>
              <a:xfrm>
                <a:off x="6307314" y="3871315"/>
                <a:ext cx="197365" cy="130016"/>
              </a:xfrm>
              <a:custGeom>
                <a:rect b="b" l="l" r="r" t="t"/>
                <a:pathLst>
                  <a:path extrusionOk="0" h="1500" w="2277">
                    <a:moveTo>
                      <a:pt x="1274" y="1"/>
                    </a:moveTo>
                    <a:lnTo>
                      <a:pt x="1148" y="358"/>
                    </a:lnTo>
                    <a:lnTo>
                      <a:pt x="296" y="1208"/>
                    </a:lnTo>
                    <a:cubicBezTo>
                      <a:pt x="296" y="1208"/>
                      <a:pt x="1" y="1407"/>
                      <a:pt x="296" y="1494"/>
                    </a:cubicBezTo>
                    <a:cubicBezTo>
                      <a:pt x="309" y="1498"/>
                      <a:pt x="324" y="1500"/>
                      <a:pt x="342" y="1500"/>
                    </a:cubicBezTo>
                    <a:cubicBezTo>
                      <a:pt x="734" y="1500"/>
                      <a:pt x="2277" y="605"/>
                      <a:pt x="2277" y="605"/>
                    </a:cubicBezTo>
                    <a:lnTo>
                      <a:pt x="2212" y="444"/>
                    </a:lnTo>
                    <a:cubicBezTo>
                      <a:pt x="2180" y="365"/>
                      <a:pt x="2154" y="314"/>
                      <a:pt x="2154" y="314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EECE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5"/>
              <p:cNvSpPr/>
              <p:nvPr/>
            </p:nvSpPr>
            <p:spPr>
              <a:xfrm>
                <a:off x="6435507" y="4014936"/>
                <a:ext cx="24616" cy="32071"/>
              </a:xfrm>
              <a:custGeom>
                <a:rect b="b" l="l" r="r" t="t"/>
                <a:pathLst>
                  <a:path extrusionOk="0" h="370" w="284">
                    <a:moveTo>
                      <a:pt x="118" y="1"/>
                    </a:moveTo>
                    <a:lnTo>
                      <a:pt x="1" y="333"/>
                    </a:lnTo>
                    <a:lnTo>
                      <a:pt x="255" y="370"/>
                    </a:lnTo>
                    <a:cubicBezTo>
                      <a:pt x="284" y="172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5"/>
              <p:cNvSpPr/>
              <p:nvPr/>
            </p:nvSpPr>
            <p:spPr>
              <a:xfrm>
                <a:off x="7419103" y="3817749"/>
                <a:ext cx="204126" cy="247204"/>
              </a:xfrm>
              <a:custGeom>
                <a:rect b="b" l="l" r="r" t="t"/>
                <a:pathLst>
                  <a:path extrusionOk="0" h="2852" w="2355">
                    <a:moveTo>
                      <a:pt x="1904" y="1"/>
                    </a:moveTo>
                    <a:cubicBezTo>
                      <a:pt x="1715" y="143"/>
                      <a:pt x="1392" y="528"/>
                      <a:pt x="1279" y="769"/>
                    </a:cubicBezTo>
                    <a:cubicBezTo>
                      <a:pt x="1138" y="1071"/>
                      <a:pt x="917" y="1400"/>
                      <a:pt x="682" y="1662"/>
                    </a:cubicBezTo>
                    <a:cubicBezTo>
                      <a:pt x="682" y="1662"/>
                      <a:pt x="0" y="2597"/>
                      <a:pt x="274" y="2799"/>
                    </a:cubicBezTo>
                    <a:cubicBezTo>
                      <a:pt x="323" y="2835"/>
                      <a:pt x="394" y="2851"/>
                      <a:pt x="477" y="2851"/>
                    </a:cubicBezTo>
                    <a:cubicBezTo>
                      <a:pt x="862" y="2851"/>
                      <a:pt x="1523" y="2515"/>
                      <a:pt x="1658" y="2254"/>
                    </a:cubicBezTo>
                    <a:cubicBezTo>
                      <a:pt x="1824" y="1937"/>
                      <a:pt x="1933" y="1009"/>
                      <a:pt x="1933" y="1009"/>
                    </a:cubicBezTo>
                    <a:lnTo>
                      <a:pt x="2099" y="1643"/>
                    </a:lnTo>
                    <a:lnTo>
                      <a:pt x="2331" y="1531"/>
                    </a:lnTo>
                    <a:cubicBezTo>
                      <a:pt x="2331" y="1531"/>
                      <a:pt x="2354" y="475"/>
                      <a:pt x="2180" y="256"/>
                    </a:cubicBezTo>
                    <a:cubicBezTo>
                      <a:pt x="2099" y="155"/>
                      <a:pt x="1994" y="67"/>
                      <a:pt x="1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5"/>
              <p:cNvSpPr/>
              <p:nvPr/>
            </p:nvSpPr>
            <p:spPr>
              <a:xfrm>
                <a:off x="7469115" y="3807868"/>
                <a:ext cx="121522" cy="176649"/>
              </a:xfrm>
              <a:custGeom>
                <a:rect b="b" l="l" r="r" t="t"/>
                <a:pathLst>
                  <a:path extrusionOk="0" h="2038" w="1402">
                    <a:moveTo>
                      <a:pt x="1138" y="1"/>
                    </a:moveTo>
                    <a:lnTo>
                      <a:pt x="234" y="237"/>
                    </a:lnTo>
                    <a:lnTo>
                      <a:pt x="329" y="603"/>
                    </a:lnTo>
                    <a:lnTo>
                      <a:pt x="103" y="1784"/>
                    </a:lnTo>
                    <a:cubicBezTo>
                      <a:pt x="103" y="1784"/>
                      <a:pt x="1" y="2038"/>
                      <a:pt x="174" y="2038"/>
                    </a:cubicBezTo>
                    <a:cubicBezTo>
                      <a:pt x="198" y="2038"/>
                      <a:pt x="227" y="2033"/>
                      <a:pt x="263" y="2021"/>
                    </a:cubicBezTo>
                    <a:cubicBezTo>
                      <a:pt x="558" y="1928"/>
                      <a:pt x="1402" y="172"/>
                      <a:pt x="1402" y="172"/>
                    </a:cubicBezTo>
                    <a:lnTo>
                      <a:pt x="1259" y="77"/>
                    </a:lnTo>
                    <a:cubicBezTo>
                      <a:pt x="1188" y="28"/>
                      <a:pt x="1138" y="1"/>
                      <a:pt x="1138" y="1"/>
                    </a:cubicBezTo>
                    <a:close/>
                  </a:path>
                </a:pathLst>
              </a:custGeom>
              <a:solidFill>
                <a:srgbClr val="EECE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5"/>
              <p:cNvSpPr/>
              <p:nvPr/>
            </p:nvSpPr>
            <p:spPr>
              <a:xfrm>
                <a:off x="7593148" y="3931294"/>
                <a:ext cx="27823" cy="29730"/>
              </a:xfrm>
              <a:custGeom>
                <a:rect b="b" l="l" r="r" t="t"/>
                <a:pathLst>
                  <a:path extrusionOk="0" h="343" w="321">
                    <a:moveTo>
                      <a:pt x="1" y="1"/>
                    </a:moveTo>
                    <a:lnTo>
                      <a:pt x="89" y="342"/>
                    </a:lnTo>
                    <a:lnTo>
                      <a:pt x="321" y="229"/>
                    </a:lnTo>
                    <a:cubicBezTo>
                      <a:pt x="233" y="5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5"/>
              <p:cNvSpPr/>
              <p:nvPr/>
            </p:nvSpPr>
            <p:spPr>
              <a:xfrm>
                <a:off x="6689814" y="1823515"/>
                <a:ext cx="612897" cy="437201"/>
              </a:xfrm>
              <a:custGeom>
                <a:rect b="b" l="l" r="r" t="t"/>
                <a:pathLst>
                  <a:path extrusionOk="0" h="5044" w="7071">
                    <a:moveTo>
                      <a:pt x="3242" y="0"/>
                    </a:moveTo>
                    <a:lnTo>
                      <a:pt x="953" y="1913"/>
                    </a:lnTo>
                    <a:cubicBezTo>
                      <a:pt x="653" y="1990"/>
                      <a:pt x="397" y="2221"/>
                      <a:pt x="289" y="2511"/>
                    </a:cubicBezTo>
                    <a:cubicBezTo>
                      <a:pt x="181" y="2801"/>
                      <a:pt x="223" y="3142"/>
                      <a:pt x="400" y="3397"/>
                    </a:cubicBezTo>
                    <a:cubicBezTo>
                      <a:pt x="61" y="3624"/>
                      <a:pt x="1" y="4170"/>
                      <a:pt x="282" y="4467"/>
                    </a:cubicBezTo>
                    <a:cubicBezTo>
                      <a:pt x="459" y="4655"/>
                      <a:pt x="726" y="4730"/>
                      <a:pt x="982" y="4769"/>
                    </a:cubicBezTo>
                    <a:cubicBezTo>
                      <a:pt x="1063" y="4781"/>
                      <a:pt x="1144" y="4791"/>
                      <a:pt x="1224" y="4813"/>
                    </a:cubicBezTo>
                    <a:cubicBezTo>
                      <a:pt x="1316" y="4841"/>
                      <a:pt x="1403" y="4887"/>
                      <a:pt x="1492" y="4925"/>
                    </a:cubicBezTo>
                    <a:cubicBezTo>
                      <a:pt x="1681" y="5004"/>
                      <a:pt x="1886" y="5044"/>
                      <a:pt x="2091" y="5044"/>
                    </a:cubicBezTo>
                    <a:cubicBezTo>
                      <a:pt x="2294" y="5044"/>
                      <a:pt x="2497" y="5005"/>
                      <a:pt x="2684" y="4927"/>
                    </a:cubicBezTo>
                    <a:cubicBezTo>
                      <a:pt x="3060" y="4770"/>
                      <a:pt x="3369" y="4458"/>
                      <a:pt x="3522" y="4080"/>
                    </a:cubicBezTo>
                    <a:lnTo>
                      <a:pt x="4720" y="4330"/>
                    </a:lnTo>
                    <a:cubicBezTo>
                      <a:pt x="4878" y="4369"/>
                      <a:pt x="5041" y="4389"/>
                      <a:pt x="5203" y="4389"/>
                    </a:cubicBezTo>
                    <a:cubicBezTo>
                      <a:pt x="5543" y="4389"/>
                      <a:pt x="5884" y="4304"/>
                      <a:pt x="6182" y="4141"/>
                    </a:cubicBezTo>
                    <a:cubicBezTo>
                      <a:pt x="6384" y="4028"/>
                      <a:pt x="6572" y="3876"/>
                      <a:pt x="6682" y="3674"/>
                    </a:cubicBezTo>
                    <a:cubicBezTo>
                      <a:pt x="6792" y="3470"/>
                      <a:pt x="6813" y="3209"/>
                      <a:pt x="6696" y="3009"/>
                    </a:cubicBezTo>
                    <a:cubicBezTo>
                      <a:pt x="6943" y="2778"/>
                      <a:pt x="7070" y="2425"/>
                      <a:pt x="7027" y="2090"/>
                    </a:cubicBezTo>
                    <a:cubicBezTo>
                      <a:pt x="6983" y="1754"/>
                      <a:pt x="6771" y="1444"/>
                      <a:pt x="6473" y="1284"/>
                    </a:cubicBezTo>
                    <a:cubicBezTo>
                      <a:pt x="6624" y="1140"/>
                      <a:pt x="6655" y="887"/>
                      <a:pt x="6544" y="711"/>
                    </a:cubicBezTo>
                    <a:cubicBezTo>
                      <a:pt x="6429" y="531"/>
                      <a:pt x="6206" y="454"/>
                      <a:pt x="5995" y="418"/>
                    </a:cubicBezTo>
                    <a:cubicBezTo>
                      <a:pt x="5786" y="381"/>
                      <a:pt x="3432" y="100"/>
                      <a:pt x="3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5"/>
              <p:cNvSpPr/>
              <p:nvPr/>
            </p:nvSpPr>
            <p:spPr>
              <a:xfrm>
                <a:off x="6401877" y="2756665"/>
                <a:ext cx="1180374" cy="1166419"/>
              </a:xfrm>
              <a:custGeom>
                <a:rect b="b" l="l" r="r" t="t"/>
                <a:pathLst>
                  <a:path extrusionOk="0" h="13457" w="13618">
                    <a:moveTo>
                      <a:pt x="9171" y="1"/>
                    </a:moveTo>
                    <a:lnTo>
                      <a:pt x="3673" y="602"/>
                    </a:lnTo>
                    <a:cubicBezTo>
                      <a:pt x="3673" y="602"/>
                      <a:pt x="3467" y="1948"/>
                      <a:pt x="3426" y="3152"/>
                    </a:cubicBezTo>
                    <a:cubicBezTo>
                      <a:pt x="3279" y="3860"/>
                      <a:pt x="0" y="12854"/>
                      <a:pt x="0" y="12854"/>
                    </a:cubicBezTo>
                    <a:cubicBezTo>
                      <a:pt x="0" y="12854"/>
                      <a:pt x="321" y="13457"/>
                      <a:pt x="1316" y="13457"/>
                    </a:cubicBezTo>
                    <a:cubicBezTo>
                      <a:pt x="1344" y="13457"/>
                      <a:pt x="1373" y="13456"/>
                      <a:pt x="1402" y="13455"/>
                    </a:cubicBezTo>
                    <a:cubicBezTo>
                      <a:pt x="1721" y="13420"/>
                      <a:pt x="3468" y="10375"/>
                      <a:pt x="3673" y="9950"/>
                    </a:cubicBezTo>
                    <a:cubicBezTo>
                      <a:pt x="3880" y="9525"/>
                      <a:pt x="3935" y="8569"/>
                      <a:pt x="4208" y="8216"/>
                    </a:cubicBezTo>
                    <a:cubicBezTo>
                      <a:pt x="4482" y="7861"/>
                      <a:pt x="6819" y="5170"/>
                      <a:pt x="6819" y="5170"/>
                    </a:cubicBezTo>
                    <a:cubicBezTo>
                      <a:pt x="6819" y="5170"/>
                      <a:pt x="8623" y="8510"/>
                      <a:pt x="9165" y="9161"/>
                    </a:cubicBezTo>
                    <a:cubicBezTo>
                      <a:pt x="9794" y="9914"/>
                      <a:pt x="12236" y="12889"/>
                      <a:pt x="12236" y="12889"/>
                    </a:cubicBezTo>
                    <a:cubicBezTo>
                      <a:pt x="12236" y="12889"/>
                      <a:pt x="13121" y="12889"/>
                      <a:pt x="13617" y="11685"/>
                    </a:cubicBezTo>
                    <a:cubicBezTo>
                      <a:pt x="13617" y="11685"/>
                      <a:pt x="11917" y="8771"/>
                      <a:pt x="11634" y="8511"/>
                    </a:cubicBezTo>
                    <a:cubicBezTo>
                      <a:pt x="11351" y="8251"/>
                      <a:pt x="10779" y="2453"/>
                      <a:pt x="10111" y="1346"/>
                    </a:cubicBezTo>
                    <a:cubicBezTo>
                      <a:pt x="9445" y="239"/>
                      <a:pt x="9171" y="1"/>
                      <a:pt x="9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5"/>
              <p:cNvSpPr/>
              <p:nvPr/>
            </p:nvSpPr>
            <p:spPr>
              <a:xfrm>
                <a:off x="6538218" y="1581516"/>
                <a:ext cx="314206" cy="342549"/>
              </a:xfrm>
              <a:custGeom>
                <a:rect b="b" l="l" r="r" t="t"/>
                <a:pathLst>
                  <a:path extrusionOk="0" h="3952" w="3625">
                    <a:moveTo>
                      <a:pt x="1474" y="1"/>
                    </a:moveTo>
                    <a:cubicBezTo>
                      <a:pt x="1443" y="1"/>
                      <a:pt x="1412" y="2"/>
                      <a:pt x="1381" y="5"/>
                    </a:cubicBezTo>
                    <a:cubicBezTo>
                      <a:pt x="1105" y="33"/>
                      <a:pt x="858" y="193"/>
                      <a:pt x="655" y="382"/>
                    </a:cubicBezTo>
                    <a:cubicBezTo>
                      <a:pt x="397" y="620"/>
                      <a:pt x="186" y="916"/>
                      <a:pt x="93" y="1255"/>
                    </a:cubicBezTo>
                    <a:cubicBezTo>
                      <a:pt x="0" y="1592"/>
                      <a:pt x="37" y="1974"/>
                      <a:pt x="235" y="2263"/>
                    </a:cubicBezTo>
                    <a:cubicBezTo>
                      <a:pt x="312" y="1869"/>
                      <a:pt x="517" y="1502"/>
                      <a:pt x="811" y="1229"/>
                    </a:cubicBezTo>
                    <a:lnTo>
                      <a:pt x="811" y="1229"/>
                    </a:lnTo>
                    <a:cubicBezTo>
                      <a:pt x="512" y="1924"/>
                      <a:pt x="477" y="2818"/>
                      <a:pt x="1005" y="3360"/>
                    </a:cubicBezTo>
                    <a:cubicBezTo>
                      <a:pt x="1332" y="3696"/>
                      <a:pt x="1810" y="3833"/>
                      <a:pt x="2273" y="3910"/>
                    </a:cubicBezTo>
                    <a:cubicBezTo>
                      <a:pt x="2410" y="3933"/>
                      <a:pt x="2552" y="3951"/>
                      <a:pt x="2691" y="3951"/>
                    </a:cubicBezTo>
                    <a:cubicBezTo>
                      <a:pt x="2856" y="3951"/>
                      <a:pt x="3018" y="3926"/>
                      <a:pt x="3166" y="3853"/>
                    </a:cubicBezTo>
                    <a:cubicBezTo>
                      <a:pt x="3438" y="3720"/>
                      <a:pt x="3625" y="3370"/>
                      <a:pt x="3483" y="3103"/>
                    </a:cubicBezTo>
                    <a:lnTo>
                      <a:pt x="3536" y="250"/>
                    </a:lnTo>
                    <a:lnTo>
                      <a:pt x="3536" y="250"/>
                    </a:lnTo>
                    <a:cubicBezTo>
                      <a:pt x="3523" y="250"/>
                      <a:pt x="3509" y="250"/>
                      <a:pt x="3495" y="250"/>
                    </a:cubicBezTo>
                    <a:cubicBezTo>
                      <a:pt x="2992" y="250"/>
                      <a:pt x="2488" y="195"/>
                      <a:pt x="1997" y="84"/>
                    </a:cubicBezTo>
                    <a:cubicBezTo>
                      <a:pt x="1824" y="46"/>
                      <a:pt x="1650" y="1"/>
                      <a:pt x="14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5"/>
              <p:cNvSpPr/>
              <p:nvPr/>
            </p:nvSpPr>
            <p:spPr>
              <a:xfrm>
                <a:off x="6522703" y="1580996"/>
                <a:ext cx="242784" cy="214613"/>
              </a:xfrm>
              <a:custGeom>
                <a:rect b="b" l="l" r="r" t="t"/>
                <a:pathLst>
                  <a:path extrusionOk="0" h="2476" w="2801">
                    <a:moveTo>
                      <a:pt x="2801" y="1"/>
                    </a:moveTo>
                    <a:cubicBezTo>
                      <a:pt x="2773" y="3"/>
                      <a:pt x="2755" y="4"/>
                      <a:pt x="2737" y="5"/>
                    </a:cubicBezTo>
                    <a:lnTo>
                      <a:pt x="2675" y="10"/>
                    </a:lnTo>
                    <a:lnTo>
                      <a:pt x="2615" y="16"/>
                    </a:lnTo>
                    <a:cubicBezTo>
                      <a:pt x="2515" y="27"/>
                      <a:pt x="2415" y="42"/>
                      <a:pt x="2317" y="60"/>
                    </a:cubicBezTo>
                    <a:cubicBezTo>
                      <a:pt x="2283" y="65"/>
                      <a:pt x="2250" y="73"/>
                      <a:pt x="2217" y="79"/>
                    </a:cubicBezTo>
                    <a:cubicBezTo>
                      <a:pt x="2184" y="86"/>
                      <a:pt x="2151" y="94"/>
                      <a:pt x="2118" y="102"/>
                    </a:cubicBezTo>
                    <a:cubicBezTo>
                      <a:pt x="1980" y="134"/>
                      <a:pt x="1843" y="169"/>
                      <a:pt x="1711" y="217"/>
                    </a:cubicBezTo>
                    <a:cubicBezTo>
                      <a:pt x="1567" y="267"/>
                      <a:pt x="1426" y="329"/>
                      <a:pt x="1291" y="400"/>
                    </a:cubicBezTo>
                    <a:cubicBezTo>
                      <a:pt x="1160" y="469"/>
                      <a:pt x="1032" y="546"/>
                      <a:pt x="912" y="634"/>
                    </a:cubicBezTo>
                    <a:cubicBezTo>
                      <a:pt x="768" y="740"/>
                      <a:pt x="637" y="867"/>
                      <a:pt x="523" y="1005"/>
                    </a:cubicBezTo>
                    <a:cubicBezTo>
                      <a:pt x="507" y="1026"/>
                      <a:pt x="488" y="1046"/>
                      <a:pt x="472" y="1066"/>
                    </a:cubicBezTo>
                    <a:cubicBezTo>
                      <a:pt x="461" y="1081"/>
                      <a:pt x="450" y="1093"/>
                      <a:pt x="440" y="1107"/>
                    </a:cubicBezTo>
                    <a:lnTo>
                      <a:pt x="410" y="1151"/>
                    </a:lnTo>
                    <a:cubicBezTo>
                      <a:pt x="390" y="1179"/>
                      <a:pt x="370" y="1207"/>
                      <a:pt x="352" y="1238"/>
                    </a:cubicBezTo>
                    <a:cubicBezTo>
                      <a:pt x="334" y="1267"/>
                      <a:pt x="315" y="1297"/>
                      <a:pt x="298" y="1327"/>
                    </a:cubicBezTo>
                    <a:lnTo>
                      <a:pt x="248" y="1419"/>
                    </a:lnTo>
                    <a:lnTo>
                      <a:pt x="237" y="1438"/>
                    </a:lnTo>
                    <a:lnTo>
                      <a:pt x="228" y="1457"/>
                    </a:lnTo>
                    <a:lnTo>
                      <a:pt x="209" y="1496"/>
                    </a:lnTo>
                    <a:lnTo>
                      <a:pt x="190" y="1534"/>
                    </a:lnTo>
                    <a:cubicBezTo>
                      <a:pt x="184" y="1548"/>
                      <a:pt x="177" y="1560"/>
                      <a:pt x="172" y="1574"/>
                    </a:cubicBezTo>
                    <a:cubicBezTo>
                      <a:pt x="152" y="1627"/>
                      <a:pt x="129" y="1679"/>
                      <a:pt x="113" y="1734"/>
                    </a:cubicBezTo>
                    <a:cubicBezTo>
                      <a:pt x="104" y="1761"/>
                      <a:pt x="95" y="1787"/>
                      <a:pt x="87" y="1815"/>
                    </a:cubicBezTo>
                    <a:lnTo>
                      <a:pt x="65" y="1897"/>
                    </a:lnTo>
                    <a:cubicBezTo>
                      <a:pt x="22" y="2067"/>
                      <a:pt x="1" y="2242"/>
                      <a:pt x="7" y="2418"/>
                    </a:cubicBezTo>
                    <a:cubicBezTo>
                      <a:pt x="8" y="2428"/>
                      <a:pt x="8" y="2439"/>
                      <a:pt x="8" y="2447"/>
                    </a:cubicBezTo>
                    <a:cubicBezTo>
                      <a:pt x="9" y="2459"/>
                      <a:pt x="10" y="2474"/>
                      <a:pt x="10" y="2475"/>
                    </a:cubicBezTo>
                    <a:cubicBezTo>
                      <a:pt x="10" y="2475"/>
                      <a:pt x="10" y="2475"/>
                      <a:pt x="10" y="2475"/>
                    </a:cubicBezTo>
                    <a:cubicBezTo>
                      <a:pt x="11" y="2475"/>
                      <a:pt x="11" y="2466"/>
                      <a:pt x="12" y="2456"/>
                    </a:cubicBezTo>
                    <a:cubicBezTo>
                      <a:pt x="12" y="2442"/>
                      <a:pt x="12" y="2425"/>
                      <a:pt x="12" y="2408"/>
                    </a:cubicBezTo>
                    <a:cubicBezTo>
                      <a:pt x="12" y="2382"/>
                      <a:pt x="10" y="2356"/>
                      <a:pt x="11" y="2329"/>
                    </a:cubicBezTo>
                    <a:cubicBezTo>
                      <a:pt x="18" y="2140"/>
                      <a:pt x="56" y="1954"/>
                      <a:pt x="115" y="1776"/>
                    </a:cubicBezTo>
                    <a:lnTo>
                      <a:pt x="145" y="1690"/>
                    </a:lnTo>
                    <a:lnTo>
                      <a:pt x="178" y="1606"/>
                    </a:lnTo>
                    <a:lnTo>
                      <a:pt x="196" y="1564"/>
                    </a:lnTo>
                    <a:lnTo>
                      <a:pt x="214" y="1523"/>
                    </a:lnTo>
                    <a:cubicBezTo>
                      <a:pt x="228" y="1495"/>
                      <a:pt x="240" y="1468"/>
                      <a:pt x="254" y="1441"/>
                    </a:cubicBezTo>
                    <a:lnTo>
                      <a:pt x="297" y="1361"/>
                    </a:lnTo>
                    <a:cubicBezTo>
                      <a:pt x="305" y="1348"/>
                      <a:pt x="311" y="1335"/>
                      <a:pt x="319" y="1321"/>
                    </a:cubicBezTo>
                    <a:lnTo>
                      <a:pt x="343" y="1282"/>
                    </a:lnTo>
                    <a:cubicBezTo>
                      <a:pt x="358" y="1258"/>
                      <a:pt x="374" y="1231"/>
                      <a:pt x="391" y="1206"/>
                    </a:cubicBezTo>
                    <a:lnTo>
                      <a:pt x="443" y="1131"/>
                    </a:lnTo>
                    <a:cubicBezTo>
                      <a:pt x="530" y="1010"/>
                      <a:pt x="628" y="895"/>
                      <a:pt x="737" y="792"/>
                    </a:cubicBezTo>
                    <a:lnTo>
                      <a:pt x="800" y="734"/>
                    </a:lnTo>
                    <a:cubicBezTo>
                      <a:pt x="810" y="725"/>
                      <a:pt x="821" y="716"/>
                      <a:pt x="833" y="707"/>
                    </a:cubicBezTo>
                    <a:lnTo>
                      <a:pt x="865" y="681"/>
                    </a:lnTo>
                    <a:lnTo>
                      <a:pt x="898" y="654"/>
                    </a:lnTo>
                    <a:cubicBezTo>
                      <a:pt x="905" y="649"/>
                      <a:pt x="910" y="645"/>
                      <a:pt x="915" y="641"/>
                    </a:cubicBezTo>
                    <a:lnTo>
                      <a:pt x="932" y="628"/>
                    </a:lnTo>
                    <a:lnTo>
                      <a:pt x="1001" y="578"/>
                    </a:lnTo>
                    <a:cubicBezTo>
                      <a:pt x="1095" y="514"/>
                      <a:pt x="1191" y="454"/>
                      <a:pt x="1293" y="403"/>
                    </a:cubicBezTo>
                    <a:cubicBezTo>
                      <a:pt x="1414" y="341"/>
                      <a:pt x="1539" y="288"/>
                      <a:pt x="1668" y="245"/>
                    </a:cubicBezTo>
                    <a:cubicBezTo>
                      <a:pt x="1797" y="199"/>
                      <a:pt x="1930" y="161"/>
                      <a:pt x="2064" y="127"/>
                    </a:cubicBezTo>
                    <a:cubicBezTo>
                      <a:pt x="2196" y="96"/>
                      <a:pt x="2332" y="68"/>
                      <a:pt x="2468" y="45"/>
                    </a:cubicBezTo>
                    <a:cubicBezTo>
                      <a:pt x="2500" y="40"/>
                      <a:pt x="2531" y="34"/>
                      <a:pt x="2564" y="31"/>
                    </a:cubicBezTo>
                    <a:cubicBezTo>
                      <a:pt x="2596" y="27"/>
                      <a:pt x="2629" y="24"/>
                      <a:pt x="2661" y="19"/>
                    </a:cubicBezTo>
                    <a:cubicBezTo>
                      <a:pt x="2685" y="17"/>
                      <a:pt x="2708" y="15"/>
                      <a:pt x="2732" y="11"/>
                    </a:cubicBezTo>
                    <a:cubicBezTo>
                      <a:pt x="2755" y="8"/>
                      <a:pt x="2776" y="5"/>
                      <a:pt x="2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5"/>
              <p:cNvSpPr/>
              <p:nvPr/>
            </p:nvSpPr>
            <p:spPr>
              <a:xfrm>
                <a:off x="6610419" y="1626848"/>
                <a:ext cx="204559" cy="267313"/>
              </a:xfrm>
              <a:custGeom>
                <a:rect b="b" l="l" r="r" t="t"/>
                <a:pathLst>
                  <a:path extrusionOk="0" h="3084" w="2360">
                    <a:moveTo>
                      <a:pt x="2360" y="0"/>
                    </a:moveTo>
                    <a:lnTo>
                      <a:pt x="2360" y="0"/>
                    </a:lnTo>
                    <a:cubicBezTo>
                      <a:pt x="2331" y="3"/>
                      <a:pt x="2311" y="5"/>
                      <a:pt x="2292" y="6"/>
                    </a:cubicBezTo>
                    <a:lnTo>
                      <a:pt x="2227" y="11"/>
                    </a:lnTo>
                    <a:lnTo>
                      <a:pt x="2163" y="20"/>
                    </a:lnTo>
                    <a:cubicBezTo>
                      <a:pt x="2136" y="24"/>
                      <a:pt x="2111" y="26"/>
                      <a:pt x="2084" y="31"/>
                    </a:cubicBezTo>
                    <a:lnTo>
                      <a:pt x="2006" y="47"/>
                    </a:lnTo>
                    <a:cubicBezTo>
                      <a:pt x="1994" y="50"/>
                      <a:pt x="1980" y="52"/>
                      <a:pt x="1968" y="55"/>
                    </a:cubicBezTo>
                    <a:lnTo>
                      <a:pt x="1929" y="64"/>
                    </a:lnTo>
                    <a:lnTo>
                      <a:pt x="1852" y="85"/>
                    </a:lnTo>
                    <a:cubicBezTo>
                      <a:pt x="1784" y="105"/>
                      <a:pt x="1716" y="127"/>
                      <a:pt x="1649" y="153"/>
                    </a:cubicBezTo>
                    <a:cubicBezTo>
                      <a:pt x="1509" y="204"/>
                      <a:pt x="1372" y="265"/>
                      <a:pt x="1244" y="340"/>
                    </a:cubicBezTo>
                    <a:cubicBezTo>
                      <a:pt x="1105" y="421"/>
                      <a:pt x="973" y="516"/>
                      <a:pt x="852" y="621"/>
                    </a:cubicBezTo>
                    <a:cubicBezTo>
                      <a:pt x="734" y="723"/>
                      <a:pt x="624" y="836"/>
                      <a:pt x="525" y="958"/>
                    </a:cubicBezTo>
                    <a:cubicBezTo>
                      <a:pt x="407" y="1106"/>
                      <a:pt x="309" y="1270"/>
                      <a:pt x="232" y="1442"/>
                    </a:cubicBezTo>
                    <a:cubicBezTo>
                      <a:pt x="221" y="1468"/>
                      <a:pt x="207" y="1493"/>
                      <a:pt x="196" y="1518"/>
                    </a:cubicBezTo>
                    <a:cubicBezTo>
                      <a:pt x="181" y="1552"/>
                      <a:pt x="169" y="1587"/>
                      <a:pt x="157" y="1621"/>
                    </a:cubicBezTo>
                    <a:cubicBezTo>
                      <a:pt x="144" y="1656"/>
                      <a:pt x="131" y="1690"/>
                      <a:pt x="122" y="1726"/>
                    </a:cubicBezTo>
                    <a:cubicBezTo>
                      <a:pt x="112" y="1761"/>
                      <a:pt x="100" y="1796"/>
                      <a:pt x="91" y="1831"/>
                    </a:cubicBezTo>
                    <a:lnTo>
                      <a:pt x="65" y="1939"/>
                    </a:lnTo>
                    <a:lnTo>
                      <a:pt x="59" y="1961"/>
                    </a:lnTo>
                    <a:lnTo>
                      <a:pt x="55" y="1983"/>
                    </a:lnTo>
                    <a:lnTo>
                      <a:pt x="46" y="2027"/>
                    </a:lnTo>
                    <a:lnTo>
                      <a:pt x="36" y="2073"/>
                    </a:lnTo>
                    <a:cubicBezTo>
                      <a:pt x="33" y="2087"/>
                      <a:pt x="30" y="2102"/>
                      <a:pt x="29" y="2117"/>
                    </a:cubicBezTo>
                    <a:cubicBezTo>
                      <a:pt x="22" y="2177"/>
                      <a:pt x="13" y="2236"/>
                      <a:pt x="10" y="2296"/>
                    </a:cubicBezTo>
                    <a:cubicBezTo>
                      <a:pt x="8" y="2326"/>
                      <a:pt x="6" y="2356"/>
                      <a:pt x="4" y="2385"/>
                    </a:cubicBezTo>
                    <a:lnTo>
                      <a:pt x="3" y="2475"/>
                    </a:lnTo>
                    <a:cubicBezTo>
                      <a:pt x="0" y="2659"/>
                      <a:pt x="19" y="2844"/>
                      <a:pt x="64" y="3024"/>
                    </a:cubicBezTo>
                    <a:cubicBezTo>
                      <a:pt x="66" y="3034"/>
                      <a:pt x="69" y="3047"/>
                      <a:pt x="71" y="3055"/>
                    </a:cubicBezTo>
                    <a:cubicBezTo>
                      <a:pt x="75" y="3066"/>
                      <a:pt x="79" y="3082"/>
                      <a:pt x="80" y="3084"/>
                    </a:cubicBezTo>
                    <a:lnTo>
                      <a:pt x="80" y="3084"/>
                    </a:lnTo>
                    <a:cubicBezTo>
                      <a:pt x="79" y="3083"/>
                      <a:pt x="78" y="3072"/>
                      <a:pt x="77" y="3063"/>
                    </a:cubicBezTo>
                    <a:cubicBezTo>
                      <a:pt x="74" y="3049"/>
                      <a:pt x="69" y="3030"/>
                      <a:pt x="66" y="3014"/>
                    </a:cubicBezTo>
                    <a:lnTo>
                      <a:pt x="57" y="2973"/>
                    </a:lnTo>
                    <a:cubicBezTo>
                      <a:pt x="54" y="2959"/>
                      <a:pt x="50" y="2946"/>
                      <a:pt x="49" y="2932"/>
                    </a:cubicBezTo>
                    <a:cubicBezTo>
                      <a:pt x="14" y="2736"/>
                      <a:pt x="8" y="2536"/>
                      <a:pt x="22" y="2338"/>
                    </a:cubicBezTo>
                    <a:lnTo>
                      <a:pt x="30" y="2242"/>
                    </a:lnTo>
                    <a:lnTo>
                      <a:pt x="43" y="2148"/>
                    </a:lnTo>
                    <a:lnTo>
                      <a:pt x="50" y="2101"/>
                    </a:lnTo>
                    <a:lnTo>
                      <a:pt x="58" y="2053"/>
                    </a:lnTo>
                    <a:lnTo>
                      <a:pt x="77" y="1960"/>
                    </a:lnTo>
                    <a:lnTo>
                      <a:pt x="99" y="1867"/>
                    </a:lnTo>
                    <a:cubicBezTo>
                      <a:pt x="103" y="1852"/>
                      <a:pt x="106" y="1836"/>
                      <a:pt x="111" y="1821"/>
                    </a:cubicBezTo>
                    <a:lnTo>
                      <a:pt x="124" y="1775"/>
                    </a:lnTo>
                    <a:cubicBezTo>
                      <a:pt x="133" y="1744"/>
                      <a:pt x="142" y="1713"/>
                      <a:pt x="152" y="1683"/>
                    </a:cubicBezTo>
                    <a:lnTo>
                      <a:pt x="185" y="1592"/>
                    </a:lnTo>
                    <a:cubicBezTo>
                      <a:pt x="240" y="1445"/>
                      <a:pt x="308" y="1301"/>
                      <a:pt x="390" y="1167"/>
                    </a:cubicBezTo>
                    <a:cubicBezTo>
                      <a:pt x="517" y="964"/>
                      <a:pt x="673" y="779"/>
                      <a:pt x="855" y="625"/>
                    </a:cubicBezTo>
                    <a:cubicBezTo>
                      <a:pt x="909" y="576"/>
                      <a:pt x="967" y="534"/>
                      <a:pt x="1025" y="492"/>
                    </a:cubicBezTo>
                    <a:lnTo>
                      <a:pt x="1113" y="432"/>
                    </a:lnTo>
                    <a:cubicBezTo>
                      <a:pt x="1129" y="422"/>
                      <a:pt x="1144" y="414"/>
                      <a:pt x="1160" y="405"/>
                    </a:cubicBezTo>
                    <a:lnTo>
                      <a:pt x="1206" y="377"/>
                    </a:lnTo>
                    <a:cubicBezTo>
                      <a:pt x="1330" y="305"/>
                      <a:pt x="1461" y="241"/>
                      <a:pt x="1596" y="187"/>
                    </a:cubicBezTo>
                    <a:cubicBezTo>
                      <a:pt x="1730" y="134"/>
                      <a:pt x="1869" y="90"/>
                      <a:pt x="2010" y="57"/>
                    </a:cubicBezTo>
                    <a:cubicBezTo>
                      <a:pt x="2044" y="50"/>
                      <a:pt x="2077" y="42"/>
                      <a:pt x="2111" y="36"/>
                    </a:cubicBezTo>
                    <a:cubicBezTo>
                      <a:pt x="2145" y="31"/>
                      <a:pt x="2179" y="26"/>
                      <a:pt x="2213" y="22"/>
                    </a:cubicBezTo>
                    <a:cubicBezTo>
                      <a:pt x="2225" y="20"/>
                      <a:pt x="2237" y="18"/>
                      <a:pt x="2250" y="17"/>
                    </a:cubicBezTo>
                    <a:cubicBezTo>
                      <a:pt x="2262" y="15"/>
                      <a:pt x="2275" y="14"/>
                      <a:pt x="2288" y="12"/>
                    </a:cubicBezTo>
                    <a:cubicBezTo>
                      <a:pt x="2311" y="9"/>
                      <a:pt x="2334" y="5"/>
                      <a:pt x="2360" y="0"/>
                    </a:cubicBezTo>
                    <a:close/>
                    <a:moveTo>
                      <a:pt x="80" y="3084"/>
                    </a:moveTo>
                    <a:cubicBezTo>
                      <a:pt x="80" y="3084"/>
                      <a:pt x="80" y="3084"/>
                      <a:pt x="80" y="3084"/>
                    </a:cubicBezTo>
                    <a:cubicBezTo>
                      <a:pt x="80" y="3084"/>
                      <a:pt x="80" y="3084"/>
                      <a:pt x="80" y="3084"/>
                    </a:cubicBezTo>
                    <a:cubicBezTo>
                      <a:pt x="80" y="3084"/>
                      <a:pt x="80" y="3084"/>
                      <a:pt x="80" y="30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5"/>
              <p:cNvSpPr/>
              <p:nvPr/>
            </p:nvSpPr>
            <p:spPr>
              <a:xfrm>
                <a:off x="6639455" y="1637249"/>
                <a:ext cx="180983" cy="335615"/>
              </a:xfrm>
              <a:custGeom>
                <a:rect b="b" l="l" r="r" t="t"/>
                <a:pathLst>
                  <a:path extrusionOk="0" h="3872" w="2088">
                    <a:moveTo>
                      <a:pt x="2087" y="1"/>
                    </a:moveTo>
                    <a:lnTo>
                      <a:pt x="2087" y="1"/>
                    </a:lnTo>
                    <a:cubicBezTo>
                      <a:pt x="2056" y="7"/>
                      <a:pt x="2034" y="11"/>
                      <a:pt x="2013" y="14"/>
                    </a:cubicBezTo>
                    <a:cubicBezTo>
                      <a:pt x="1990" y="19"/>
                      <a:pt x="1966" y="23"/>
                      <a:pt x="1942" y="29"/>
                    </a:cubicBezTo>
                    <a:lnTo>
                      <a:pt x="1871" y="48"/>
                    </a:lnTo>
                    <a:cubicBezTo>
                      <a:pt x="1756" y="78"/>
                      <a:pt x="1646" y="122"/>
                      <a:pt x="1537" y="171"/>
                    </a:cubicBezTo>
                    <a:cubicBezTo>
                      <a:pt x="1501" y="188"/>
                      <a:pt x="1465" y="207"/>
                      <a:pt x="1430" y="225"/>
                    </a:cubicBezTo>
                    <a:lnTo>
                      <a:pt x="1403" y="239"/>
                    </a:lnTo>
                    <a:lnTo>
                      <a:pt x="1378" y="254"/>
                    </a:lnTo>
                    <a:lnTo>
                      <a:pt x="1326" y="285"/>
                    </a:lnTo>
                    <a:cubicBezTo>
                      <a:pt x="1182" y="369"/>
                      <a:pt x="1046" y="466"/>
                      <a:pt x="921" y="577"/>
                    </a:cubicBezTo>
                    <a:cubicBezTo>
                      <a:pt x="786" y="697"/>
                      <a:pt x="666" y="833"/>
                      <a:pt x="558" y="977"/>
                    </a:cubicBezTo>
                    <a:cubicBezTo>
                      <a:pt x="453" y="1118"/>
                      <a:pt x="361" y="1268"/>
                      <a:pt x="283" y="1425"/>
                    </a:cubicBezTo>
                    <a:cubicBezTo>
                      <a:pt x="189" y="1615"/>
                      <a:pt x="121" y="1818"/>
                      <a:pt x="76" y="2025"/>
                    </a:cubicBezTo>
                    <a:cubicBezTo>
                      <a:pt x="70" y="2056"/>
                      <a:pt x="61" y="2085"/>
                      <a:pt x="55" y="2116"/>
                    </a:cubicBezTo>
                    <a:cubicBezTo>
                      <a:pt x="51" y="2137"/>
                      <a:pt x="46" y="2157"/>
                      <a:pt x="44" y="2177"/>
                    </a:cubicBezTo>
                    <a:lnTo>
                      <a:pt x="35" y="2239"/>
                    </a:lnTo>
                    <a:cubicBezTo>
                      <a:pt x="30" y="2279"/>
                      <a:pt x="22" y="2320"/>
                      <a:pt x="19" y="2361"/>
                    </a:cubicBezTo>
                    <a:lnTo>
                      <a:pt x="9" y="2483"/>
                    </a:lnTo>
                    <a:lnTo>
                      <a:pt x="4" y="2607"/>
                    </a:lnTo>
                    <a:cubicBezTo>
                      <a:pt x="2" y="2641"/>
                      <a:pt x="3" y="2675"/>
                      <a:pt x="2" y="2709"/>
                    </a:cubicBezTo>
                    <a:cubicBezTo>
                      <a:pt x="2" y="2743"/>
                      <a:pt x="1" y="2778"/>
                      <a:pt x="2" y="2811"/>
                    </a:cubicBezTo>
                    <a:lnTo>
                      <a:pt x="8" y="2911"/>
                    </a:lnTo>
                    <a:cubicBezTo>
                      <a:pt x="9" y="2928"/>
                      <a:pt x="10" y="2945"/>
                      <a:pt x="11" y="2962"/>
                    </a:cubicBezTo>
                    <a:lnTo>
                      <a:pt x="17" y="3012"/>
                    </a:lnTo>
                    <a:lnTo>
                      <a:pt x="29" y="3112"/>
                    </a:lnTo>
                    <a:lnTo>
                      <a:pt x="44" y="3210"/>
                    </a:lnTo>
                    <a:cubicBezTo>
                      <a:pt x="77" y="3415"/>
                      <a:pt x="129" y="3616"/>
                      <a:pt x="206" y="3808"/>
                    </a:cubicBezTo>
                    <a:cubicBezTo>
                      <a:pt x="211" y="3819"/>
                      <a:pt x="216" y="3833"/>
                      <a:pt x="220" y="3842"/>
                    </a:cubicBezTo>
                    <a:cubicBezTo>
                      <a:pt x="225" y="3854"/>
                      <a:pt x="232" y="3871"/>
                      <a:pt x="232" y="3872"/>
                    </a:cubicBezTo>
                    <a:cubicBezTo>
                      <a:pt x="232" y="3872"/>
                      <a:pt x="232" y="3872"/>
                      <a:pt x="232" y="3872"/>
                    </a:cubicBezTo>
                    <a:cubicBezTo>
                      <a:pt x="233" y="3872"/>
                      <a:pt x="230" y="3860"/>
                      <a:pt x="226" y="3850"/>
                    </a:cubicBezTo>
                    <a:cubicBezTo>
                      <a:pt x="221" y="3835"/>
                      <a:pt x="213" y="3815"/>
                      <a:pt x="206" y="3797"/>
                    </a:cubicBezTo>
                    <a:lnTo>
                      <a:pt x="190" y="3753"/>
                    </a:lnTo>
                    <a:cubicBezTo>
                      <a:pt x="185" y="3738"/>
                      <a:pt x="179" y="3724"/>
                      <a:pt x="175" y="3709"/>
                    </a:cubicBezTo>
                    <a:cubicBezTo>
                      <a:pt x="104" y="3497"/>
                      <a:pt x="60" y="3277"/>
                      <a:pt x="38" y="3056"/>
                    </a:cubicBezTo>
                    <a:lnTo>
                      <a:pt x="27" y="2949"/>
                    </a:lnTo>
                    <a:lnTo>
                      <a:pt x="21" y="2842"/>
                    </a:lnTo>
                    <a:cubicBezTo>
                      <a:pt x="21" y="2825"/>
                      <a:pt x="19" y="2806"/>
                      <a:pt x="19" y="2789"/>
                    </a:cubicBezTo>
                    <a:lnTo>
                      <a:pt x="19" y="2735"/>
                    </a:lnTo>
                    <a:cubicBezTo>
                      <a:pt x="19" y="2699"/>
                      <a:pt x="18" y="2663"/>
                      <a:pt x="19" y="2627"/>
                    </a:cubicBezTo>
                    <a:cubicBezTo>
                      <a:pt x="22" y="2556"/>
                      <a:pt x="23" y="2484"/>
                      <a:pt x="31" y="2413"/>
                    </a:cubicBezTo>
                    <a:lnTo>
                      <a:pt x="36" y="2360"/>
                    </a:lnTo>
                    <a:cubicBezTo>
                      <a:pt x="38" y="2343"/>
                      <a:pt x="39" y="2324"/>
                      <a:pt x="42" y="2307"/>
                    </a:cubicBezTo>
                    <a:lnTo>
                      <a:pt x="56" y="2201"/>
                    </a:lnTo>
                    <a:cubicBezTo>
                      <a:pt x="84" y="2026"/>
                      <a:pt x="125" y="1853"/>
                      <a:pt x="184" y="1685"/>
                    </a:cubicBezTo>
                    <a:lnTo>
                      <a:pt x="219" y="1591"/>
                    </a:lnTo>
                    <a:cubicBezTo>
                      <a:pt x="222" y="1584"/>
                      <a:pt x="225" y="1575"/>
                      <a:pt x="228" y="1567"/>
                    </a:cubicBezTo>
                    <a:lnTo>
                      <a:pt x="238" y="1544"/>
                    </a:lnTo>
                    <a:lnTo>
                      <a:pt x="258" y="1498"/>
                    </a:lnTo>
                    <a:lnTo>
                      <a:pt x="278" y="1452"/>
                    </a:lnTo>
                    <a:lnTo>
                      <a:pt x="289" y="1429"/>
                    </a:lnTo>
                    <a:lnTo>
                      <a:pt x="300" y="1407"/>
                    </a:lnTo>
                    <a:lnTo>
                      <a:pt x="345" y="1317"/>
                    </a:lnTo>
                    <a:cubicBezTo>
                      <a:pt x="360" y="1287"/>
                      <a:pt x="378" y="1260"/>
                      <a:pt x="395" y="1230"/>
                    </a:cubicBezTo>
                    <a:lnTo>
                      <a:pt x="420" y="1187"/>
                    </a:lnTo>
                    <a:cubicBezTo>
                      <a:pt x="429" y="1172"/>
                      <a:pt x="437" y="1158"/>
                      <a:pt x="446" y="1144"/>
                    </a:cubicBezTo>
                    <a:cubicBezTo>
                      <a:pt x="484" y="1089"/>
                      <a:pt x="520" y="1032"/>
                      <a:pt x="561" y="980"/>
                    </a:cubicBezTo>
                    <a:cubicBezTo>
                      <a:pt x="609" y="914"/>
                      <a:pt x="662" y="854"/>
                      <a:pt x="714" y="795"/>
                    </a:cubicBezTo>
                    <a:lnTo>
                      <a:pt x="799" y="708"/>
                    </a:lnTo>
                    <a:cubicBezTo>
                      <a:pt x="806" y="701"/>
                      <a:pt x="813" y="694"/>
                      <a:pt x="820" y="687"/>
                    </a:cubicBezTo>
                    <a:lnTo>
                      <a:pt x="842" y="666"/>
                    </a:lnTo>
                    <a:lnTo>
                      <a:pt x="886" y="626"/>
                    </a:lnTo>
                    <a:cubicBezTo>
                      <a:pt x="1007" y="517"/>
                      <a:pt x="1136" y="418"/>
                      <a:pt x="1273" y="331"/>
                    </a:cubicBezTo>
                    <a:cubicBezTo>
                      <a:pt x="1411" y="246"/>
                      <a:pt x="1556" y="172"/>
                      <a:pt x="1707" y="112"/>
                    </a:cubicBezTo>
                    <a:cubicBezTo>
                      <a:pt x="1743" y="99"/>
                      <a:pt x="1779" y="84"/>
                      <a:pt x="1816" y="73"/>
                    </a:cubicBezTo>
                    <a:cubicBezTo>
                      <a:pt x="1853" y="63"/>
                      <a:pt x="1890" y="52"/>
                      <a:pt x="1927" y="42"/>
                    </a:cubicBezTo>
                    <a:cubicBezTo>
                      <a:pt x="1934" y="40"/>
                      <a:pt x="1940" y="38"/>
                      <a:pt x="1948" y="36"/>
                    </a:cubicBezTo>
                    <a:cubicBezTo>
                      <a:pt x="1954" y="35"/>
                      <a:pt x="1961" y="33"/>
                      <a:pt x="1967" y="32"/>
                    </a:cubicBezTo>
                    <a:cubicBezTo>
                      <a:pt x="1981" y="29"/>
                      <a:pt x="1995" y="24"/>
                      <a:pt x="2009" y="21"/>
                    </a:cubicBezTo>
                    <a:cubicBezTo>
                      <a:pt x="2035" y="14"/>
                      <a:pt x="2061" y="8"/>
                      <a:pt x="20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5"/>
              <p:cNvSpPr/>
              <p:nvPr/>
            </p:nvSpPr>
            <p:spPr>
              <a:xfrm>
                <a:off x="6695361" y="1665765"/>
                <a:ext cx="143625" cy="276501"/>
              </a:xfrm>
              <a:custGeom>
                <a:rect b="b" l="l" r="r" t="t"/>
                <a:pathLst>
                  <a:path extrusionOk="0" h="3190" w="1657">
                    <a:moveTo>
                      <a:pt x="1656" y="1"/>
                    </a:moveTo>
                    <a:lnTo>
                      <a:pt x="1656" y="1"/>
                    </a:lnTo>
                    <a:cubicBezTo>
                      <a:pt x="1632" y="10"/>
                      <a:pt x="1615" y="16"/>
                      <a:pt x="1600" y="23"/>
                    </a:cubicBezTo>
                    <a:lnTo>
                      <a:pt x="1545" y="44"/>
                    </a:lnTo>
                    <a:lnTo>
                      <a:pt x="1492" y="68"/>
                    </a:lnTo>
                    <a:cubicBezTo>
                      <a:pt x="1404" y="107"/>
                      <a:pt x="1320" y="152"/>
                      <a:pt x="1238" y="200"/>
                    </a:cubicBezTo>
                    <a:cubicBezTo>
                      <a:pt x="1183" y="234"/>
                      <a:pt x="1130" y="269"/>
                      <a:pt x="1077" y="306"/>
                    </a:cubicBezTo>
                    <a:cubicBezTo>
                      <a:pt x="967" y="382"/>
                      <a:pt x="860" y="465"/>
                      <a:pt x="764" y="557"/>
                    </a:cubicBezTo>
                    <a:cubicBezTo>
                      <a:pt x="658" y="657"/>
                      <a:pt x="562" y="766"/>
                      <a:pt x="475" y="881"/>
                    </a:cubicBezTo>
                    <a:cubicBezTo>
                      <a:pt x="389" y="994"/>
                      <a:pt x="312" y="1113"/>
                      <a:pt x="246" y="1237"/>
                    </a:cubicBezTo>
                    <a:cubicBezTo>
                      <a:pt x="167" y="1388"/>
                      <a:pt x="109" y="1550"/>
                      <a:pt x="68" y="1715"/>
                    </a:cubicBezTo>
                    <a:cubicBezTo>
                      <a:pt x="63" y="1740"/>
                      <a:pt x="56" y="1765"/>
                      <a:pt x="50" y="1789"/>
                    </a:cubicBezTo>
                    <a:lnTo>
                      <a:pt x="40" y="1838"/>
                    </a:lnTo>
                    <a:lnTo>
                      <a:pt x="32" y="1887"/>
                    </a:lnTo>
                    <a:lnTo>
                      <a:pt x="24" y="1935"/>
                    </a:lnTo>
                    <a:lnTo>
                      <a:pt x="21" y="1960"/>
                    </a:lnTo>
                    <a:lnTo>
                      <a:pt x="18" y="1985"/>
                    </a:lnTo>
                    <a:lnTo>
                      <a:pt x="9" y="2083"/>
                    </a:lnTo>
                    <a:cubicBezTo>
                      <a:pt x="7" y="2117"/>
                      <a:pt x="6" y="2150"/>
                      <a:pt x="4" y="2183"/>
                    </a:cubicBezTo>
                    <a:cubicBezTo>
                      <a:pt x="4" y="2197"/>
                      <a:pt x="2" y="2210"/>
                      <a:pt x="2" y="2224"/>
                    </a:cubicBezTo>
                    <a:lnTo>
                      <a:pt x="2" y="2264"/>
                    </a:lnTo>
                    <a:cubicBezTo>
                      <a:pt x="2" y="2292"/>
                      <a:pt x="1" y="2320"/>
                      <a:pt x="1" y="2347"/>
                    </a:cubicBezTo>
                    <a:lnTo>
                      <a:pt x="7" y="2428"/>
                    </a:lnTo>
                    <a:lnTo>
                      <a:pt x="9" y="2468"/>
                    </a:lnTo>
                    <a:lnTo>
                      <a:pt x="14" y="2508"/>
                    </a:lnTo>
                    <a:lnTo>
                      <a:pt x="24" y="2588"/>
                    </a:lnTo>
                    <a:cubicBezTo>
                      <a:pt x="28" y="2615"/>
                      <a:pt x="34" y="2641"/>
                      <a:pt x="39" y="2668"/>
                    </a:cubicBezTo>
                    <a:cubicBezTo>
                      <a:pt x="68" y="2831"/>
                      <a:pt x="119" y="2992"/>
                      <a:pt x="193" y="3140"/>
                    </a:cubicBezTo>
                    <a:cubicBezTo>
                      <a:pt x="198" y="3149"/>
                      <a:pt x="202" y="3159"/>
                      <a:pt x="206" y="3166"/>
                    </a:cubicBezTo>
                    <a:cubicBezTo>
                      <a:pt x="211" y="3176"/>
                      <a:pt x="219" y="3189"/>
                      <a:pt x="219" y="3189"/>
                    </a:cubicBezTo>
                    <a:cubicBezTo>
                      <a:pt x="219" y="3189"/>
                      <a:pt x="219" y="3189"/>
                      <a:pt x="219" y="3189"/>
                    </a:cubicBezTo>
                    <a:cubicBezTo>
                      <a:pt x="219" y="3189"/>
                      <a:pt x="216" y="3180"/>
                      <a:pt x="212" y="3172"/>
                    </a:cubicBezTo>
                    <a:cubicBezTo>
                      <a:pt x="207" y="3159"/>
                      <a:pt x="200" y="3145"/>
                      <a:pt x="194" y="3130"/>
                    </a:cubicBezTo>
                    <a:lnTo>
                      <a:pt x="177" y="3096"/>
                    </a:lnTo>
                    <a:cubicBezTo>
                      <a:pt x="172" y="3085"/>
                      <a:pt x="167" y="3074"/>
                      <a:pt x="163" y="3062"/>
                    </a:cubicBezTo>
                    <a:cubicBezTo>
                      <a:pt x="95" y="2896"/>
                      <a:pt x="55" y="2720"/>
                      <a:pt x="34" y="2543"/>
                    </a:cubicBezTo>
                    <a:cubicBezTo>
                      <a:pt x="19" y="2429"/>
                      <a:pt x="17" y="2315"/>
                      <a:pt x="19" y="2200"/>
                    </a:cubicBezTo>
                    <a:cubicBezTo>
                      <a:pt x="22" y="2142"/>
                      <a:pt x="23" y="2085"/>
                      <a:pt x="30" y="2028"/>
                    </a:cubicBezTo>
                    <a:lnTo>
                      <a:pt x="34" y="1985"/>
                    </a:lnTo>
                    <a:lnTo>
                      <a:pt x="37" y="1963"/>
                    </a:lnTo>
                    <a:lnTo>
                      <a:pt x="40" y="1943"/>
                    </a:lnTo>
                    <a:lnTo>
                      <a:pt x="53" y="1857"/>
                    </a:lnTo>
                    <a:cubicBezTo>
                      <a:pt x="78" y="1717"/>
                      <a:pt x="114" y="1578"/>
                      <a:pt x="164" y="1446"/>
                    </a:cubicBezTo>
                    <a:lnTo>
                      <a:pt x="194" y="1371"/>
                    </a:lnTo>
                    <a:cubicBezTo>
                      <a:pt x="203" y="1345"/>
                      <a:pt x="215" y="1321"/>
                      <a:pt x="227" y="1297"/>
                    </a:cubicBezTo>
                    <a:cubicBezTo>
                      <a:pt x="248" y="1247"/>
                      <a:pt x="275" y="1201"/>
                      <a:pt x="300" y="1153"/>
                    </a:cubicBezTo>
                    <a:cubicBezTo>
                      <a:pt x="306" y="1141"/>
                      <a:pt x="313" y="1129"/>
                      <a:pt x="320" y="1118"/>
                    </a:cubicBezTo>
                    <a:lnTo>
                      <a:pt x="341" y="1084"/>
                    </a:lnTo>
                    <a:lnTo>
                      <a:pt x="363" y="1049"/>
                    </a:lnTo>
                    <a:lnTo>
                      <a:pt x="373" y="1032"/>
                    </a:lnTo>
                    <a:lnTo>
                      <a:pt x="384" y="1015"/>
                    </a:lnTo>
                    <a:lnTo>
                      <a:pt x="429" y="949"/>
                    </a:lnTo>
                    <a:lnTo>
                      <a:pt x="441" y="932"/>
                    </a:lnTo>
                    <a:lnTo>
                      <a:pt x="453" y="916"/>
                    </a:lnTo>
                    <a:lnTo>
                      <a:pt x="478" y="883"/>
                    </a:lnTo>
                    <a:cubicBezTo>
                      <a:pt x="497" y="859"/>
                      <a:pt x="517" y="832"/>
                      <a:pt x="538" y="808"/>
                    </a:cubicBezTo>
                    <a:cubicBezTo>
                      <a:pt x="559" y="784"/>
                      <a:pt x="580" y="759"/>
                      <a:pt x="601" y="735"/>
                    </a:cubicBezTo>
                    <a:lnTo>
                      <a:pt x="668" y="665"/>
                    </a:lnTo>
                    <a:cubicBezTo>
                      <a:pt x="691" y="643"/>
                      <a:pt x="714" y="621"/>
                      <a:pt x="738" y="598"/>
                    </a:cubicBezTo>
                    <a:cubicBezTo>
                      <a:pt x="833" y="509"/>
                      <a:pt x="933" y="427"/>
                      <a:pt x="1038" y="349"/>
                    </a:cubicBezTo>
                    <a:cubicBezTo>
                      <a:pt x="1144" y="272"/>
                      <a:pt x="1255" y="202"/>
                      <a:pt x="1368" y="139"/>
                    </a:cubicBezTo>
                    <a:cubicBezTo>
                      <a:pt x="1396" y="124"/>
                      <a:pt x="1423" y="109"/>
                      <a:pt x="1451" y="96"/>
                    </a:cubicBezTo>
                    <a:cubicBezTo>
                      <a:pt x="1479" y="83"/>
                      <a:pt x="1507" y="70"/>
                      <a:pt x="1536" y="57"/>
                    </a:cubicBezTo>
                    <a:cubicBezTo>
                      <a:pt x="1556" y="48"/>
                      <a:pt x="1577" y="40"/>
                      <a:pt x="1598" y="30"/>
                    </a:cubicBezTo>
                    <a:cubicBezTo>
                      <a:pt x="1616" y="20"/>
                      <a:pt x="1636" y="11"/>
                      <a:pt x="1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5"/>
              <p:cNvSpPr/>
              <p:nvPr/>
            </p:nvSpPr>
            <p:spPr>
              <a:xfrm>
                <a:off x="6749273" y="1923972"/>
                <a:ext cx="489294" cy="336829"/>
              </a:xfrm>
              <a:custGeom>
                <a:rect b="b" l="l" r="r" t="t"/>
                <a:pathLst>
                  <a:path extrusionOk="0" h="3886" w="5645">
                    <a:moveTo>
                      <a:pt x="1169" y="0"/>
                    </a:moveTo>
                    <a:lnTo>
                      <a:pt x="267" y="754"/>
                    </a:lnTo>
                    <a:cubicBezTo>
                      <a:pt x="192" y="774"/>
                      <a:pt x="121" y="801"/>
                      <a:pt x="53" y="838"/>
                    </a:cubicBezTo>
                    <a:cubicBezTo>
                      <a:pt x="97" y="1000"/>
                      <a:pt x="182" y="1148"/>
                      <a:pt x="306" y="1262"/>
                    </a:cubicBezTo>
                    <a:cubicBezTo>
                      <a:pt x="367" y="1318"/>
                      <a:pt x="442" y="1376"/>
                      <a:pt x="448" y="1458"/>
                    </a:cubicBezTo>
                    <a:cubicBezTo>
                      <a:pt x="452" y="1511"/>
                      <a:pt x="428" y="1560"/>
                      <a:pt x="402" y="1607"/>
                    </a:cubicBezTo>
                    <a:cubicBezTo>
                      <a:pt x="231" y="1915"/>
                      <a:pt x="1" y="2231"/>
                      <a:pt x="38" y="2583"/>
                    </a:cubicBezTo>
                    <a:cubicBezTo>
                      <a:pt x="55" y="2742"/>
                      <a:pt x="179" y="2915"/>
                      <a:pt x="326" y="2915"/>
                    </a:cubicBezTo>
                    <a:cubicBezTo>
                      <a:pt x="346" y="2915"/>
                      <a:pt x="366" y="2912"/>
                      <a:pt x="386" y="2905"/>
                    </a:cubicBezTo>
                    <a:lnTo>
                      <a:pt x="386" y="2905"/>
                    </a:lnTo>
                    <a:cubicBezTo>
                      <a:pt x="234" y="3099"/>
                      <a:pt x="186" y="3361"/>
                      <a:pt x="238" y="3601"/>
                    </a:cubicBezTo>
                    <a:cubicBezTo>
                      <a:pt x="258" y="3604"/>
                      <a:pt x="277" y="3607"/>
                      <a:pt x="296" y="3610"/>
                    </a:cubicBezTo>
                    <a:cubicBezTo>
                      <a:pt x="377" y="3622"/>
                      <a:pt x="458" y="3632"/>
                      <a:pt x="537" y="3655"/>
                    </a:cubicBezTo>
                    <a:cubicBezTo>
                      <a:pt x="630" y="3682"/>
                      <a:pt x="717" y="3728"/>
                      <a:pt x="806" y="3766"/>
                    </a:cubicBezTo>
                    <a:cubicBezTo>
                      <a:pt x="994" y="3846"/>
                      <a:pt x="1199" y="3885"/>
                      <a:pt x="1403" y="3885"/>
                    </a:cubicBezTo>
                    <a:cubicBezTo>
                      <a:pt x="1606" y="3885"/>
                      <a:pt x="1810" y="3846"/>
                      <a:pt x="1998" y="3768"/>
                    </a:cubicBezTo>
                    <a:cubicBezTo>
                      <a:pt x="2374" y="3611"/>
                      <a:pt x="2683" y="3299"/>
                      <a:pt x="2835" y="2921"/>
                    </a:cubicBezTo>
                    <a:lnTo>
                      <a:pt x="4033" y="3172"/>
                    </a:lnTo>
                    <a:cubicBezTo>
                      <a:pt x="4191" y="3211"/>
                      <a:pt x="4353" y="3230"/>
                      <a:pt x="4515" y="3230"/>
                    </a:cubicBezTo>
                    <a:cubicBezTo>
                      <a:pt x="4726" y="3230"/>
                      <a:pt x="4937" y="3198"/>
                      <a:pt x="5139" y="3134"/>
                    </a:cubicBezTo>
                    <a:cubicBezTo>
                      <a:pt x="5240" y="3056"/>
                      <a:pt x="5333" y="2967"/>
                      <a:pt x="5408" y="2864"/>
                    </a:cubicBezTo>
                    <a:cubicBezTo>
                      <a:pt x="5572" y="2641"/>
                      <a:pt x="5645" y="2336"/>
                      <a:pt x="5535" y="2082"/>
                    </a:cubicBezTo>
                    <a:cubicBezTo>
                      <a:pt x="5449" y="1885"/>
                      <a:pt x="5256" y="1739"/>
                      <a:pt x="5044" y="1711"/>
                    </a:cubicBezTo>
                    <a:cubicBezTo>
                      <a:pt x="5234" y="1563"/>
                      <a:pt x="5375" y="1328"/>
                      <a:pt x="5342" y="1089"/>
                    </a:cubicBezTo>
                    <a:cubicBezTo>
                      <a:pt x="5314" y="886"/>
                      <a:pt x="5124" y="709"/>
                      <a:pt x="4928" y="709"/>
                    </a:cubicBezTo>
                    <a:cubicBezTo>
                      <a:pt x="4894" y="709"/>
                      <a:pt x="4859" y="714"/>
                      <a:pt x="4825" y="726"/>
                    </a:cubicBezTo>
                    <a:cubicBezTo>
                      <a:pt x="4882" y="701"/>
                      <a:pt x="4863" y="614"/>
                      <a:pt x="4828" y="561"/>
                    </a:cubicBezTo>
                    <a:cubicBezTo>
                      <a:pt x="4671" y="315"/>
                      <a:pt x="4383" y="157"/>
                      <a:pt x="4091" y="157"/>
                    </a:cubicBezTo>
                    <a:cubicBezTo>
                      <a:pt x="4083" y="157"/>
                      <a:pt x="4074" y="157"/>
                      <a:pt x="4066" y="158"/>
                    </a:cubicBezTo>
                    <a:cubicBezTo>
                      <a:pt x="3998" y="159"/>
                      <a:pt x="3930" y="169"/>
                      <a:pt x="3863" y="169"/>
                    </a:cubicBezTo>
                    <a:cubicBezTo>
                      <a:pt x="3842" y="169"/>
                      <a:pt x="3821" y="168"/>
                      <a:pt x="3801" y="166"/>
                    </a:cubicBezTo>
                    <a:cubicBezTo>
                      <a:pt x="3712" y="154"/>
                      <a:pt x="3622" y="110"/>
                      <a:pt x="3588" y="28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5"/>
              <p:cNvSpPr/>
              <p:nvPr/>
            </p:nvSpPr>
            <p:spPr>
              <a:xfrm>
                <a:off x="6251495" y="2184606"/>
                <a:ext cx="1026695" cy="652422"/>
              </a:xfrm>
              <a:custGeom>
                <a:rect b="b" l="l" r="r" t="t"/>
                <a:pathLst>
                  <a:path extrusionOk="0" h="7527" w="11845">
                    <a:moveTo>
                      <a:pt x="9465" y="0"/>
                    </a:moveTo>
                    <a:lnTo>
                      <a:pt x="6348" y="322"/>
                    </a:lnTo>
                    <a:cubicBezTo>
                      <a:pt x="6348" y="322"/>
                      <a:pt x="6325" y="319"/>
                      <a:pt x="6274" y="319"/>
                    </a:cubicBezTo>
                    <a:cubicBezTo>
                      <a:pt x="6143" y="319"/>
                      <a:pt x="5832" y="340"/>
                      <a:pt x="5269" y="487"/>
                    </a:cubicBezTo>
                    <a:cubicBezTo>
                      <a:pt x="4483" y="691"/>
                      <a:pt x="1457" y="1821"/>
                      <a:pt x="1228" y="2017"/>
                    </a:cubicBezTo>
                    <a:cubicBezTo>
                      <a:pt x="1000" y="2212"/>
                      <a:pt x="0" y="3439"/>
                      <a:pt x="192" y="3660"/>
                    </a:cubicBezTo>
                    <a:cubicBezTo>
                      <a:pt x="231" y="3705"/>
                      <a:pt x="423" y="3722"/>
                      <a:pt x="705" y="3722"/>
                    </a:cubicBezTo>
                    <a:cubicBezTo>
                      <a:pt x="1834" y="3722"/>
                      <a:pt x="4410" y="3439"/>
                      <a:pt x="4410" y="3439"/>
                    </a:cubicBezTo>
                    <a:lnTo>
                      <a:pt x="4410" y="3439"/>
                    </a:lnTo>
                    <a:cubicBezTo>
                      <a:pt x="4410" y="3439"/>
                      <a:pt x="3775" y="5181"/>
                      <a:pt x="5098" y="5967"/>
                    </a:cubicBezTo>
                    <a:cubicBezTo>
                      <a:pt x="5244" y="6065"/>
                      <a:pt x="4955" y="6851"/>
                      <a:pt x="5161" y="7242"/>
                    </a:cubicBezTo>
                    <a:cubicBezTo>
                      <a:pt x="5283" y="7477"/>
                      <a:pt x="5909" y="7527"/>
                      <a:pt x="6436" y="7527"/>
                    </a:cubicBezTo>
                    <a:cubicBezTo>
                      <a:pt x="6792" y="7527"/>
                      <a:pt x="7103" y="7504"/>
                      <a:pt x="7182" y="7499"/>
                    </a:cubicBezTo>
                    <a:cubicBezTo>
                      <a:pt x="7379" y="7488"/>
                      <a:pt x="11108" y="7242"/>
                      <a:pt x="11550" y="6580"/>
                    </a:cubicBezTo>
                    <a:cubicBezTo>
                      <a:pt x="11844" y="6040"/>
                      <a:pt x="11330" y="5304"/>
                      <a:pt x="11330" y="5304"/>
                    </a:cubicBezTo>
                    <a:cubicBezTo>
                      <a:pt x="11330" y="5304"/>
                      <a:pt x="11648" y="1821"/>
                      <a:pt x="11207" y="1134"/>
                    </a:cubicBezTo>
                    <a:cubicBezTo>
                      <a:pt x="10764" y="447"/>
                      <a:pt x="9465" y="0"/>
                      <a:pt x="9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5"/>
              <p:cNvSpPr/>
              <p:nvPr/>
            </p:nvSpPr>
            <p:spPr>
              <a:xfrm>
                <a:off x="6997079" y="2495338"/>
                <a:ext cx="237236" cy="182890"/>
              </a:xfrm>
              <a:custGeom>
                <a:rect b="b" l="l" r="r" t="t"/>
                <a:pathLst>
                  <a:path extrusionOk="0" h="2110" w="2737">
                    <a:moveTo>
                      <a:pt x="7" y="0"/>
                    </a:moveTo>
                    <a:cubicBezTo>
                      <a:pt x="4" y="0"/>
                      <a:pt x="1" y="2"/>
                      <a:pt x="1" y="6"/>
                    </a:cubicBezTo>
                    <a:cubicBezTo>
                      <a:pt x="21" y="178"/>
                      <a:pt x="49" y="349"/>
                      <a:pt x="88" y="517"/>
                    </a:cubicBezTo>
                    <a:cubicBezTo>
                      <a:pt x="128" y="684"/>
                      <a:pt x="180" y="849"/>
                      <a:pt x="247" y="1007"/>
                    </a:cubicBezTo>
                    <a:cubicBezTo>
                      <a:pt x="309" y="1153"/>
                      <a:pt x="385" y="1294"/>
                      <a:pt x="478" y="1425"/>
                    </a:cubicBezTo>
                    <a:cubicBezTo>
                      <a:pt x="563" y="1546"/>
                      <a:pt x="662" y="1658"/>
                      <a:pt x="773" y="1756"/>
                    </a:cubicBezTo>
                    <a:cubicBezTo>
                      <a:pt x="883" y="1853"/>
                      <a:pt x="1005" y="1938"/>
                      <a:pt x="1138" y="2002"/>
                    </a:cubicBezTo>
                    <a:cubicBezTo>
                      <a:pt x="1192" y="2026"/>
                      <a:pt x="1246" y="2050"/>
                      <a:pt x="1303" y="2066"/>
                    </a:cubicBezTo>
                    <a:cubicBezTo>
                      <a:pt x="1348" y="2080"/>
                      <a:pt x="1395" y="2089"/>
                      <a:pt x="1443" y="2096"/>
                    </a:cubicBezTo>
                    <a:cubicBezTo>
                      <a:pt x="1506" y="2105"/>
                      <a:pt x="1569" y="2109"/>
                      <a:pt x="1633" y="2109"/>
                    </a:cubicBezTo>
                    <a:cubicBezTo>
                      <a:pt x="1678" y="2109"/>
                      <a:pt x="1723" y="2107"/>
                      <a:pt x="1769" y="2103"/>
                    </a:cubicBezTo>
                    <a:cubicBezTo>
                      <a:pt x="1886" y="2094"/>
                      <a:pt x="2002" y="2073"/>
                      <a:pt x="2115" y="2039"/>
                    </a:cubicBezTo>
                    <a:cubicBezTo>
                      <a:pt x="2228" y="2005"/>
                      <a:pt x="2337" y="1957"/>
                      <a:pt x="2438" y="1896"/>
                    </a:cubicBezTo>
                    <a:cubicBezTo>
                      <a:pt x="2533" y="1836"/>
                      <a:pt x="2620" y="1762"/>
                      <a:pt x="2688" y="1671"/>
                    </a:cubicBezTo>
                    <a:cubicBezTo>
                      <a:pt x="2704" y="1650"/>
                      <a:pt x="2720" y="1627"/>
                      <a:pt x="2733" y="1603"/>
                    </a:cubicBezTo>
                    <a:cubicBezTo>
                      <a:pt x="2736" y="1598"/>
                      <a:pt x="2732" y="1593"/>
                      <a:pt x="2727" y="1593"/>
                    </a:cubicBezTo>
                    <a:cubicBezTo>
                      <a:pt x="2725" y="1593"/>
                      <a:pt x="2723" y="1594"/>
                      <a:pt x="2722" y="1596"/>
                    </a:cubicBezTo>
                    <a:cubicBezTo>
                      <a:pt x="2665" y="1693"/>
                      <a:pt x="2586" y="1774"/>
                      <a:pt x="2497" y="1840"/>
                    </a:cubicBezTo>
                    <a:cubicBezTo>
                      <a:pt x="2403" y="1909"/>
                      <a:pt x="2298" y="1961"/>
                      <a:pt x="2189" y="2001"/>
                    </a:cubicBezTo>
                    <a:cubicBezTo>
                      <a:pt x="2079" y="2041"/>
                      <a:pt x="1964" y="2067"/>
                      <a:pt x="1847" y="2083"/>
                    </a:cubicBezTo>
                    <a:cubicBezTo>
                      <a:pt x="1778" y="2091"/>
                      <a:pt x="1707" y="2096"/>
                      <a:pt x="1637" y="2096"/>
                    </a:cubicBezTo>
                    <a:cubicBezTo>
                      <a:pt x="1597" y="2096"/>
                      <a:pt x="1556" y="2094"/>
                      <a:pt x="1516" y="2091"/>
                    </a:cubicBezTo>
                    <a:cubicBezTo>
                      <a:pt x="1421" y="2084"/>
                      <a:pt x="1326" y="2065"/>
                      <a:pt x="1238" y="2030"/>
                    </a:cubicBezTo>
                    <a:cubicBezTo>
                      <a:pt x="1101" y="1977"/>
                      <a:pt x="974" y="1901"/>
                      <a:pt x="857" y="1810"/>
                    </a:cubicBezTo>
                    <a:cubicBezTo>
                      <a:pt x="743" y="1720"/>
                      <a:pt x="640" y="1615"/>
                      <a:pt x="550" y="1501"/>
                    </a:cubicBezTo>
                    <a:cubicBezTo>
                      <a:pt x="456" y="1381"/>
                      <a:pt x="376" y="1251"/>
                      <a:pt x="310" y="1114"/>
                    </a:cubicBezTo>
                    <a:cubicBezTo>
                      <a:pt x="235" y="961"/>
                      <a:pt x="178" y="799"/>
                      <a:pt x="132" y="635"/>
                    </a:cubicBezTo>
                    <a:cubicBezTo>
                      <a:pt x="87" y="470"/>
                      <a:pt x="54" y="303"/>
                      <a:pt x="31" y="134"/>
                    </a:cubicBezTo>
                    <a:cubicBezTo>
                      <a:pt x="24" y="92"/>
                      <a:pt x="19" y="49"/>
                      <a:pt x="14" y="6"/>
                    </a:cubicBezTo>
                    <a:cubicBezTo>
                      <a:pt x="14" y="2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5"/>
              <p:cNvSpPr/>
              <p:nvPr/>
            </p:nvSpPr>
            <p:spPr>
              <a:xfrm>
                <a:off x="7173898" y="2433625"/>
                <a:ext cx="44639" cy="80177"/>
              </a:xfrm>
              <a:custGeom>
                <a:rect b="b" l="l" r="r" t="t"/>
                <a:pathLst>
                  <a:path extrusionOk="0" h="925" w="515">
                    <a:moveTo>
                      <a:pt x="9" y="1"/>
                    </a:moveTo>
                    <a:cubicBezTo>
                      <a:pt x="4" y="1"/>
                      <a:pt x="0" y="9"/>
                      <a:pt x="6" y="13"/>
                    </a:cubicBezTo>
                    <a:cubicBezTo>
                      <a:pt x="123" y="89"/>
                      <a:pt x="224" y="189"/>
                      <a:pt x="303" y="304"/>
                    </a:cubicBezTo>
                    <a:cubicBezTo>
                      <a:pt x="383" y="418"/>
                      <a:pt x="441" y="548"/>
                      <a:pt x="473" y="684"/>
                    </a:cubicBezTo>
                    <a:cubicBezTo>
                      <a:pt x="491" y="761"/>
                      <a:pt x="500" y="839"/>
                      <a:pt x="501" y="918"/>
                    </a:cubicBezTo>
                    <a:cubicBezTo>
                      <a:pt x="501" y="922"/>
                      <a:pt x="504" y="924"/>
                      <a:pt x="508" y="924"/>
                    </a:cubicBezTo>
                    <a:cubicBezTo>
                      <a:pt x="511" y="924"/>
                      <a:pt x="514" y="922"/>
                      <a:pt x="514" y="918"/>
                    </a:cubicBezTo>
                    <a:cubicBezTo>
                      <a:pt x="513" y="776"/>
                      <a:pt x="482" y="635"/>
                      <a:pt x="428" y="505"/>
                    </a:cubicBezTo>
                    <a:cubicBezTo>
                      <a:pt x="373" y="374"/>
                      <a:pt x="295" y="254"/>
                      <a:pt x="196" y="153"/>
                    </a:cubicBezTo>
                    <a:cubicBezTo>
                      <a:pt x="141" y="95"/>
                      <a:pt x="79" y="45"/>
                      <a:pt x="12" y="2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5"/>
              <p:cNvSpPr/>
              <p:nvPr/>
            </p:nvSpPr>
            <p:spPr>
              <a:xfrm>
                <a:off x="6801626" y="2674497"/>
                <a:ext cx="43425" cy="40998"/>
              </a:xfrm>
              <a:custGeom>
                <a:rect b="b" l="l" r="r" t="t"/>
                <a:pathLst>
                  <a:path extrusionOk="0" h="473" w="501">
                    <a:moveTo>
                      <a:pt x="9" y="0"/>
                    </a:moveTo>
                    <a:cubicBezTo>
                      <a:pt x="5" y="0"/>
                      <a:pt x="1" y="7"/>
                      <a:pt x="5" y="12"/>
                    </a:cubicBezTo>
                    <a:cubicBezTo>
                      <a:pt x="130" y="131"/>
                      <a:pt x="255" y="250"/>
                      <a:pt x="380" y="370"/>
                    </a:cubicBezTo>
                    <a:cubicBezTo>
                      <a:pt x="416" y="404"/>
                      <a:pt x="451" y="437"/>
                      <a:pt x="487" y="471"/>
                    </a:cubicBezTo>
                    <a:cubicBezTo>
                      <a:pt x="488" y="472"/>
                      <a:pt x="489" y="473"/>
                      <a:pt x="491" y="473"/>
                    </a:cubicBezTo>
                    <a:cubicBezTo>
                      <a:pt x="496" y="473"/>
                      <a:pt x="500" y="466"/>
                      <a:pt x="496" y="462"/>
                    </a:cubicBezTo>
                    <a:cubicBezTo>
                      <a:pt x="371" y="343"/>
                      <a:pt x="245" y="224"/>
                      <a:pt x="121" y="104"/>
                    </a:cubicBezTo>
                    <a:cubicBezTo>
                      <a:pt x="85" y="70"/>
                      <a:pt x="50" y="36"/>
                      <a:pt x="14" y="2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5"/>
              <p:cNvSpPr/>
              <p:nvPr/>
            </p:nvSpPr>
            <p:spPr>
              <a:xfrm>
                <a:off x="6845657" y="2665656"/>
                <a:ext cx="46026" cy="31637"/>
              </a:xfrm>
              <a:custGeom>
                <a:rect b="b" l="l" r="r" t="t"/>
                <a:pathLst>
                  <a:path extrusionOk="0" h="365" w="531">
                    <a:moveTo>
                      <a:pt x="9" y="0"/>
                    </a:moveTo>
                    <a:cubicBezTo>
                      <a:pt x="5" y="0"/>
                      <a:pt x="1" y="9"/>
                      <a:pt x="7" y="13"/>
                    </a:cubicBezTo>
                    <a:lnTo>
                      <a:pt x="406" y="285"/>
                    </a:lnTo>
                    <a:cubicBezTo>
                      <a:pt x="444" y="312"/>
                      <a:pt x="481" y="338"/>
                      <a:pt x="519" y="364"/>
                    </a:cubicBezTo>
                    <a:cubicBezTo>
                      <a:pt x="520" y="364"/>
                      <a:pt x="521" y="365"/>
                      <a:pt x="522" y="365"/>
                    </a:cubicBezTo>
                    <a:cubicBezTo>
                      <a:pt x="528" y="365"/>
                      <a:pt x="531" y="357"/>
                      <a:pt x="525" y="352"/>
                    </a:cubicBezTo>
                    <a:lnTo>
                      <a:pt x="127" y="80"/>
                    </a:lnTo>
                    <a:cubicBezTo>
                      <a:pt x="89" y="53"/>
                      <a:pt x="51" y="27"/>
                      <a:pt x="13" y="2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5"/>
              <p:cNvSpPr/>
              <p:nvPr/>
            </p:nvSpPr>
            <p:spPr>
              <a:xfrm>
                <a:off x="6816360" y="2321553"/>
                <a:ext cx="74456" cy="508364"/>
              </a:xfrm>
              <a:custGeom>
                <a:rect b="b" l="l" r="r" t="t"/>
                <a:pathLst>
                  <a:path extrusionOk="0" h="5865" w="859">
                    <a:moveTo>
                      <a:pt x="849" y="1"/>
                    </a:moveTo>
                    <a:cubicBezTo>
                      <a:pt x="848" y="1"/>
                      <a:pt x="847" y="2"/>
                      <a:pt x="845" y="3"/>
                    </a:cubicBezTo>
                    <a:cubicBezTo>
                      <a:pt x="603" y="270"/>
                      <a:pt x="409" y="579"/>
                      <a:pt x="272" y="912"/>
                    </a:cubicBezTo>
                    <a:cubicBezTo>
                      <a:pt x="132" y="1247"/>
                      <a:pt x="47" y="1605"/>
                      <a:pt x="24" y="1967"/>
                    </a:cubicBezTo>
                    <a:cubicBezTo>
                      <a:pt x="0" y="2336"/>
                      <a:pt x="40" y="2706"/>
                      <a:pt x="143" y="3060"/>
                    </a:cubicBezTo>
                    <a:cubicBezTo>
                      <a:pt x="206" y="3276"/>
                      <a:pt x="284" y="3487"/>
                      <a:pt x="344" y="3704"/>
                    </a:cubicBezTo>
                    <a:cubicBezTo>
                      <a:pt x="402" y="3921"/>
                      <a:pt x="442" y="4142"/>
                      <a:pt x="467" y="4366"/>
                    </a:cubicBezTo>
                    <a:cubicBezTo>
                      <a:pt x="517" y="4806"/>
                      <a:pt x="514" y="5250"/>
                      <a:pt x="505" y="5692"/>
                    </a:cubicBezTo>
                    <a:cubicBezTo>
                      <a:pt x="504" y="5748"/>
                      <a:pt x="503" y="5803"/>
                      <a:pt x="501" y="5859"/>
                    </a:cubicBezTo>
                    <a:cubicBezTo>
                      <a:pt x="501" y="5863"/>
                      <a:pt x="504" y="5865"/>
                      <a:pt x="507" y="5865"/>
                    </a:cubicBezTo>
                    <a:cubicBezTo>
                      <a:pt x="510" y="5865"/>
                      <a:pt x="514" y="5863"/>
                      <a:pt x="514" y="5859"/>
                    </a:cubicBezTo>
                    <a:cubicBezTo>
                      <a:pt x="525" y="5419"/>
                      <a:pt x="534" y="4976"/>
                      <a:pt x="497" y="4536"/>
                    </a:cubicBezTo>
                    <a:cubicBezTo>
                      <a:pt x="479" y="4322"/>
                      <a:pt x="451" y="4109"/>
                      <a:pt x="404" y="3901"/>
                    </a:cubicBezTo>
                    <a:cubicBezTo>
                      <a:pt x="357" y="3683"/>
                      <a:pt x="287" y="3473"/>
                      <a:pt x="218" y="3261"/>
                    </a:cubicBezTo>
                    <a:cubicBezTo>
                      <a:pt x="156" y="3071"/>
                      <a:pt x="102" y="2878"/>
                      <a:pt x="70" y="2680"/>
                    </a:cubicBezTo>
                    <a:cubicBezTo>
                      <a:pt x="40" y="2499"/>
                      <a:pt x="28" y="2315"/>
                      <a:pt x="30" y="2132"/>
                    </a:cubicBezTo>
                    <a:cubicBezTo>
                      <a:pt x="35" y="1768"/>
                      <a:pt x="103" y="1406"/>
                      <a:pt x="225" y="1064"/>
                    </a:cubicBezTo>
                    <a:cubicBezTo>
                      <a:pt x="350" y="721"/>
                      <a:pt x="531" y="397"/>
                      <a:pt x="764" y="115"/>
                    </a:cubicBezTo>
                    <a:cubicBezTo>
                      <a:pt x="793" y="80"/>
                      <a:pt x="824" y="45"/>
                      <a:pt x="854" y="12"/>
                    </a:cubicBezTo>
                    <a:cubicBezTo>
                      <a:pt x="858" y="8"/>
                      <a:pt x="854" y="1"/>
                      <a:pt x="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5"/>
              <p:cNvSpPr/>
              <p:nvPr/>
            </p:nvSpPr>
            <p:spPr>
              <a:xfrm>
                <a:off x="6986678" y="2367665"/>
                <a:ext cx="214700" cy="225015"/>
              </a:xfrm>
              <a:custGeom>
                <a:rect b="b" l="l" r="r" t="t"/>
                <a:pathLst>
                  <a:path extrusionOk="0" h="2596" w="2477">
                    <a:moveTo>
                      <a:pt x="1346" y="1"/>
                    </a:moveTo>
                    <a:cubicBezTo>
                      <a:pt x="1313" y="1"/>
                      <a:pt x="1280" y="3"/>
                      <a:pt x="1248" y="9"/>
                    </a:cubicBezTo>
                    <a:lnTo>
                      <a:pt x="632" y="203"/>
                    </a:lnTo>
                    <a:cubicBezTo>
                      <a:pt x="465" y="216"/>
                      <a:pt x="337" y="354"/>
                      <a:pt x="251" y="497"/>
                    </a:cubicBezTo>
                    <a:cubicBezTo>
                      <a:pt x="48" y="843"/>
                      <a:pt x="0" y="1276"/>
                      <a:pt x="124" y="1656"/>
                    </a:cubicBezTo>
                    <a:cubicBezTo>
                      <a:pt x="247" y="2038"/>
                      <a:pt x="540" y="2361"/>
                      <a:pt x="907" y="2520"/>
                    </a:cubicBezTo>
                    <a:cubicBezTo>
                      <a:pt x="993" y="2557"/>
                      <a:pt x="1082" y="2586"/>
                      <a:pt x="1176" y="2593"/>
                    </a:cubicBezTo>
                    <a:cubicBezTo>
                      <a:pt x="1193" y="2595"/>
                      <a:pt x="1210" y="2595"/>
                      <a:pt x="1226" y="2595"/>
                    </a:cubicBezTo>
                    <a:cubicBezTo>
                      <a:pt x="1315" y="2595"/>
                      <a:pt x="1403" y="2578"/>
                      <a:pt x="1489" y="2551"/>
                    </a:cubicBezTo>
                    <a:cubicBezTo>
                      <a:pt x="1975" y="2399"/>
                      <a:pt x="2353" y="1945"/>
                      <a:pt x="2415" y="1438"/>
                    </a:cubicBezTo>
                    <a:cubicBezTo>
                      <a:pt x="2477" y="932"/>
                      <a:pt x="2218" y="401"/>
                      <a:pt x="1781" y="137"/>
                    </a:cubicBezTo>
                    <a:cubicBezTo>
                      <a:pt x="1649" y="58"/>
                      <a:pt x="1498" y="1"/>
                      <a:pt x="13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5"/>
              <p:cNvSpPr/>
              <p:nvPr/>
            </p:nvSpPr>
            <p:spPr>
              <a:xfrm>
                <a:off x="6760801" y="2154009"/>
                <a:ext cx="149519" cy="172142"/>
              </a:xfrm>
              <a:custGeom>
                <a:rect b="b" l="l" r="r" t="t"/>
                <a:pathLst>
                  <a:path extrusionOk="0" h="1986" w="1725">
                    <a:moveTo>
                      <a:pt x="1551" y="1"/>
                    </a:moveTo>
                    <a:cubicBezTo>
                      <a:pt x="1071" y="1"/>
                      <a:pt x="75" y="439"/>
                      <a:pt x="89" y="675"/>
                    </a:cubicBezTo>
                    <a:cubicBezTo>
                      <a:pt x="105" y="924"/>
                      <a:pt x="1" y="1985"/>
                      <a:pt x="144" y="1985"/>
                    </a:cubicBezTo>
                    <a:cubicBezTo>
                      <a:pt x="157" y="1985"/>
                      <a:pt x="172" y="1977"/>
                      <a:pt x="190" y="1958"/>
                    </a:cubicBezTo>
                    <a:cubicBezTo>
                      <a:pt x="398" y="1731"/>
                      <a:pt x="644" y="1297"/>
                      <a:pt x="644" y="1297"/>
                    </a:cubicBezTo>
                    <a:lnTo>
                      <a:pt x="1416" y="1958"/>
                    </a:lnTo>
                    <a:lnTo>
                      <a:pt x="1724" y="31"/>
                    </a:lnTo>
                    <a:cubicBezTo>
                      <a:pt x="1681" y="10"/>
                      <a:pt x="1621" y="1"/>
                      <a:pt x="15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5"/>
              <p:cNvSpPr/>
              <p:nvPr/>
            </p:nvSpPr>
            <p:spPr>
              <a:xfrm>
                <a:off x="6705589" y="1651724"/>
                <a:ext cx="391869" cy="672011"/>
              </a:xfrm>
              <a:custGeom>
                <a:rect b="b" l="l" r="r" t="t"/>
                <a:pathLst>
                  <a:path extrusionOk="0" h="7753" w="4521">
                    <a:moveTo>
                      <a:pt x="1218" y="0"/>
                    </a:moveTo>
                    <a:cubicBezTo>
                      <a:pt x="1218" y="0"/>
                      <a:pt x="348" y="243"/>
                      <a:pt x="210" y="1547"/>
                    </a:cubicBezTo>
                    <a:cubicBezTo>
                      <a:pt x="141" y="2469"/>
                      <a:pt x="175" y="2973"/>
                      <a:pt x="210" y="3216"/>
                    </a:cubicBezTo>
                    <a:cubicBezTo>
                      <a:pt x="245" y="3459"/>
                      <a:pt x="1" y="5093"/>
                      <a:pt x="827" y="5337"/>
                    </a:cubicBezTo>
                    <a:cubicBezTo>
                      <a:pt x="1086" y="5383"/>
                      <a:pt x="1309" y="5399"/>
                      <a:pt x="1490" y="5399"/>
                    </a:cubicBezTo>
                    <a:cubicBezTo>
                      <a:pt x="1854" y="5399"/>
                      <a:pt x="2052" y="5337"/>
                      <a:pt x="2053" y="5337"/>
                    </a:cubicBezTo>
                    <a:lnTo>
                      <a:pt x="2053" y="5337"/>
                    </a:lnTo>
                    <a:lnTo>
                      <a:pt x="1965" y="6292"/>
                    </a:lnTo>
                    <a:lnTo>
                      <a:pt x="1496" y="6727"/>
                    </a:lnTo>
                    <a:cubicBezTo>
                      <a:pt x="1496" y="6727"/>
                      <a:pt x="1774" y="7753"/>
                      <a:pt x="2053" y="7753"/>
                    </a:cubicBezTo>
                    <a:cubicBezTo>
                      <a:pt x="2330" y="7753"/>
                      <a:pt x="4069" y="6352"/>
                      <a:pt x="4069" y="6148"/>
                    </a:cubicBezTo>
                    <a:cubicBezTo>
                      <a:pt x="4069" y="5945"/>
                      <a:pt x="3825" y="5893"/>
                      <a:pt x="3773" y="5753"/>
                    </a:cubicBezTo>
                    <a:cubicBezTo>
                      <a:pt x="3722" y="5615"/>
                      <a:pt x="3738" y="4137"/>
                      <a:pt x="3738" y="4137"/>
                    </a:cubicBezTo>
                    <a:cubicBezTo>
                      <a:pt x="3738" y="4137"/>
                      <a:pt x="4521" y="3773"/>
                      <a:pt x="4347" y="3234"/>
                    </a:cubicBezTo>
                    <a:cubicBezTo>
                      <a:pt x="4289" y="3054"/>
                      <a:pt x="4183" y="2994"/>
                      <a:pt x="4067" y="2994"/>
                    </a:cubicBezTo>
                    <a:cubicBezTo>
                      <a:pt x="3835" y="2994"/>
                      <a:pt x="3564" y="3234"/>
                      <a:pt x="3564" y="3234"/>
                    </a:cubicBezTo>
                    <a:cubicBezTo>
                      <a:pt x="3564" y="3234"/>
                      <a:pt x="3469" y="3617"/>
                      <a:pt x="3369" y="3617"/>
                    </a:cubicBezTo>
                    <a:cubicBezTo>
                      <a:pt x="3365" y="3617"/>
                      <a:pt x="3361" y="3617"/>
                      <a:pt x="3357" y="3615"/>
                    </a:cubicBezTo>
                    <a:cubicBezTo>
                      <a:pt x="3252" y="3581"/>
                      <a:pt x="3183" y="1930"/>
                      <a:pt x="3183" y="1930"/>
                    </a:cubicBez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D9C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5"/>
              <p:cNvSpPr/>
              <p:nvPr/>
            </p:nvSpPr>
            <p:spPr>
              <a:xfrm>
                <a:off x="6910144" y="1944688"/>
                <a:ext cx="62148" cy="62234"/>
              </a:xfrm>
              <a:custGeom>
                <a:rect b="b" l="l" r="r" t="t"/>
                <a:pathLst>
                  <a:path extrusionOk="0" h="718" w="717">
                    <a:moveTo>
                      <a:pt x="359" y="1"/>
                    </a:moveTo>
                    <a:cubicBezTo>
                      <a:pt x="160" y="1"/>
                      <a:pt x="0" y="161"/>
                      <a:pt x="0" y="360"/>
                    </a:cubicBezTo>
                    <a:cubicBezTo>
                      <a:pt x="0" y="557"/>
                      <a:pt x="160" y="718"/>
                      <a:pt x="359" y="718"/>
                    </a:cubicBezTo>
                    <a:cubicBezTo>
                      <a:pt x="556" y="718"/>
                      <a:pt x="717" y="557"/>
                      <a:pt x="717" y="360"/>
                    </a:cubicBezTo>
                    <a:cubicBezTo>
                      <a:pt x="717" y="161"/>
                      <a:pt x="556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5"/>
              <p:cNvSpPr/>
              <p:nvPr/>
            </p:nvSpPr>
            <p:spPr>
              <a:xfrm>
                <a:off x="6722837" y="1972857"/>
                <a:ext cx="29384" cy="61454"/>
              </a:xfrm>
              <a:custGeom>
                <a:rect b="b" l="l" r="r" t="t"/>
                <a:pathLst>
                  <a:path extrusionOk="0" h="709" w="339">
                    <a:moveTo>
                      <a:pt x="3" y="1"/>
                    </a:moveTo>
                    <a:lnTo>
                      <a:pt x="3" y="1"/>
                    </a:lnTo>
                    <a:cubicBezTo>
                      <a:pt x="0" y="213"/>
                      <a:pt x="4" y="466"/>
                      <a:pt x="39" y="708"/>
                    </a:cubicBezTo>
                    <a:cubicBezTo>
                      <a:pt x="209" y="680"/>
                      <a:pt x="338" y="534"/>
                      <a:pt x="338" y="357"/>
                    </a:cubicBezTo>
                    <a:cubicBezTo>
                      <a:pt x="339" y="166"/>
                      <a:pt x="191" y="13"/>
                      <a:pt x="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5"/>
              <p:cNvSpPr/>
              <p:nvPr/>
            </p:nvSpPr>
            <p:spPr>
              <a:xfrm>
                <a:off x="6924532" y="1784424"/>
                <a:ext cx="251625" cy="97686"/>
              </a:xfrm>
              <a:custGeom>
                <a:rect b="b" l="l" r="r" t="t"/>
                <a:pathLst>
                  <a:path extrusionOk="0" h="1127" w="2903">
                    <a:moveTo>
                      <a:pt x="2359" y="1"/>
                    </a:moveTo>
                    <a:lnTo>
                      <a:pt x="1" y="224"/>
                    </a:lnTo>
                    <a:cubicBezTo>
                      <a:pt x="170" y="507"/>
                      <a:pt x="352" y="804"/>
                      <a:pt x="643" y="961"/>
                    </a:cubicBezTo>
                    <a:cubicBezTo>
                      <a:pt x="826" y="1060"/>
                      <a:pt x="1036" y="1094"/>
                      <a:pt x="1242" y="1111"/>
                    </a:cubicBezTo>
                    <a:cubicBezTo>
                      <a:pt x="1354" y="1121"/>
                      <a:pt x="1466" y="1126"/>
                      <a:pt x="1579" y="1126"/>
                    </a:cubicBezTo>
                    <a:cubicBezTo>
                      <a:pt x="1958" y="1126"/>
                      <a:pt x="2337" y="1069"/>
                      <a:pt x="2693" y="940"/>
                    </a:cubicBezTo>
                    <a:cubicBezTo>
                      <a:pt x="2763" y="915"/>
                      <a:pt x="2838" y="881"/>
                      <a:pt x="2869" y="813"/>
                    </a:cubicBezTo>
                    <a:cubicBezTo>
                      <a:pt x="2903" y="740"/>
                      <a:pt x="2872" y="655"/>
                      <a:pt x="2841" y="580"/>
                    </a:cubicBezTo>
                    <a:cubicBezTo>
                      <a:pt x="2741" y="341"/>
                      <a:pt x="2607" y="80"/>
                      <a:pt x="2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5"/>
              <p:cNvSpPr/>
              <p:nvPr/>
            </p:nvSpPr>
            <p:spPr>
              <a:xfrm>
                <a:off x="6774149" y="1571202"/>
                <a:ext cx="366126" cy="293057"/>
              </a:xfrm>
              <a:custGeom>
                <a:rect b="b" l="l" r="r" t="t"/>
                <a:pathLst>
                  <a:path extrusionOk="0" h="3381" w="4224">
                    <a:moveTo>
                      <a:pt x="523" y="0"/>
                    </a:moveTo>
                    <a:cubicBezTo>
                      <a:pt x="325" y="0"/>
                      <a:pt x="148" y="43"/>
                      <a:pt x="78" y="204"/>
                    </a:cubicBezTo>
                    <a:cubicBezTo>
                      <a:pt x="1" y="379"/>
                      <a:pt x="45" y="582"/>
                      <a:pt x="91" y="768"/>
                    </a:cubicBezTo>
                    <a:cubicBezTo>
                      <a:pt x="255" y="1416"/>
                      <a:pt x="444" y="2081"/>
                      <a:pt x="864" y="2602"/>
                    </a:cubicBezTo>
                    <a:cubicBezTo>
                      <a:pt x="1148" y="2956"/>
                      <a:pt x="1533" y="3229"/>
                      <a:pt x="1961" y="3380"/>
                    </a:cubicBezTo>
                    <a:cubicBezTo>
                      <a:pt x="1885" y="3186"/>
                      <a:pt x="1857" y="2973"/>
                      <a:pt x="1880" y="2765"/>
                    </a:cubicBezTo>
                    <a:lnTo>
                      <a:pt x="1880" y="2765"/>
                    </a:lnTo>
                    <a:cubicBezTo>
                      <a:pt x="2193" y="3055"/>
                      <a:pt x="2618" y="3199"/>
                      <a:pt x="3043" y="3199"/>
                    </a:cubicBezTo>
                    <a:cubicBezTo>
                      <a:pt x="3476" y="3199"/>
                      <a:pt x="3909" y="3050"/>
                      <a:pt x="4223" y="2752"/>
                    </a:cubicBezTo>
                    <a:cubicBezTo>
                      <a:pt x="4223" y="2752"/>
                      <a:pt x="4200" y="1249"/>
                      <a:pt x="4082" y="875"/>
                    </a:cubicBezTo>
                    <a:cubicBezTo>
                      <a:pt x="3965" y="502"/>
                      <a:pt x="3690" y="153"/>
                      <a:pt x="3309" y="58"/>
                    </a:cubicBezTo>
                    <a:cubicBezTo>
                      <a:pt x="3212" y="34"/>
                      <a:pt x="3112" y="27"/>
                      <a:pt x="3011" y="27"/>
                    </a:cubicBezTo>
                    <a:cubicBezTo>
                      <a:pt x="2939" y="27"/>
                      <a:pt x="2867" y="30"/>
                      <a:pt x="2796" y="34"/>
                    </a:cubicBezTo>
                    <a:cubicBezTo>
                      <a:pt x="2386" y="52"/>
                      <a:pt x="1976" y="61"/>
                      <a:pt x="1566" y="61"/>
                    </a:cubicBezTo>
                    <a:cubicBezTo>
                      <a:pt x="1429" y="61"/>
                      <a:pt x="1292" y="60"/>
                      <a:pt x="1156" y="58"/>
                    </a:cubicBezTo>
                    <a:cubicBezTo>
                      <a:pt x="1002" y="56"/>
                      <a:pt x="749" y="0"/>
                      <a:pt x="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5"/>
              <p:cNvSpPr/>
              <p:nvPr/>
            </p:nvSpPr>
            <p:spPr>
              <a:xfrm>
                <a:off x="6817054" y="1539219"/>
                <a:ext cx="200745" cy="318887"/>
              </a:xfrm>
              <a:custGeom>
                <a:rect b="b" l="l" r="r" t="t"/>
                <a:pathLst>
                  <a:path extrusionOk="0" h="3679" w="2316">
                    <a:moveTo>
                      <a:pt x="0" y="1"/>
                    </a:moveTo>
                    <a:cubicBezTo>
                      <a:pt x="5" y="31"/>
                      <a:pt x="9" y="51"/>
                      <a:pt x="12" y="72"/>
                    </a:cubicBezTo>
                    <a:cubicBezTo>
                      <a:pt x="19" y="116"/>
                      <a:pt x="26" y="161"/>
                      <a:pt x="36" y="206"/>
                    </a:cubicBezTo>
                    <a:cubicBezTo>
                      <a:pt x="58" y="316"/>
                      <a:pt x="82" y="425"/>
                      <a:pt x="109" y="534"/>
                    </a:cubicBezTo>
                    <a:cubicBezTo>
                      <a:pt x="119" y="571"/>
                      <a:pt x="129" y="607"/>
                      <a:pt x="139" y="643"/>
                    </a:cubicBezTo>
                    <a:cubicBezTo>
                      <a:pt x="149" y="680"/>
                      <a:pt x="161" y="716"/>
                      <a:pt x="170" y="752"/>
                    </a:cubicBezTo>
                    <a:cubicBezTo>
                      <a:pt x="191" y="828"/>
                      <a:pt x="213" y="904"/>
                      <a:pt x="235" y="980"/>
                    </a:cubicBezTo>
                    <a:cubicBezTo>
                      <a:pt x="246" y="1018"/>
                      <a:pt x="258" y="1055"/>
                      <a:pt x="270" y="1093"/>
                    </a:cubicBezTo>
                    <a:lnTo>
                      <a:pt x="288" y="1148"/>
                    </a:lnTo>
                    <a:lnTo>
                      <a:pt x="307" y="1205"/>
                    </a:lnTo>
                    <a:cubicBezTo>
                      <a:pt x="361" y="1366"/>
                      <a:pt x="422" y="1526"/>
                      <a:pt x="485" y="1684"/>
                    </a:cubicBezTo>
                    <a:cubicBezTo>
                      <a:pt x="545" y="1838"/>
                      <a:pt x="609" y="1992"/>
                      <a:pt x="675" y="2143"/>
                    </a:cubicBezTo>
                    <a:cubicBezTo>
                      <a:pt x="696" y="2189"/>
                      <a:pt x="716" y="2234"/>
                      <a:pt x="738" y="2280"/>
                    </a:cubicBezTo>
                    <a:cubicBezTo>
                      <a:pt x="758" y="2325"/>
                      <a:pt x="780" y="2370"/>
                      <a:pt x="803" y="2415"/>
                    </a:cubicBezTo>
                    <a:cubicBezTo>
                      <a:pt x="848" y="2505"/>
                      <a:pt x="892" y="2594"/>
                      <a:pt x="941" y="2682"/>
                    </a:cubicBezTo>
                    <a:cubicBezTo>
                      <a:pt x="956" y="2707"/>
                      <a:pt x="967" y="2735"/>
                      <a:pt x="982" y="2761"/>
                    </a:cubicBezTo>
                    <a:cubicBezTo>
                      <a:pt x="1060" y="2896"/>
                      <a:pt x="1147" y="3025"/>
                      <a:pt x="1249" y="3143"/>
                    </a:cubicBezTo>
                    <a:cubicBezTo>
                      <a:pt x="1291" y="3192"/>
                      <a:pt x="1333" y="3241"/>
                      <a:pt x="1381" y="3284"/>
                    </a:cubicBezTo>
                    <a:cubicBezTo>
                      <a:pt x="1404" y="3306"/>
                      <a:pt x="1429" y="3325"/>
                      <a:pt x="1453" y="3346"/>
                    </a:cubicBezTo>
                    <a:cubicBezTo>
                      <a:pt x="1479" y="3364"/>
                      <a:pt x="1504" y="3385"/>
                      <a:pt x="1531" y="3403"/>
                    </a:cubicBezTo>
                    <a:cubicBezTo>
                      <a:pt x="1582" y="3439"/>
                      <a:pt x="1637" y="3471"/>
                      <a:pt x="1692" y="3501"/>
                    </a:cubicBezTo>
                    <a:cubicBezTo>
                      <a:pt x="1864" y="3595"/>
                      <a:pt x="2054" y="3657"/>
                      <a:pt x="2249" y="3675"/>
                    </a:cubicBezTo>
                    <a:cubicBezTo>
                      <a:pt x="2261" y="3676"/>
                      <a:pt x="2274" y="3677"/>
                      <a:pt x="2283" y="3678"/>
                    </a:cubicBezTo>
                    <a:cubicBezTo>
                      <a:pt x="2292" y="3678"/>
                      <a:pt x="2302" y="3679"/>
                      <a:pt x="2309" y="3679"/>
                    </a:cubicBezTo>
                    <a:cubicBezTo>
                      <a:pt x="2312" y="3679"/>
                      <a:pt x="2314" y="3679"/>
                      <a:pt x="2314" y="3678"/>
                    </a:cubicBezTo>
                    <a:cubicBezTo>
                      <a:pt x="2315" y="3678"/>
                      <a:pt x="2304" y="3676"/>
                      <a:pt x="2293" y="3674"/>
                    </a:cubicBezTo>
                    <a:cubicBezTo>
                      <a:pt x="2278" y="3672"/>
                      <a:pt x="2258" y="3671"/>
                      <a:pt x="2240" y="3668"/>
                    </a:cubicBezTo>
                    <a:cubicBezTo>
                      <a:pt x="2211" y="3664"/>
                      <a:pt x="2182" y="3661"/>
                      <a:pt x="2153" y="3655"/>
                    </a:cubicBezTo>
                    <a:cubicBezTo>
                      <a:pt x="2050" y="3634"/>
                      <a:pt x="1949" y="3603"/>
                      <a:pt x="1853" y="3561"/>
                    </a:cubicBezTo>
                    <a:cubicBezTo>
                      <a:pt x="1756" y="3520"/>
                      <a:pt x="1664" y="3469"/>
                      <a:pt x="1578" y="3411"/>
                    </a:cubicBezTo>
                    <a:cubicBezTo>
                      <a:pt x="1523" y="3372"/>
                      <a:pt x="1470" y="3331"/>
                      <a:pt x="1420" y="3286"/>
                    </a:cubicBezTo>
                    <a:cubicBezTo>
                      <a:pt x="1370" y="3242"/>
                      <a:pt x="1322" y="3194"/>
                      <a:pt x="1278" y="3143"/>
                    </a:cubicBezTo>
                    <a:cubicBezTo>
                      <a:pt x="1189" y="3043"/>
                      <a:pt x="1111" y="2932"/>
                      <a:pt x="1040" y="2816"/>
                    </a:cubicBezTo>
                    <a:cubicBezTo>
                      <a:pt x="996" y="2745"/>
                      <a:pt x="955" y="2673"/>
                      <a:pt x="915" y="2599"/>
                    </a:cubicBezTo>
                    <a:cubicBezTo>
                      <a:pt x="894" y="2562"/>
                      <a:pt x="876" y="2525"/>
                      <a:pt x="856" y="2488"/>
                    </a:cubicBezTo>
                    <a:cubicBezTo>
                      <a:pt x="836" y="2450"/>
                      <a:pt x="817" y="2414"/>
                      <a:pt x="798" y="2376"/>
                    </a:cubicBezTo>
                    <a:cubicBezTo>
                      <a:pt x="685" y="2150"/>
                      <a:pt x="582" y="1918"/>
                      <a:pt x="490" y="1682"/>
                    </a:cubicBezTo>
                    <a:lnTo>
                      <a:pt x="469" y="1629"/>
                    </a:lnTo>
                    <a:lnTo>
                      <a:pt x="450" y="1575"/>
                    </a:lnTo>
                    <a:lnTo>
                      <a:pt x="412" y="1468"/>
                    </a:lnTo>
                    <a:lnTo>
                      <a:pt x="376" y="1360"/>
                    </a:lnTo>
                    <a:lnTo>
                      <a:pt x="357" y="1307"/>
                    </a:lnTo>
                    <a:lnTo>
                      <a:pt x="340" y="1252"/>
                    </a:lnTo>
                    <a:lnTo>
                      <a:pt x="305" y="1143"/>
                    </a:lnTo>
                    <a:lnTo>
                      <a:pt x="271" y="1033"/>
                    </a:lnTo>
                    <a:cubicBezTo>
                      <a:pt x="259" y="996"/>
                      <a:pt x="249" y="959"/>
                      <a:pt x="238" y="922"/>
                    </a:cubicBezTo>
                    <a:lnTo>
                      <a:pt x="205" y="812"/>
                    </a:lnTo>
                    <a:cubicBezTo>
                      <a:pt x="184" y="738"/>
                      <a:pt x="163" y="664"/>
                      <a:pt x="142" y="590"/>
                    </a:cubicBezTo>
                    <a:cubicBezTo>
                      <a:pt x="133" y="553"/>
                      <a:pt x="122" y="516"/>
                      <a:pt x="112" y="479"/>
                    </a:cubicBezTo>
                    <a:lnTo>
                      <a:pt x="84" y="367"/>
                    </a:lnTo>
                    <a:cubicBezTo>
                      <a:pt x="65" y="297"/>
                      <a:pt x="51" y="225"/>
                      <a:pt x="37" y="153"/>
                    </a:cubicBezTo>
                    <a:cubicBezTo>
                      <a:pt x="32" y="128"/>
                      <a:pt x="27" y="101"/>
                      <a:pt x="20" y="76"/>
                    </a:cubicBezTo>
                    <a:cubicBezTo>
                      <a:pt x="14" y="50"/>
                      <a:pt x="7" y="2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5"/>
              <p:cNvSpPr/>
              <p:nvPr/>
            </p:nvSpPr>
            <p:spPr>
              <a:xfrm>
                <a:off x="6840283" y="1541646"/>
                <a:ext cx="427060" cy="266533"/>
              </a:xfrm>
              <a:custGeom>
                <a:rect b="b" l="l" r="r" t="t"/>
                <a:pathLst>
                  <a:path extrusionOk="0" h="3075" w="4927">
                    <a:moveTo>
                      <a:pt x="1" y="0"/>
                    </a:moveTo>
                    <a:cubicBezTo>
                      <a:pt x="11" y="41"/>
                      <a:pt x="18" y="69"/>
                      <a:pt x="24" y="97"/>
                    </a:cubicBezTo>
                    <a:cubicBezTo>
                      <a:pt x="33" y="127"/>
                      <a:pt x="40" y="159"/>
                      <a:pt x="50" y="189"/>
                    </a:cubicBezTo>
                    <a:lnTo>
                      <a:pt x="78" y="280"/>
                    </a:lnTo>
                    <a:lnTo>
                      <a:pt x="95" y="336"/>
                    </a:lnTo>
                    <a:cubicBezTo>
                      <a:pt x="102" y="354"/>
                      <a:pt x="109" y="373"/>
                      <a:pt x="115" y="391"/>
                    </a:cubicBezTo>
                    <a:lnTo>
                      <a:pt x="155" y="501"/>
                    </a:lnTo>
                    <a:cubicBezTo>
                      <a:pt x="169" y="537"/>
                      <a:pt x="185" y="573"/>
                      <a:pt x="200" y="609"/>
                    </a:cubicBezTo>
                    <a:cubicBezTo>
                      <a:pt x="216" y="645"/>
                      <a:pt x="229" y="682"/>
                      <a:pt x="247" y="717"/>
                    </a:cubicBezTo>
                    <a:cubicBezTo>
                      <a:pt x="269" y="764"/>
                      <a:pt x="292" y="812"/>
                      <a:pt x="315" y="858"/>
                    </a:cubicBezTo>
                    <a:cubicBezTo>
                      <a:pt x="341" y="904"/>
                      <a:pt x="366" y="951"/>
                      <a:pt x="389" y="998"/>
                    </a:cubicBezTo>
                    <a:cubicBezTo>
                      <a:pt x="494" y="1190"/>
                      <a:pt x="613" y="1375"/>
                      <a:pt x="746" y="1549"/>
                    </a:cubicBezTo>
                    <a:cubicBezTo>
                      <a:pt x="891" y="1737"/>
                      <a:pt x="1053" y="1912"/>
                      <a:pt x="1228" y="2073"/>
                    </a:cubicBezTo>
                    <a:cubicBezTo>
                      <a:pt x="1397" y="2229"/>
                      <a:pt x="1579" y="2372"/>
                      <a:pt x="1773" y="2496"/>
                    </a:cubicBezTo>
                    <a:cubicBezTo>
                      <a:pt x="2007" y="2647"/>
                      <a:pt x="2260" y="2770"/>
                      <a:pt x="2522" y="2862"/>
                    </a:cubicBezTo>
                    <a:cubicBezTo>
                      <a:pt x="2561" y="2875"/>
                      <a:pt x="2601" y="2891"/>
                      <a:pt x="2640" y="2904"/>
                    </a:cubicBezTo>
                    <a:cubicBezTo>
                      <a:pt x="2846" y="2968"/>
                      <a:pt x="3058" y="3015"/>
                      <a:pt x="3273" y="3041"/>
                    </a:cubicBezTo>
                    <a:cubicBezTo>
                      <a:pt x="3317" y="3046"/>
                      <a:pt x="3362" y="3054"/>
                      <a:pt x="3406" y="3059"/>
                    </a:cubicBezTo>
                    <a:cubicBezTo>
                      <a:pt x="3450" y="3062"/>
                      <a:pt x="3495" y="3066"/>
                      <a:pt x="3540" y="3069"/>
                    </a:cubicBezTo>
                    <a:lnTo>
                      <a:pt x="3572" y="3071"/>
                    </a:lnTo>
                    <a:lnTo>
                      <a:pt x="3605" y="3072"/>
                    </a:lnTo>
                    <a:lnTo>
                      <a:pt x="3672" y="3073"/>
                    </a:lnTo>
                    <a:lnTo>
                      <a:pt x="3738" y="3074"/>
                    </a:lnTo>
                    <a:cubicBezTo>
                      <a:pt x="3760" y="3074"/>
                      <a:pt x="3782" y="3073"/>
                      <a:pt x="3804" y="3072"/>
                    </a:cubicBezTo>
                    <a:lnTo>
                      <a:pt x="3936" y="3067"/>
                    </a:lnTo>
                    <a:lnTo>
                      <a:pt x="4068" y="3056"/>
                    </a:lnTo>
                    <a:cubicBezTo>
                      <a:pt x="4203" y="3041"/>
                      <a:pt x="4338" y="3024"/>
                      <a:pt x="4470" y="2992"/>
                    </a:cubicBezTo>
                    <a:cubicBezTo>
                      <a:pt x="4603" y="2960"/>
                      <a:pt x="4732" y="2914"/>
                      <a:pt x="4851" y="2846"/>
                    </a:cubicBezTo>
                    <a:cubicBezTo>
                      <a:pt x="4864" y="2839"/>
                      <a:pt x="4880" y="2828"/>
                      <a:pt x="4891" y="2822"/>
                    </a:cubicBezTo>
                    <a:cubicBezTo>
                      <a:pt x="4905" y="2812"/>
                      <a:pt x="4926" y="2798"/>
                      <a:pt x="4927" y="2797"/>
                    </a:cubicBezTo>
                    <a:cubicBezTo>
                      <a:pt x="4927" y="2797"/>
                      <a:pt x="4927" y="2796"/>
                      <a:pt x="4927" y="2796"/>
                    </a:cubicBezTo>
                    <a:lnTo>
                      <a:pt x="4927" y="2796"/>
                    </a:lnTo>
                    <a:cubicBezTo>
                      <a:pt x="4926" y="2796"/>
                      <a:pt x="4913" y="2804"/>
                      <a:pt x="4900" y="2811"/>
                    </a:cubicBezTo>
                    <a:cubicBezTo>
                      <a:pt x="4891" y="2817"/>
                      <a:pt x="4881" y="2822"/>
                      <a:pt x="4869" y="2828"/>
                    </a:cubicBezTo>
                    <a:cubicBezTo>
                      <a:pt x="4858" y="2836"/>
                      <a:pt x="4847" y="2842"/>
                      <a:pt x="4835" y="2847"/>
                    </a:cubicBezTo>
                    <a:cubicBezTo>
                      <a:pt x="4799" y="2867"/>
                      <a:pt x="4762" y="2885"/>
                      <a:pt x="4725" y="2900"/>
                    </a:cubicBezTo>
                    <a:cubicBezTo>
                      <a:pt x="4590" y="2956"/>
                      <a:pt x="4446" y="2989"/>
                      <a:pt x="4302" y="3012"/>
                    </a:cubicBezTo>
                    <a:cubicBezTo>
                      <a:pt x="4265" y="3017"/>
                      <a:pt x="4229" y="3020"/>
                      <a:pt x="4193" y="3025"/>
                    </a:cubicBezTo>
                    <a:lnTo>
                      <a:pt x="4138" y="3032"/>
                    </a:lnTo>
                    <a:lnTo>
                      <a:pt x="4110" y="3035"/>
                    </a:lnTo>
                    <a:cubicBezTo>
                      <a:pt x="4101" y="3036"/>
                      <a:pt x="4093" y="3036"/>
                      <a:pt x="4084" y="3037"/>
                    </a:cubicBezTo>
                    <a:lnTo>
                      <a:pt x="3974" y="3045"/>
                    </a:lnTo>
                    <a:cubicBezTo>
                      <a:pt x="3956" y="3046"/>
                      <a:pt x="3938" y="3049"/>
                      <a:pt x="3919" y="3049"/>
                    </a:cubicBezTo>
                    <a:lnTo>
                      <a:pt x="3864" y="3050"/>
                    </a:lnTo>
                    <a:lnTo>
                      <a:pt x="3794" y="3052"/>
                    </a:lnTo>
                    <a:cubicBezTo>
                      <a:pt x="3778" y="3052"/>
                      <a:pt x="3763" y="3052"/>
                      <a:pt x="3747" y="3052"/>
                    </a:cubicBezTo>
                    <a:cubicBezTo>
                      <a:pt x="3739" y="3052"/>
                      <a:pt x="3731" y="3052"/>
                      <a:pt x="3724" y="3052"/>
                    </a:cubicBezTo>
                    <a:lnTo>
                      <a:pt x="3583" y="3049"/>
                    </a:lnTo>
                    <a:cubicBezTo>
                      <a:pt x="3489" y="3041"/>
                      <a:pt x="3395" y="3036"/>
                      <a:pt x="3302" y="3024"/>
                    </a:cubicBezTo>
                    <a:lnTo>
                      <a:pt x="3232" y="3015"/>
                    </a:lnTo>
                    <a:cubicBezTo>
                      <a:pt x="3208" y="3013"/>
                      <a:pt x="3186" y="3007"/>
                      <a:pt x="3162" y="3004"/>
                    </a:cubicBezTo>
                    <a:lnTo>
                      <a:pt x="3093" y="2992"/>
                    </a:lnTo>
                    <a:cubicBezTo>
                      <a:pt x="3070" y="2988"/>
                      <a:pt x="3046" y="2986"/>
                      <a:pt x="3023" y="2980"/>
                    </a:cubicBezTo>
                    <a:lnTo>
                      <a:pt x="2885" y="2950"/>
                    </a:lnTo>
                    <a:cubicBezTo>
                      <a:pt x="2863" y="2946"/>
                      <a:pt x="2840" y="2939"/>
                      <a:pt x="2818" y="2932"/>
                    </a:cubicBezTo>
                    <a:lnTo>
                      <a:pt x="2749" y="2914"/>
                    </a:lnTo>
                    <a:cubicBezTo>
                      <a:pt x="2524" y="2852"/>
                      <a:pt x="2305" y="2770"/>
                      <a:pt x="2097" y="2667"/>
                    </a:cubicBezTo>
                    <a:lnTo>
                      <a:pt x="2037" y="2637"/>
                    </a:lnTo>
                    <a:cubicBezTo>
                      <a:pt x="2017" y="2628"/>
                      <a:pt x="1999" y="2617"/>
                      <a:pt x="1979" y="2606"/>
                    </a:cubicBezTo>
                    <a:cubicBezTo>
                      <a:pt x="1941" y="2585"/>
                      <a:pt x="1902" y="2564"/>
                      <a:pt x="1864" y="2542"/>
                    </a:cubicBezTo>
                    <a:cubicBezTo>
                      <a:pt x="1789" y="2495"/>
                      <a:pt x="1713" y="2451"/>
                      <a:pt x="1642" y="2400"/>
                    </a:cubicBezTo>
                    <a:cubicBezTo>
                      <a:pt x="1569" y="2350"/>
                      <a:pt x="1500" y="2295"/>
                      <a:pt x="1430" y="2242"/>
                    </a:cubicBezTo>
                    <a:cubicBezTo>
                      <a:pt x="1396" y="2213"/>
                      <a:pt x="1362" y="2185"/>
                      <a:pt x="1329" y="2157"/>
                    </a:cubicBezTo>
                    <a:cubicBezTo>
                      <a:pt x="1312" y="2143"/>
                      <a:pt x="1296" y="2128"/>
                      <a:pt x="1279" y="2114"/>
                    </a:cubicBezTo>
                    <a:lnTo>
                      <a:pt x="1231" y="2068"/>
                    </a:lnTo>
                    <a:cubicBezTo>
                      <a:pt x="1076" y="1926"/>
                      <a:pt x="935" y="1768"/>
                      <a:pt x="806" y="1602"/>
                    </a:cubicBezTo>
                    <a:cubicBezTo>
                      <a:pt x="546" y="1262"/>
                      <a:pt x="332" y="889"/>
                      <a:pt x="167" y="495"/>
                    </a:cubicBezTo>
                    <a:cubicBezTo>
                      <a:pt x="149" y="448"/>
                      <a:pt x="131" y="400"/>
                      <a:pt x="114" y="353"/>
                    </a:cubicBezTo>
                    <a:cubicBezTo>
                      <a:pt x="97" y="305"/>
                      <a:pt x="82" y="256"/>
                      <a:pt x="67" y="208"/>
                    </a:cubicBezTo>
                    <a:cubicBezTo>
                      <a:pt x="56" y="174"/>
                      <a:pt x="46" y="137"/>
                      <a:pt x="34" y="102"/>
                    </a:cubicBezTo>
                    <a:cubicBezTo>
                      <a:pt x="22" y="68"/>
                      <a:pt x="12" y="34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5"/>
              <p:cNvSpPr/>
              <p:nvPr/>
            </p:nvSpPr>
            <p:spPr>
              <a:xfrm>
                <a:off x="6898789" y="1545026"/>
                <a:ext cx="352777" cy="222501"/>
              </a:xfrm>
              <a:custGeom>
                <a:rect b="b" l="l" r="r" t="t"/>
                <a:pathLst>
                  <a:path extrusionOk="0" h="2567" w="4070">
                    <a:moveTo>
                      <a:pt x="0" y="0"/>
                    </a:moveTo>
                    <a:cubicBezTo>
                      <a:pt x="8" y="35"/>
                      <a:pt x="12" y="58"/>
                      <a:pt x="16" y="80"/>
                    </a:cubicBezTo>
                    <a:lnTo>
                      <a:pt x="31" y="157"/>
                    </a:lnTo>
                    <a:cubicBezTo>
                      <a:pt x="37" y="181"/>
                      <a:pt x="45" y="206"/>
                      <a:pt x="52" y="232"/>
                    </a:cubicBezTo>
                    <a:cubicBezTo>
                      <a:pt x="61" y="262"/>
                      <a:pt x="69" y="292"/>
                      <a:pt x="79" y="323"/>
                    </a:cubicBezTo>
                    <a:lnTo>
                      <a:pt x="110" y="414"/>
                    </a:lnTo>
                    <a:cubicBezTo>
                      <a:pt x="130" y="475"/>
                      <a:pt x="158" y="532"/>
                      <a:pt x="182" y="591"/>
                    </a:cubicBezTo>
                    <a:lnTo>
                      <a:pt x="196" y="621"/>
                    </a:lnTo>
                    <a:cubicBezTo>
                      <a:pt x="200" y="630"/>
                      <a:pt x="205" y="639"/>
                      <a:pt x="210" y="649"/>
                    </a:cubicBezTo>
                    <a:lnTo>
                      <a:pt x="240" y="706"/>
                    </a:lnTo>
                    <a:lnTo>
                      <a:pt x="270" y="763"/>
                    </a:lnTo>
                    <a:cubicBezTo>
                      <a:pt x="280" y="782"/>
                      <a:pt x="291" y="801"/>
                      <a:pt x="302" y="819"/>
                    </a:cubicBezTo>
                    <a:lnTo>
                      <a:pt x="335" y="877"/>
                    </a:lnTo>
                    <a:lnTo>
                      <a:pt x="351" y="906"/>
                    </a:lnTo>
                    <a:cubicBezTo>
                      <a:pt x="357" y="916"/>
                      <a:pt x="363" y="925"/>
                      <a:pt x="370" y="934"/>
                    </a:cubicBezTo>
                    <a:lnTo>
                      <a:pt x="442" y="1047"/>
                    </a:lnTo>
                    <a:lnTo>
                      <a:pt x="520" y="1156"/>
                    </a:lnTo>
                    <a:lnTo>
                      <a:pt x="540" y="1183"/>
                    </a:lnTo>
                    <a:lnTo>
                      <a:pt x="561" y="1210"/>
                    </a:lnTo>
                    <a:lnTo>
                      <a:pt x="603" y="1261"/>
                    </a:lnTo>
                    <a:cubicBezTo>
                      <a:pt x="727" y="1410"/>
                      <a:pt x="864" y="1547"/>
                      <a:pt x="1011" y="1674"/>
                    </a:cubicBezTo>
                    <a:lnTo>
                      <a:pt x="1120" y="1764"/>
                    </a:lnTo>
                    <a:lnTo>
                      <a:pt x="1232" y="1848"/>
                    </a:lnTo>
                    <a:cubicBezTo>
                      <a:pt x="1251" y="1864"/>
                      <a:pt x="1270" y="1876"/>
                      <a:pt x="1290" y="1890"/>
                    </a:cubicBezTo>
                    <a:lnTo>
                      <a:pt x="1348" y="1930"/>
                    </a:lnTo>
                    <a:cubicBezTo>
                      <a:pt x="1387" y="1957"/>
                      <a:pt x="1427" y="1981"/>
                      <a:pt x="1467" y="2006"/>
                    </a:cubicBezTo>
                    <a:cubicBezTo>
                      <a:pt x="1660" y="2126"/>
                      <a:pt x="1867" y="2223"/>
                      <a:pt x="2081" y="2300"/>
                    </a:cubicBezTo>
                    <a:cubicBezTo>
                      <a:pt x="2096" y="2306"/>
                      <a:pt x="2112" y="2313"/>
                      <a:pt x="2127" y="2319"/>
                    </a:cubicBezTo>
                    <a:cubicBezTo>
                      <a:pt x="2144" y="2326"/>
                      <a:pt x="2159" y="2332"/>
                      <a:pt x="2175" y="2337"/>
                    </a:cubicBezTo>
                    <a:lnTo>
                      <a:pt x="2238" y="2358"/>
                    </a:lnTo>
                    <a:cubicBezTo>
                      <a:pt x="2259" y="2365"/>
                      <a:pt x="2279" y="2372"/>
                      <a:pt x="2301" y="2377"/>
                    </a:cubicBezTo>
                    <a:lnTo>
                      <a:pt x="2428" y="2413"/>
                    </a:lnTo>
                    <a:cubicBezTo>
                      <a:pt x="2514" y="2434"/>
                      <a:pt x="2600" y="2455"/>
                      <a:pt x="2687" y="2472"/>
                    </a:cubicBezTo>
                    <a:cubicBezTo>
                      <a:pt x="2758" y="2487"/>
                      <a:pt x="2830" y="2500"/>
                      <a:pt x="2902" y="2513"/>
                    </a:cubicBezTo>
                    <a:cubicBezTo>
                      <a:pt x="3043" y="2532"/>
                      <a:pt x="3186" y="2547"/>
                      <a:pt x="3330" y="2556"/>
                    </a:cubicBezTo>
                    <a:cubicBezTo>
                      <a:pt x="3434" y="2563"/>
                      <a:pt x="3538" y="2566"/>
                      <a:pt x="3642" y="2566"/>
                    </a:cubicBezTo>
                    <a:cubicBezTo>
                      <a:pt x="3759" y="2566"/>
                      <a:pt x="3877" y="2562"/>
                      <a:pt x="3995" y="2552"/>
                    </a:cubicBezTo>
                    <a:cubicBezTo>
                      <a:pt x="4007" y="2551"/>
                      <a:pt x="4023" y="2550"/>
                      <a:pt x="4033" y="2549"/>
                    </a:cubicBezTo>
                    <a:cubicBezTo>
                      <a:pt x="4047" y="2547"/>
                      <a:pt x="4067" y="2545"/>
                      <a:pt x="4068" y="2545"/>
                    </a:cubicBezTo>
                    <a:cubicBezTo>
                      <a:pt x="4070" y="2544"/>
                      <a:pt x="4056" y="2544"/>
                      <a:pt x="4043" y="2544"/>
                    </a:cubicBezTo>
                    <a:cubicBezTo>
                      <a:pt x="4026" y="2545"/>
                      <a:pt x="4003" y="2546"/>
                      <a:pt x="3983" y="2547"/>
                    </a:cubicBezTo>
                    <a:cubicBezTo>
                      <a:pt x="3949" y="2548"/>
                      <a:pt x="3917" y="2552"/>
                      <a:pt x="3883" y="2552"/>
                    </a:cubicBezTo>
                    <a:cubicBezTo>
                      <a:pt x="3831" y="2554"/>
                      <a:pt x="3779" y="2555"/>
                      <a:pt x="3727" y="2555"/>
                    </a:cubicBezTo>
                    <a:cubicBezTo>
                      <a:pt x="3540" y="2555"/>
                      <a:pt x="3353" y="2543"/>
                      <a:pt x="3167" y="2523"/>
                    </a:cubicBezTo>
                    <a:cubicBezTo>
                      <a:pt x="3091" y="2516"/>
                      <a:pt x="3015" y="2505"/>
                      <a:pt x="2939" y="2494"/>
                    </a:cubicBezTo>
                    <a:cubicBezTo>
                      <a:pt x="2901" y="2489"/>
                      <a:pt x="2863" y="2482"/>
                      <a:pt x="2825" y="2476"/>
                    </a:cubicBezTo>
                    <a:lnTo>
                      <a:pt x="2769" y="2466"/>
                    </a:lnTo>
                    <a:cubicBezTo>
                      <a:pt x="2749" y="2462"/>
                      <a:pt x="2731" y="2458"/>
                      <a:pt x="2712" y="2455"/>
                    </a:cubicBezTo>
                    <a:lnTo>
                      <a:pt x="2599" y="2432"/>
                    </a:lnTo>
                    <a:lnTo>
                      <a:pt x="2487" y="2406"/>
                    </a:lnTo>
                    <a:cubicBezTo>
                      <a:pt x="2469" y="2401"/>
                      <a:pt x="2450" y="2397"/>
                      <a:pt x="2432" y="2391"/>
                    </a:cubicBezTo>
                    <a:lnTo>
                      <a:pt x="2376" y="2376"/>
                    </a:lnTo>
                    <a:lnTo>
                      <a:pt x="2320" y="2361"/>
                    </a:lnTo>
                    <a:cubicBezTo>
                      <a:pt x="2302" y="2355"/>
                      <a:pt x="2283" y="2350"/>
                      <a:pt x="2265" y="2344"/>
                    </a:cubicBezTo>
                    <a:lnTo>
                      <a:pt x="2129" y="2301"/>
                    </a:lnTo>
                    <a:lnTo>
                      <a:pt x="1996" y="2253"/>
                    </a:lnTo>
                    <a:cubicBezTo>
                      <a:pt x="1907" y="2218"/>
                      <a:pt x="1820" y="2182"/>
                      <a:pt x="1734" y="2140"/>
                    </a:cubicBezTo>
                    <a:cubicBezTo>
                      <a:pt x="1474" y="2016"/>
                      <a:pt x="1233" y="1856"/>
                      <a:pt x="1014" y="1670"/>
                    </a:cubicBezTo>
                    <a:cubicBezTo>
                      <a:pt x="885" y="1557"/>
                      <a:pt x="766" y="1432"/>
                      <a:pt x="655" y="1301"/>
                    </a:cubicBezTo>
                    <a:cubicBezTo>
                      <a:pt x="545" y="1167"/>
                      <a:pt x="445" y="1024"/>
                      <a:pt x="354" y="876"/>
                    </a:cubicBezTo>
                    <a:lnTo>
                      <a:pt x="288" y="762"/>
                    </a:lnTo>
                    <a:lnTo>
                      <a:pt x="229" y="647"/>
                    </a:lnTo>
                    <a:lnTo>
                      <a:pt x="213" y="617"/>
                    </a:lnTo>
                    <a:lnTo>
                      <a:pt x="200" y="589"/>
                    </a:lnTo>
                    <a:lnTo>
                      <a:pt x="173" y="529"/>
                    </a:lnTo>
                    <a:lnTo>
                      <a:pt x="146" y="469"/>
                    </a:lnTo>
                    <a:lnTo>
                      <a:pt x="123" y="408"/>
                    </a:lnTo>
                    <a:cubicBezTo>
                      <a:pt x="116" y="389"/>
                      <a:pt x="107" y="370"/>
                      <a:pt x="100" y="350"/>
                    </a:cubicBezTo>
                    <a:lnTo>
                      <a:pt x="90" y="321"/>
                    </a:lnTo>
                    <a:cubicBezTo>
                      <a:pt x="86" y="312"/>
                      <a:pt x="84" y="302"/>
                      <a:pt x="81" y="291"/>
                    </a:cubicBezTo>
                    <a:cubicBezTo>
                      <a:pt x="69" y="252"/>
                      <a:pt x="58" y="212"/>
                      <a:pt x="47" y="172"/>
                    </a:cubicBezTo>
                    <a:cubicBezTo>
                      <a:pt x="43" y="159"/>
                      <a:pt x="39" y="144"/>
                      <a:pt x="36" y="129"/>
                    </a:cubicBezTo>
                    <a:cubicBezTo>
                      <a:pt x="32" y="115"/>
                      <a:pt x="28" y="100"/>
                      <a:pt x="24" y="85"/>
                    </a:cubicBezTo>
                    <a:cubicBezTo>
                      <a:pt x="17" y="56"/>
                      <a:pt x="8" y="2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5"/>
              <p:cNvSpPr/>
              <p:nvPr/>
            </p:nvSpPr>
            <p:spPr>
              <a:xfrm>
                <a:off x="6964229" y="1527604"/>
                <a:ext cx="235416" cy="120048"/>
              </a:xfrm>
              <a:custGeom>
                <a:rect b="b" l="l" r="r" t="t"/>
                <a:pathLst>
                  <a:path extrusionOk="0" h="1385" w="2716">
                    <a:moveTo>
                      <a:pt x="0" y="1"/>
                    </a:moveTo>
                    <a:lnTo>
                      <a:pt x="0" y="1"/>
                    </a:lnTo>
                    <a:cubicBezTo>
                      <a:pt x="3" y="23"/>
                      <a:pt x="6" y="38"/>
                      <a:pt x="8" y="52"/>
                    </a:cubicBezTo>
                    <a:lnTo>
                      <a:pt x="18" y="101"/>
                    </a:lnTo>
                    <a:cubicBezTo>
                      <a:pt x="22" y="117"/>
                      <a:pt x="26" y="133"/>
                      <a:pt x="30" y="148"/>
                    </a:cubicBezTo>
                    <a:cubicBezTo>
                      <a:pt x="36" y="167"/>
                      <a:pt x="41" y="187"/>
                      <a:pt x="48" y="207"/>
                    </a:cubicBezTo>
                    <a:lnTo>
                      <a:pt x="69" y="263"/>
                    </a:lnTo>
                    <a:cubicBezTo>
                      <a:pt x="83" y="301"/>
                      <a:pt x="103" y="337"/>
                      <a:pt x="121" y="373"/>
                    </a:cubicBezTo>
                    <a:cubicBezTo>
                      <a:pt x="124" y="379"/>
                      <a:pt x="127" y="385"/>
                      <a:pt x="130" y="392"/>
                    </a:cubicBezTo>
                    <a:lnTo>
                      <a:pt x="140" y="409"/>
                    </a:lnTo>
                    <a:lnTo>
                      <a:pt x="163" y="443"/>
                    </a:lnTo>
                    <a:lnTo>
                      <a:pt x="184" y="478"/>
                    </a:lnTo>
                    <a:lnTo>
                      <a:pt x="208" y="511"/>
                    </a:lnTo>
                    <a:cubicBezTo>
                      <a:pt x="239" y="559"/>
                      <a:pt x="274" y="602"/>
                      <a:pt x="310" y="647"/>
                    </a:cubicBezTo>
                    <a:lnTo>
                      <a:pt x="366" y="710"/>
                    </a:lnTo>
                    <a:cubicBezTo>
                      <a:pt x="376" y="721"/>
                      <a:pt x="386" y="731"/>
                      <a:pt x="396" y="740"/>
                    </a:cubicBezTo>
                    <a:lnTo>
                      <a:pt x="427" y="770"/>
                    </a:lnTo>
                    <a:cubicBezTo>
                      <a:pt x="517" y="854"/>
                      <a:pt x="615" y="927"/>
                      <a:pt x="718" y="993"/>
                    </a:cubicBezTo>
                    <a:cubicBezTo>
                      <a:pt x="819" y="1057"/>
                      <a:pt x="925" y="1113"/>
                      <a:pt x="1034" y="1160"/>
                    </a:cubicBezTo>
                    <a:cubicBezTo>
                      <a:pt x="1165" y="1217"/>
                      <a:pt x="1304" y="1259"/>
                      <a:pt x="1445" y="1288"/>
                    </a:cubicBezTo>
                    <a:cubicBezTo>
                      <a:pt x="1466" y="1294"/>
                      <a:pt x="1486" y="1301"/>
                      <a:pt x="1507" y="1305"/>
                    </a:cubicBezTo>
                    <a:cubicBezTo>
                      <a:pt x="1535" y="1310"/>
                      <a:pt x="1561" y="1316"/>
                      <a:pt x="1589" y="1320"/>
                    </a:cubicBezTo>
                    <a:lnTo>
                      <a:pt x="1672" y="1333"/>
                    </a:lnTo>
                    <a:cubicBezTo>
                      <a:pt x="1727" y="1339"/>
                      <a:pt x="1782" y="1346"/>
                      <a:pt x="1838" y="1351"/>
                    </a:cubicBezTo>
                    <a:cubicBezTo>
                      <a:pt x="1884" y="1356"/>
                      <a:pt x="1930" y="1362"/>
                      <a:pt x="1976" y="1367"/>
                    </a:cubicBezTo>
                    <a:cubicBezTo>
                      <a:pt x="2066" y="1373"/>
                      <a:pt x="2157" y="1375"/>
                      <a:pt x="2248" y="1378"/>
                    </a:cubicBezTo>
                    <a:cubicBezTo>
                      <a:pt x="2339" y="1382"/>
                      <a:pt x="2429" y="1384"/>
                      <a:pt x="2519" y="1384"/>
                    </a:cubicBezTo>
                    <a:cubicBezTo>
                      <a:pt x="2569" y="1384"/>
                      <a:pt x="2618" y="1383"/>
                      <a:pt x="2668" y="1382"/>
                    </a:cubicBezTo>
                    <a:cubicBezTo>
                      <a:pt x="2676" y="1382"/>
                      <a:pt x="2685" y="1382"/>
                      <a:pt x="2693" y="1381"/>
                    </a:cubicBezTo>
                    <a:cubicBezTo>
                      <a:pt x="2702" y="1380"/>
                      <a:pt x="2714" y="1380"/>
                      <a:pt x="2715" y="1379"/>
                    </a:cubicBezTo>
                    <a:cubicBezTo>
                      <a:pt x="2715" y="1379"/>
                      <a:pt x="2707" y="1378"/>
                      <a:pt x="2700" y="1377"/>
                    </a:cubicBezTo>
                    <a:cubicBezTo>
                      <a:pt x="2689" y="1376"/>
                      <a:pt x="2674" y="1376"/>
                      <a:pt x="2661" y="1376"/>
                    </a:cubicBezTo>
                    <a:lnTo>
                      <a:pt x="2597" y="1376"/>
                    </a:lnTo>
                    <a:cubicBezTo>
                      <a:pt x="2446" y="1373"/>
                      <a:pt x="2295" y="1365"/>
                      <a:pt x="2144" y="1354"/>
                    </a:cubicBezTo>
                    <a:cubicBezTo>
                      <a:pt x="2047" y="1349"/>
                      <a:pt x="1950" y="1341"/>
                      <a:pt x="1853" y="1332"/>
                    </a:cubicBezTo>
                    <a:cubicBezTo>
                      <a:pt x="1757" y="1322"/>
                      <a:pt x="1661" y="1310"/>
                      <a:pt x="1565" y="1295"/>
                    </a:cubicBezTo>
                    <a:cubicBezTo>
                      <a:pt x="1447" y="1275"/>
                      <a:pt x="1329" y="1249"/>
                      <a:pt x="1215" y="1213"/>
                    </a:cubicBezTo>
                    <a:cubicBezTo>
                      <a:pt x="1041" y="1162"/>
                      <a:pt x="874" y="1086"/>
                      <a:pt x="721" y="988"/>
                    </a:cubicBezTo>
                    <a:cubicBezTo>
                      <a:pt x="630" y="928"/>
                      <a:pt x="545" y="861"/>
                      <a:pt x="466" y="786"/>
                    </a:cubicBezTo>
                    <a:cubicBezTo>
                      <a:pt x="387" y="709"/>
                      <a:pt x="315" y="627"/>
                      <a:pt x="249" y="540"/>
                    </a:cubicBezTo>
                    <a:lnTo>
                      <a:pt x="201" y="473"/>
                    </a:lnTo>
                    <a:cubicBezTo>
                      <a:pt x="186" y="449"/>
                      <a:pt x="172" y="426"/>
                      <a:pt x="158" y="403"/>
                    </a:cubicBezTo>
                    <a:cubicBezTo>
                      <a:pt x="142" y="380"/>
                      <a:pt x="131" y="355"/>
                      <a:pt x="117" y="331"/>
                    </a:cubicBezTo>
                    <a:lnTo>
                      <a:pt x="98" y="295"/>
                    </a:lnTo>
                    <a:cubicBezTo>
                      <a:pt x="93" y="282"/>
                      <a:pt x="88" y="269"/>
                      <a:pt x="81" y="257"/>
                    </a:cubicBezTo>
                    <a:lnTo>
                      <a:pt x="66" y="221"/>
                    </a:lnTo>
                    <a:cubicBezTo>
                      <a:pt x="61" y="209"/>
                      <a:pt x="56" y="197"/>
                      <a:pt x="53" y="184"/>
                    </a:cubicBezTo>
                    <a:cubicBezTo>
                      <a:pt x="44" y="159"/>
                      <a:pt x="38" y="135"/>
                      <a:pt x="31" y="109"/>
                    </a:cubicBezTo>
                    <a:cubicBezTo>
                      <a:pt x="26" y="91"/>
                      <a:pt x="23" y="73"/>
                      <a:pt x="17" y="54"/>
                    </a:cubicBezTo>
                    <a:cubicBezTo>
                      <a:pt x="12" y="36"/>
                      <a:pt x="4" y="1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5"/>
              <p:cNvSpPr/>
              <p:nvPr/>
            </p:nvSpPr>
            <p:spPr>
              <a:xfrm>
                <a:off x="6902343" y="2129740"/>
                <a:ext cx="173702" cy="193984"/>
              </a:xfrm>
              <a:custGeom>
                <a:rect b="b" l="l" r="r" t="t"/>
                <a:pathLst>
                  <a:path extrusionOk="0" h="2238" w="2004">
                    <a:moveTo>
                      <a:pt x="1479" y="1"/>
                    </a:moveTo>
                    <a:cubicBezTo>
                      <a:pt x="1342" y="24"/>
                      <a:pt x="650" y="900"/>
                      <a:pt x="463" y="1273"/>
                    </a:cubicBezTo>
                    <a:cubicBezTo>
                      <a:pt x="363" y="1473"/>
                      <a:pt x="1" y="2238"/>
                      <a:pt x="1" y="2238"/>
                    </a:cubicBezTo>
                    <a:cubicBezTo>
                      <a:pt x="1" y="2238"/>
                      <a:pt x="767" y="1716"/>
                      <a:pt x="870" y="1716"/>
                    </a:cubicBezTo>
                    <a:cubicBezTo>
                      <a:pt x="872" y="1716"/>
                      <a:pt x="874" y="1717"/>
                      <a:pt x="876" y="1717"/>
                    </a:cubicBezTo>
                    <a:cubicBezTo>
                      <a:pt x="949" y="1742"/>
                      <a:pt x="1342" y="2011"/>
                      <a:pt x="1342" y="2011"/>
                    </a:cubicBezTo>
                    <a:cubicBezTo>
                      <a:pt x="1342" y="2011"/>
                      <a:pt x="2004" y="826"/>
                      <a:pt x="1956" y="633"/>
                    </a:cubicBezTo>
                    <a:cubicBezTo>
                      <a:pt x="1906" y="441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5"/>
              <p:cNvSpPr/>
              <p:nvPr/>
            </p:nvSpPr>
            <p:spPr>
              <a:xfrm>
                <a:off x="6261636" y="2398348"/>
                <a:ext cx="420906" cy="108954"/>
              </a:xfrm>
              <a:custGeom>
                <a:rect b="b" l="l" r="r" t="t"/>
                <a:pathLst>
                  <a:path extrusionOk="0" h="1257" w="4856">
                    <a:moveTo>
                      <a:pt x="4855" y="0"/>
                    </a:moveTo>
                    <a:lnTo>
                      <a:pt x="276" y="600"/>
                    </a:lnTo>
                    <a:cubicBezTo>
                      <a:pt x="106" y="870"/>
                      <a:pt x="0" y="1109"/>
                      <a:pt x="75" y="1194"/>
                    </a:cubicBezTo>
                    <a:cubicBezTo>
                      <a:pt x="114" y="1239"/>
                      <a:pt x="306" y="1256"/>
                      <a:pt x="588" y="1256"/>
                    </a:cubicBezTo>
                    <a:cubicBezTo>
                      <a:pt x="1717" y="1256"/>
                      <a:pt x="4293" y="973"/>
                      <a:pt x="4293" y="973"/>
                    </a:cubicBezTo>
                    <a:cubicBezTo>
                      <a:pt x="4566" y="359"/>
                      <a:pt x="4855" y="0"/>
                      <a:pt x="48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5"/>
              <p:cNvSpPr/>
              <p:nvPr/>
            </p:nvSpPr>
            <p:spPr>
              <a:xfrm>
                <a:off x="6173440" y="2323374"/>
                <a:ext cx="219727" cy="223715"/>
              </a:xfrm>
              <a:custGeom>
                <a:rect b="b" l="l" r="r" t="t"/>
                <a:pathLst>
                  <a:path extrusionOk="0" h="2581" w="2535">
                    <a:moveTo>
                      <a:pt x="1309" y="1"/>
                    </a:moveTo>
                    <a:cubicBezTo>
                      <a:pt x="1287" y="1"/>
                      <a:pt x="1266" y="2"/>
                      <a:pt x="1245" y="4"/>
                    </a:cubicBezTo>
                    <a:lnTo>
                      <a:pt x="1116" y="122"/>
                    </a:lnTo>
                    <a:cubicBezTo>
                      <a:pt x="862" y="202"/>
                      <a:pt x="603" y="285"/>
                      <a:pt x="387" y="441"/>
                    </a:cubicBezTo>
                    <a:cubicBezTo>
                      <a:pt x="171" y="597"/>
                      <a:pt x="0" y="841"/>
                      <a:pt x="1" y="1107"/>
                    </a:cubicBezTo>
                    <a:cubicBezTo>
                      <a:pt x="2" y="1217"/>
                      <a:pt x="31" y="1324"/>
                      <a:pt x="44" y="1432"/>
                    </a:cubicBezTo>
                    <a:cubicBezTo>
                      <a:pt x="74" y="1692"/>
                      <a:pt x="17" y="1972"/>
                      <a:pt x="132" y="2207"/>
                    </a:cubicBezTo>
                    <a:cubicBezTo>
                      <a:pt x="255" y="2456"/>
                      <a:pt x="548" y="2581"/>
                      <a:pt x="828" y="2581"/>
                    </a:cubicBezTo>
                    <a:cubicBezTo>
                      <a:pt x="847" y="2581"/>
                      <a:pt x="866" y="2580"/>
                      <a:pt x="886" y="2579"/>
                    </a:cubicBezTo>
                    <a:cubicBezTo>
                      <a:pt x="1182" y="2559"/>
                      <a:pt x="1458" y="2424"/>
                      <a:pt x="1723" y="2291"/>
                    </a:cubicBezTo>
                    <a:cubicBezTo>
                      <a:pt x="1868" y="2217"/>
                      <a:pt x="2017" y="2141"/>
                      <a:pt x="2127" y="2021"/>
                    </a:cubicBezTo>
                    <a:cubicBezTo>
                      <a:pt x="2272" y="1865"/>
                      <a:pt x="2337" y="1652"/>
                      <a:pt x="2397" y="1448"/>
                    </a:cubicBezTo>
                    <a:cubicBezTo>
                      <a:pt x="2465" y="1214"/>
                      <a:pt x="2534" y="959"/>
                      <a:pt x="2443" y="733"/>
                    </a:cubicBezTo>
                    <a:cubicBezTo>
                      <a:pt x="2375" y="564"/>
                      <a:pt x="2229" y="440"/>
                      <a:pt x="2083" y="331"/>
                    </a:cubicBezTo>
                    <a:cubicBezTo>
                      <a:pt x="1854" y="160"/>
                      <a:pt x="1590" y="1"/>
                      <a:pt x="1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5"/>
              <p:cNvSpPr/>
              <p:nvPr/>
            </p:nvSpPr>
            <p:spPr>
              <a:xfrm>
                <a:off x="6342591" y="2051039"/>
                <a:ext cx="39785" cy="66828"/>
              </a:xfrm>
              <a:custGeom>
                <a:rect b="b" l="l" r="r" t="t"/>
                <a:pathLst>
                  <a:path extrusionOk="0" h="771" w="459">
                    <a:moveTo>
                      <a:pt x="4" y="0"/>
                    </a:moveTo>
                    <a:cubicBezTo>
                      <a:pt x="2" y="0"/>
                      <a:pt x="1" y="2"/>
                      <a:pt x="2" y="3"/>
                    </a:cubicBezTo>
                    <a:cubicBezTo>
                      <a:pt x="171" y="160"/>
                      <a:pt x="352" y="331"/>
                      <a:pt x="401" y="565"/>
                    </a:cubicBezTo>
                    <a:cubicBezTo>
                      <a:pt x="415" y="631"/>
                      <a:pt x="417" y="699"/>
                      <a:pt x="403" y="766"/>
                    </a:cubicBezTo>
                    <a:cubicBezTo>
                      <a:pt x="403" y="769"/>
                      <a:pt x="405" y="771"/>
                      <a:pt x="408" y="771"/>
                    </a:cubicBezTo>
                    <a:cubicBezTo>
                      <a:pt x="409" y="771"/>
                      <a:pt x="411" y="770"/>
                      <a:pt x="411" y="768"/>
                    </a:cubicBezTo>
                    <a:cubicBezTo>
                      <a:pt x="459" y="527"/>
                      <a:pt x="316" y="307"/>
                      <a:pt x="155" y="144"/>
                    </a:cubicBezTo>
                    <a:cubicBezTo>
                      <a:pt x="107" y="94"/>
                      <a:pt x="56" y="47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9C6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5"/>
              <p:cNvSpPr/>
              <p:nvPr/>
            </p:nvSpPr>
            <p:spPr>
              <a:xfrm>
                <a:off x="6308441" y="2070974"/>
                <a:ext cx="53133" cy="84077"/>
              </a:xfrm>
              <a:custGeom>
                <a:rect b="b" l="l" r="r" t="t"/>
                <a:pathLst>
                  <a:path extrusionOk="0" h="970" w="613">
                    <a:moveTo>
                      <a:pt x="5" y="1"/>
                    </a:moveTo>
                    <a:cubicBezTo>
                      <a:pt x="2" y="1"/>
                      <a:pt x="1" y="4"/>
                      <a:pt x="3" y="6"/>
                    </a:cubicBezTo>
                    <a:cubicBezTo>
                      <a:pt x="95" y="61"/>
                      <a:pt x="182" y="120"/>
                      <a:pt x="265" y="187"/>
                    </a:cubicBezTo>
                    <a:cubicBezTo>
                      <a:pt x="343" y="250"/>
                      <a:pt x="422" y="318"/>
                      <a:pt x="479" y="400"/>
                    </a:cubicBezTo>
                    <a:cubicBezTo>
                      <a:pt x="531" y="473"/>
                      <a:pt x="566" y="562"/>
                      <a:pt x="549" y="652"/>
                    </a:cubicBezTo>
                    <a:cubicBezTo>
                      <a:pt x="536" y="728"/>
                      <a:pt x="490" y="794"/>
                      <a:pt x="432" y="844"/>
                    </a:cubicBezTo>
                    <a:cubicBezTo>
                      <a:pt x="397" y="874"/>
                      <a:pt x="358" y="900"/>
                      <a:pt x="317" y="920"/>
                    </a:cubicBezTo>
                    <a:cubicBezTo>
                      <a:pt x="280" y="939"/>
                      <a:pt x="236" y="959"/>
                      <a:pt x="193" y="959"/>
                    </a:cubicBezTo>
                    <a:cubicBezTo>
                      <a:pt x="180" y="959"/>
                      <a:pt x="167" y="957"/>
                      <a:pt x="154" y="952"/>
                    </a:cubicBezTo>
                    <a:cubicBezTo>
                      <a:pt x="154" y="952"/>
                      <a:pt x="153" y="952"/>
                      <a:pt x="152" y="952"/>
                    </a:cubicBezTo>
                    <a:cubicBezTo>
                      <a:pt x="148" y="952"/>
                      <a:pt x="146" y="959"/>
                      <a:pt x="151" y="962"/>
                    </a:cubicBezTo>
                    <a:cubicBezTo>
                      <a:pt x="165" y="967"/>
                      <a:pt x="180" y="969"/>
                      <a:pt x="194" y="969"/>
                    </a:cubicBezTo>
                    <a:cubicBezTo>
                      <a:pt x="227" y="969"/>
                      <a:pt x="260" y="957"/>
                      <a:pt x="290" y="944"/>
                    </a:cubicBezTo>
                    <a:cubicBezTo>
                      <a:pt x="331" y="927"/>
                      <a:pt x="369" y="905"/>
                      <a:pt x="405" y="878"/>
                    </a:cubicBezTo>
                    <a:cubicBezTo>
                      <a:pt x="468" y="832"/>
                      <a:pt x="524" y="770"/>
                      <a:pt x="548" y="694"/>
                    </a:cubicBezTo>
                    <a:cubicBezTo>
                      <a:pt x="612" y="499"/>
                      <a:pt x="449" y="332"/>
                      <a:pt x="313" y="218"/>
                    </a:cubicBezTo>
                    <a:cubicBezTo>
                      <a:pt x="217" y="137"/>
                      <a:pt x="114" y="65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9C6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5"/>
              <p:cNvSpPr/>
              <p:nvPr/>
            </p:nvSpPr>
            <p:spPr>
              <a:xfrm>
                <a:off x="6288939" y="2105038"/>
                <a:ext cx="37271" cy="67088"/>
              </a:xfrm>
              <a:custGeom>
                <a:rect b="b" l="l" r="r" t="t"/>
                <a:pathLst>
                  <a:path extrusionOk="0" h="774" w="430">
                    <a:moveTo>
                      <a:pt x="4" y="1"/>
                    </a:moveTo>
                    <a:cubicBezTo>
                      <a:pt x="2" y="1"/>
                      <a:pt x="0" y="4"/>
                      <a:pt x="3" y="5"/>
                    </a:cubicBezTo>
                    <a:cubicBezTo>
                      <a:pt x="121" y="71"/>
                      <a:pt x="233" y="150"/>
                      <a:pt x="333" y="243"/>
                    </a:cubicBezTo>
                    <a:cubicBezTo>
                      <a:pt x="356" y="263"/>
                      <a:pt x="379" y="286"/>
                      <a:pt x="396" y="313"/>
                    </a:cubicBezTo>
                    <a:cubicBezTo>
                      <a:pt x="415" y="344"/>
                      <a:pt x="421" y="379"/>
                      <a:pt x="418" y="416"/>
                    </a:cubicBezTo>
                    <a:cubicBezTo>
                      <a:pt x="411" y="480"/>
                      <a:pt x="384" y="542"/>
                      <a:pt x="351" y="596"/>
                    </a:cubicBezTo>
                    <a:cubicBezTo>
                      <a:pt x="313" y="659"/>
                      <a:pt x="264" y="714"/>
                      <a:pt x="215" y="766"/>
                    </a:cubicBezTo>
                    <a:cubicBezTo>
                      <a:pt x="212" y="769"/>
                      <a:pt x="215" y="774"/>
                      <a:pt x="218" y="774"/>
                    </a:cubicBezTo>
                    <a:cubicBezTo>
                      <a:pt x="219" y="774"/>
                      <a:pt x="220" y="773"/>
                      <a:pt x="221" y="772"/>
                    </a:cubicBezTo>
                    <a:cubicBezTo>
                      <a:pt x="311" y="680"/>
                      <a:pt x="401" y="571"/>
                      <a:pt x="424" y="439"/>
                    </a:cubicBezTo>
                    <a:cubicBezTo>
                      <a:pt x="429" y="407"/>
                      <a:pt x="430" y="374"/>
                      <a:pt x="420" y="342"/>
                    </a:cubicBezTo>
                    <a:cubicBezTo>
                      <a:pt x="409" y="314"/>
                      <a:pt x="391" y="289"/>
                      <a:pt x="369" y="266"/>
                    </a:cubicBezTo>
                    <a:cubicBezTo>
                      <a:pt x="321" y="217"/>
                      <a:pt x="266" y="174"/>
                      <a:pt x="211" y="133"/>
                    </a:cubicBezTo>
                    <a:cubicBezTo>
                      <a:pt x="145" y="83"/>
                      <a:pt x="76" y="40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9C6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5"/>
              <p:cNvSpPr/>
              <p:nvPr/>
            </p:nvSpPr>
            <p:spPr>
              <a:xfrm>
                <a:off x="6270824" y="2135374"/>
                <a:ext cx="27910" cy="17682"/>
              </a:xfrm>
              <a:custGeom>
                <a:rect b="b" l="l" r="r" t="t"/>
                <a:pathLst>
                  <a:path extrusionOk="0" h="204" w="322">
                    <a:moveTo>
                      <a:pt x="4" y="0"/>
                    </a:moveTo>
                    <a:cubicBezTo>
                      <a:pt x="3" y="0"/>
                      <a:pt x="1" y="2"/>
                      <a:pt x="2" y="4"/>
                    </a:cubicBezTo>
                    <a:cubicBezTo>
                      <a:pt x="69" y="116"/>
                      <a:pt x="188" y="191"/>
                      <a:pt x="318" y="203"/>
                    </a:cubicBezTo>
                    <a:cubicBezTo>
                      <a:pt x="321" y="203"/>
                      <a:pt x="321" y="198"/>
                      <a:pt x="318" y="198"/>
                    </a:cubicBezTo>
                    <a:cubicBezTo>
                      <a:pt x="191" y="186"/>
                      <a:pt x="72" y="111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9C6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5"/>
              <p:cNvSpPr/>
              <p:nvPr/>
            </p:nvSpPr>
            <p:spPr>
              <a:xfrm>
                <a:off x="6278018" y="2151062"/>
                <a:ext cx="33458" cy="23836"/>
              </a:xfrm>
              <a:custGeom>
                <a:rect b="b" l="l" r="r" t="t"/>
                <a:pathLst>
                  <a:path extrusionOk="0" h="275" w="386">
                    <a:moveTo>
                      <a:pt x="77" y="0"/>
                    </a:moveTo>
                    <a:cubicBezTo>
                      <a:pt x="77" y="0"/>
                      <a:pt x="76" y="0"/>
                      <a:pt x="76" y="1"/>
                    </a:cubicBezTo>
                    <a:cubicBezTo>
                      <a:pt x="10" y="33"/>
                      <a:pt x="1" y="124"/>
                      <a:pt x="39" y="182"/>
                    </a:cubicBezTo>
                    <a:cubicBezTo>
                      <a:pt x="80" y="244"/>
                      <a:pt x="161" y="274"/>
                      <a:pt x="236" y="274"/>
                    </a:cubicBezTo>
                    <a:cubicBezTo>
                      <a:pt x="245" y="274"/>
                      <a:pt x="254" y="274"/>
                      <a:pt x="263" y="273"/>
                    </a:cubicBezTo>
                    <a:cubicBezTo>
                      <a:pt x="308" y="269"/>
                      <a:pt x="352" y="252"/>
                      <a:pt x="383" y="217"/>
                    </a:cubicBezTo>
                    <a:cubicBezTo>
                      <a:pt x="386" y="215"/>
                      <a:pt x="383" y="211"/>
                      <a:pt x="381" y="211"/>
                    </a:cubicBezTo>
                    <a:cubicBezTo>
                      <a:pt x="380" y="211"/>
                      <a:pt x="379" y="212"/>
                      <a:pt x="379" y="212"/>
                    </a:cubicBezTo>
                    <a:cubicBezTo>
                      <a:pt x="342" y="251"/>
                      <a:pt x="290" y="267"/>
                      <a:pt x="237" y="267"/>
                    </a:cubicBezTo>
                    <a:cubicBezTo>
                      <a:pt x="189" y="267"/>
                      <a:pt x="140" y="254"/>
                      <a:pt x="101" y="231"/>
                    </a:cubicBezTo>
                    <a:cubicBezTo>
                      <a:pt x="60" y="206"/>
                      <a:pt x="26" y="166"/>
                      <a:pt x="22" y="116"/>
                    </a:cubicBezTo>
                    <a:cubicBezTo>
                      <a:pt x="19" y="72"/>
                      <a:pt x="38" y="25"/>
                      <a:pt x="79" y="5"/>
                    </a:cubicBezTo>
                    <a:cubicBezTo>
                      <a:pt x="81" y="4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rgbClr val="9C6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5"/>
              <p:cNvSpPr/>
              <p:nvPr/>
            </p:nvSpPr>
            <p:spPr>
              <a:xfrm>
                <a:off x="6354899" y="2106424"/>
                <a:ext cx="34324" cy="53047"/>
              </a:xfrm>
              <a:custGeom>
                <a:rect b="b" l="l" r="r" t="t"/>
                <a:pathLst>
                  <a:path extrusionOk="0" h="612" w="396">
                    <a:moveTo>
                      <a:pt x="393" y="1"/>
                    </a:moveTo>
                    <a:cubicBezTo>
                      <a:pt x="393" y="1"/>
                      <a:pt x="392" y="1"/>
                      <a:pt x="392" y="1"/>
                    </a:cubicBezTo>
                    <a:cubicBezTo>
                      <a:pt x="357" y="43"/>
                      <a:pt x="312" y="77"/>
                      <a:pt x="269" y="111"/>
                    </a:cubicBezTo>
                    <a:cubicBezTo>
                      <a:pt x="225" y="147"/>
                      <a:pt x="178" y="182"/>
                      <a:pt x="136" y="222"/>
                    </a:cubicBezTo>
                    <a:cubicBezTo>
                      <a:pt x="88" y="265"/>
                      <a:pt x="46" y="318"/>
                      <a:pt x="25" y="378"/>
                    </a:cubicBezTo>
                    <a:cubicBezTo>
                      <a:pt x="1" y="441"/>
                      <a:pt x="0" y="516"/>
                      <a:pt x="58" y="559"/>
                    </a:cubicBezTo>
                    <a:cubicBezTo>
                      <a:pt x="106" y="594"/>
                      <a:pt x="165" y="612"/>
                      <a:pt x="225" y="612"/>
                    </a:cubicBezTo>
                    <a:cubicBezTo>
                      <a:pt x="246" y="612"/>
                      <a:pt x="267" y="610"/>
                      <a:pt x="287" y="605"/>
                    </a:cubicBezTo>
                    <a:cubicBezTo>
                      <a:pt x="292" y="604"/>
                      <a:pt x="290" y="597"/>
                      <a:pt x="286" y="597"/>
                    </a:cubicBezTo>
                    <a:cubicBezTo>
                      <a:pt x="285" y="597"/>
                      <a:pt x="285" y="597"/>
                      <a:pt x="285" y="597"/>
                    </a:cubicBezTo>
                    <a:cubicBezTo>
                      <a:pt x="268" y="599"/>
                      <a:pt x="252" y="600"/>
                      <a:pt x="235" y="600"/>
                    </a:cubicBezTo>
                    <a:cubicBezTo>
                      <a:pt x="179" y="600"/>
                      <a:pt x="124" y="587"/>
                      <a:pt x="76" y="557"/>
                    </a:cubicBezTo>
                    <a:cubicBezTo>
                      <a:pt x="42" y="535"/>
                      <a:pt x="22" y="506"/>
                      <a:pt x="20" y="465"/>
                    </a:cubicBezTo>
                    <a:cubicBezTo>
                      <a:pt x="19" y="430"/>
                      <a:pt x="27" y="394"/>
                      <a:pt x="41" y="362"/>
                    </a:cubicBezTo>
                    <a:cubicBezTo>
                      <a:pt x="87" y="257"/>
                      <a:pt x="185" y="190"/>
                      <a:pt x="271" y="119"/>
                    </a:cubicBezTo>
                    <a:cubicBezTo>
                      <a:pt x="314" y="83"/>
                      <a:pt x="359" y="47"/>
                      <a:pt x="394" y="3"/>
                    </a:cubicBezTo>
                    <a:cubicBezTo>
                      <a:pt x="395" y="3"/>
                      <a:pt x="395" y="1"/>
                      <a:pt x="393" y="1"/>
                    </a:cubicBezTo>
                    <a:close/>
                  </a:path>
                </a:pathLst>
              </a:custGeom>
              <a:solidFill>
                <a:srgbClr val="9C6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5"/>
              <p:cNvSpPr/>
              <p:nvPr/>
            </p:nvSpPr>
            <p:spPr>
              <a:xfrm>
                <a:off x="6912310" y="1862172"/>
                <a:ext cx="243650" cy="270694"/>
              </a:xfrm>
              <a:custGeom>
                <a:rect b="b" l="l" r="r" t="t"/>
                <a:pathLst>
                  <a:path extrusionOk="0" h="3123" w="2811">
                    <a:moveTo>
                      <a:pt x="1821" y="1"/>
                    </a:moveTo>
                    <a:cubicBezTo>
                      <a:pt x="1787" y="1"/>
                      <a:pt x="1756" y="8"/>
                      <a:pt x="1727" y="24"/>
                    </a:cubicBezTo>
                    <a:cubicBezTo>
                      <a:pt x="1727" y="24"/>
                      <a:pt x="1" y="2146"/>
                      <a:pt x="142" y="2386"/>
                    </a:cubicBezTo>
                    <a:cubicBezTo>
                      <a:pt x="264" y="2598"/>
                      <a:pt x="804" y="3122"/>
                      <a:pt x="1071" y="3122"/>
                    </a:cubicBezTo>
                    <a:cubicBezTo>
                      <a:pt x="1109" y="3122"/>
                      <a:pt x="1142" y="3112"/>
                      <a:pt x="1167" y="3088"/>
                    </a:cubicBezTo>
                    <a:cubicBezTo>
                      <a:pt x="1366" y="2899"/>
                      <a:pt x="2757" y="1295"/>
                      <a:pt x="2785" y="1088"/>
                    </a:cubicBezTo>
                    <a:cubicBezTo>
                      <a:pt x="2810" y="898"/>
                      <a:pt x="2189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5"/>
              <p:cNvSpPr/>
              <p:nvPr/>
            </p:nvSpPr>
            <p:spPr>
              <a:xfrm>
                <a:off x="6927739" y="1871533"/>
                <a:ext cx="243564" cy="270694"/>
              </a:xfrm>
              <a:custGeom>
                <a:rect b="b" l="l" r="r" t="t"/>
                <a:pathLst>
                  <a:path extrusionOk="0" h="3123" w="2810">
                    <a:moveTo>
                      <a:pt x="1821" y="1"/>
                    </a:moveTo>
                    <a:cubicBezTo>
                      <a:pt x="1787" y="1"/>
                      <a:pt x="1756" y="8"/>
                      <a:pt x="1727" y="24"/>
                    </a:cubicBezTo>
                    <a:cubicBezTo>
                      <a:pt x="1727" y="24"/>
                      <a:pt x="1" y="2146"/>
                      <a:pt x="140" y="2387"/>
                    </a:cubicBezTo>
                    <a:cubicBezTo>
                      <a:pt x="264" y="2598"/>
                      <a:pt x="805" y="3123"/>
                      <a:pt x="1071" y="3123"/>
                    </a:cubicBezTo>
                    <a:cubicBezTo>
                      <a:pt x="1109" y="3123"/>
                      <a:pt x="1141" y="3112"/>
                      <a:pt x="1166" y="3089"/>
                    </a:cubicBezTo>
                    <a:cubicBezTo>
                      <a:pt x="1365" y="2900"/>
                      <a:pt x="2757" y="1295"/>
                      <a:pt x="2785" y="1088"/>
                    </a:cubicBezTo>
                    <a:cubicBezTo>
                      <a:pt x="2810" y="898"/>
                      <a:pt x="2189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5"/>
              <p:cNvSpPr/>
              <p:nvPr/>
            </p:nvSpPr>
            <p:spPr>
              <a:xfrm>
                <a:off x="6998813" y="1939574"/>
                <a:ext cx="157320" cy="601802"/>
              </a:xfrm>
              <a:custGeom>
                <a:rect b="b" l="l" r="r" t="t"/>
                <a:pathLst>
                  <a:path extrusionOk="0" h="6943" w="1815">
                    <a:moveTo>
                      <a:pt x="936" y="0"/>
                    </a:moveTo>
                    <a:cubicBezTo>
                      <a:pt x="916" y="0"/>
                      <a:pt x="904" y="6"/>
                      <a:pt x="901" y="20"/>
                    </a:cubicBezTo>
                    <a:cubicBezTo>
                      <a:pt x="885" y="112"/>
                      <a:pt x="818" y="198"/>
                      <a:pt x="926" y="247"/>
                    </a:cubicBezTo>
                    <a:cubicBezTo>
                      <a:pt x="1034" y="296"/>
                      <a:pt x="1323" y="354"/>
                      <a:pt x="1391" y="479"/>
                    </a:cubicBezTo>
                    <a:cubicBezTo>
                      <a:pt x="1459" y="603"/>
                      <a:pt x="1561" y="852"/>
                      <a:pt x="1525" y="852"/>
                    </a:cubicBezTo>
                    <a:cubicBezTo>
                      <a:pt x="1524" y="852"/>
                      <a:pt x="1524" y="852"/>
                      <a:pt x="1523" y="852"/>
                    </a:cubicBezTo>
                    <a:cubicBezTo>
                      <a:pt x="1482" y="846"/>
                      <a:pt x="1374" y="530"/>
                      <a:pt x="1265" y="477"/>
                    </a:cubicBezTo>
                    <a:cubicBezTo>
                      <a:pt x="1164" y="427"/>
                      <a:pt x="853" y="199"/>
                      <a:pt x="749" y="199"/>
                    </a:cubicBezTo>
                    <a:cubicBezTo>
                      <a:pt x="742" y="199"/>
                      <a:pt x="736" y="200"/>
                      <a:pt x="730" y="203"/>
                    </a:cubicBezTo>
                    <a:cubicBezTo>
                      <a:pt x="653" y="240"/>
                      <a:pt x="585" y="336"/>
                      <a:pt x="634" y="376"/>
                    </a:cubicBezTo>
                    <a:cubicBezTo>
                      <a:pt x="682" y="415"/>
                      <a:pt x="969" y="593"/>
                      <a:pt x="969" y="593"/>
                    </a:cubicBezTo>
                    <a:cubicBezTo>
                      <a:pt x="969" y="593"/>
                      <a:pt x="669" y="442"/>
                      <a:pt x="598" y="442"/>
                    </a:cubicBezTo>
                    <a:cubicBezTo>
                      <a:pt x="591" y="442"/>
                      <a:pt x="587" y="443"/>
                      <a:pt x="584" y="445"/>
                    </a:cubicBezTo>
                    <a:cubicBezTo>
                      <a:pt x="556" y="478"/>
                      <a:pt x="490" y="482"/>
                      <a:pt x="537" y="593"/>
                    </a:cubicBezTo>
                    <a:cubicBezTo>
                      <a:pt x="584" y="703"/>
                      <a:pt x="908" y="900"/>
                      <a:pt x="961" y="977"/>
                    </a:cubicBezTo>
                    <a:cubicBezTo>
                      <a:pt x="1014" y="1055"/>
                      <a:pt x="1166" y="1347"/>
                      <a:pt x="1123" y="1353"/>
                    </a:cubicBezTo>
                    <a:cubicBezTo>
                      <a:pt x="1123" y="1353"/>
                      <a:pt x="1123" y="1353"/>
                      <a:pt x="1122" y="1353"/>
                    </a:cubicBezTo>
                    <a:cubicBezTo>
                      <a:pt x="1077" y="1353"/>
                      <a:pt x="938" y="1108"/>
                      <a:pt x="882" y="1025"/>
                    </a:cubicBezTo>
                    <a:cubicBezTo>
                      <a:pt x="830" y="949"/>
                      <a:pt x="548" y="654"/>
                      <a:pt x="460" y="654"/>
                    </a:cubicBezTo>
                    <a:cubicBezTo>
                      <a:pt x="453" y="654"/>
                      <a:pt x="447" y="657"/>
                      <a:pt x="442" y="661"/>
                    </a:cubicBezTo>
                    <a:cubicBezTo>
                      <a:pt x="389" y="721"/>
                      <a:pt x="329" y="742"/>
                      <a:pt x="384" y="814"/>
                    </a:cubicBezTo>
                    <a:cubicBezTo>
                      <a:pt x="438" y="886"/>
                      <a:pt x="665" y="1048"/>
                      <a:pt x="695" y="1125"/>
                    </a:cubicBezTo>
                    <a:cubicBezTo>
                      <a:pt x="727" y="1202"/>
                      <a:pt x="806" y="1384"/>
                      <a:pt x="766" y="1433"/>
                    </a:cubicBezTo>
                    <a:cubicBezTo>
                      <a:pt x="727" y="1481"/>
                      <a:pt x="289" y="1942"/>
                      <a:pt x="437" y="2382"/>
                    </a:cubicBezTo>
                    <a:cubicBezTo>
                      <a:pt x="586" y="2821"/>
                      <a:pt x="0" y="5970"/>
                      <a:pt x="217" y="6315"/>
                    </a:cubicBezTo>
                    <a:cubicBezTo>
                      <a:pt x="280" y="6415"/>
                      <a:pt x="715" y="6942"/>
                      <a:pt x="1096" y="6942"/>
                    </a:cubicBezTo>
                    <a:cubicBezTo>
                      <a:pt x="1325" y="6942"/>
                      <a:pt x="1534" y="6752"/>
                      <a:pt x="1631" y="6163"/>
                    </a:cubicBezTo>
                    <a:cubicBezTo>
                      <a:pt x="1692" y="5798"/>
                      <a:pt x="934" y="2337"/>
                      <a:pt x="1043" y="2140"/>
                    </a:cubicBezTo>
                    <a:cubicBezTo>
                      <a:pt x="1153" y="1944"/>
                      <a:pt x="1755" y="1637"/>
                      <a:pt x="1775" y="1267"/>
                    </a:cubicBezTo>
                    <a:cubicBezTo>
                      <a:pt x="1796" y="898"/>
                      <a:pt x="1814" y="629"/>
                      <a:pt x="1607" y="404"/>
                    </a:cubicBezTo>
                    <a:cubicBezTo>
                      <a:pt x="1429" y="213"/>
                      <a:pt x="1052" y="0"/>
                      <a:pt x="936" y="0"/>
                    </a:cubicBezTo>
                    <a:close/>
                  </a:path>
                </a:pathLst>
              </a:custGeom>
              <a:solidFill>
                <a:srgbClr val="CD9C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5"/>
              <p:cNvSpPr/>
              <p:nvPr/>
            </p:nvSpPr>
            <p:spPr>
              <a:xfrm>
                <a:off x="7077861" y="1987332"/>
                <a:ext cx="39958" cy="51486"/>
              </a:xfrm>
              <a:custGeom>
                <a:rect b="b" l="l" r="r" t="t"/>
                <a:pathLst>
                  <a:path extrusionOk="0" h="594" w="461">
                    <a:moveTo>
                      <a:pt x="0" y="0"/>
                    </a:moveTo>
                    <a:lnTo>
                      <a:pt x="460" y="594"/>
                    </a:lnTo>
                    <a:cubicBezTo>
                      <a:pt x="365" y="359"/>
                      <a:pt x="203" y="152"/>
                      <a:pt x="0" y="0"/>
                    </a:cubicBezTo>
                    <a:close/>
                  </a:path>
                </a:pathLst>
              </a:custGeom>
              <a:solidFill>
                <a:srgbClr val="80471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5"/>
              <p:cNvSpPr/>
              <p:nvPr/>
            </p:nvSpPr>
            <p:spPr>
              <a:xfrm>
                <a:off x="6767302" y="1864079"/>
                <a:ext cx="68735" cy="99246"/>
              </a:xfrm>
              <a:custGeom>
                <a:rect b="b" l="l" r="r" t="t"/>
                <a:pathLst>
                  <a:path extrusionOk="0" h="1145" w="793">
                    <a:moveTo>
                      <a:pt x="581" y="0"/>
                    </a:moveTo>
                    <a:cubicBezTo>
                      <a:pt x="577" y="0"/>
                      <a:pt x="573" y="1"/>
                      <a:pt x="569" y="2"/>
                    </a:cubicBezTo>
                    <a:cubicBezTo>
                      <a:pt x="466" y="30"/>
                      <a:pt x="436" y="476"/>
                      <a:pt x="394" y="626"/>
                    </a:cubicBezTo>
                    <a:cubicBezTo>
                      <a:pt x="352" y="777"/>
                      <a:pt x="128" y="795"/>
                      <a:pt x="63" y="871"/>
                    </a:cubicBezTo>
                    <a:cubicBezTo>
                      <a:pt x="0" y="946"/>
                      <a:pt x="278" y="1144"/>
                      <a:pt x="396" y="1144"/>
                    </a:cubicBezTo>
                    <a:cubicBezTo>
                      <a:pt x="399" y="1144"/>
                      <a:pt x="402" y="1144"/>
                      <a:pt x="405" y="1144"/>
                    </a:cubicBezTo>
                    <a:cubicBezTo>
                      <a:pt x="518" y="1133"/>
                      <a:pt x="610" y="1103"/>
                      <a:pt x="703" y="1010"/>
                    </a:cubicBezTo>
                    <a:cubicBezTo>
                      <a:pt x="792" y="920"/>
                      <a:pt x="742" y="0"/>
                      <a:pt x="5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5"/>
              <p:cNvSpPr/>
              <p:nvPr/>
            </p:nvSpPr>
            <p:spPr>
              <a:xfrm>
                <a:off x="6764528" y="1875780"/>
                <a:ext cx="4161" cy="54607"/>
              </a:xfrm>
              <a:custGeom>
                <a:rect b="b" l="l" r="r" t="t"/>
                <a:pathLst>
                  <a:path extrusionOk="0" h="630" w="48">
                    <a:moveTo>
                      <a:pt x="7" y="1"/>
                    </a:moveTo>
                    <a:cubicBezTo>
                      <a:pt x="3" y="1"/>
                      <a:pt x="0" y="3"/>
                      <a:pt x="1" y="7"/>
                    </a:cubicBezTo>
                    <a:cubicBezTo>
                      <a:pt x="22" y="166"/>
                      <a:pt x="32" y="327"/>
                      <a:pt x="30" y="487"/>
                    </a:cubicBezTo>
                    <a:cubicBezTo>
                      <a:pt x="30" y="533"/>
                      <a:pt x="29" y="578"/>
                      <a:pt x="27" y="623"/>
                    </a:cubicBezTo>
                    <a:cubicBezTo>
                      <a:pt x="27" y="627"/>
                      <a:pt x="30" y="629"/>
                      <a:pt x="33" y="629"/>
                    </a:cubicBezTo>
                    <a:cubicBezTo>
                      <a:pt x="36" y="629"/>
                      <a:pt x="40" y="627"/>
                      <a:pt x="40" y="623"/>
                    </a:cubicBezTo>
                    <a:cubicBezTo>
                      <a:pt x="48" y="463"/>
                      <a:pt x="44" y="302"/>
                      <a:pt x="29" y="142"/>
                    </a:cubicBezTo>
                    <a:cubicBezTo>
                      <a:pt x="25" y="96"/>
                      <a:pt x="20" y="52"/>
                      <a:pt x="14" y="7"/>
                    </a:cubicBezTo>
                    <a:cubicBezTo>
                      <a:pt x="13" y="3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rgbClr val="490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5"/>
              <p:cNvSpPr/>
              <p:nvPr/>
            </p:nvSpPr>
            <p:spPr>
              <a:xfrm>
                <a:off x="6884834" y="1865033"/>
                <a:ext cx="5981" cy="72722"/>
              </a:xfrm>
              <a:custGeom>
                <a:rect b="b" l="l" r="r" t="t"/>
                <a:pathLst>
                  <a:path extrusionOk="0" h="839" w="69">
                    <a:moveTo>
                      <a:pt x="44" y="0"/>
                    </a:moveTo>
                    <a:cubicBezTo>
                      <a:pt x="41" y="0"/>
                      <a:pt x="38" y="2"/>
                      <a:pt x="39" y="7"/>
                    </a:cubicBezTo>
                    <a:cubicBezTo>
                      <a:pt x="50" y="114"/>
                      <a:pt x="54" y="222"/>
                      <a:pt x="53" y="328"/>
                    </a:cubicBezTo>
                    <a:cubicBezTo>
                      <a:pt x="52" y="435"/>
                      <a:pt x="44" y="542"/>
                      <a:pt x="31" y="649"/>
                    </a:cubicBezTo>
                    <a:cubicBezTo>
                      <a:pt x="23" y="710"/>
                      <a:pt x="13" y="771"/>
                      <a:pt x="1" y="830"/>
                    </a:cubicBezTo>
                    <a:cubicBezTo>
                      <a:pt x="0" y="835"/>
                      <a:pt x="4" y="838"/>
                      <a:pt x="8" y="838"/>
                    </a:cubicBezTo>
                    <a:cubicBezTo>
                      <a:pt x="11" y="838"/>
                      <a:pt x="13" y="837"/>
                      <a:pt x="13" y="833"/>
                    </a:cubicBezTo>
                    <a:cubicBezTo>
                      <a:pt x="35" y="729"/>
                      <a:pt x="49" y="622"/>
                      <a:pt x="58" y="515"/>
                    </a:cubicBezTo>
                    <a:cubicBezTo>
                      <a:pt x="66" y="407"/>
                      <a:pt x="69" y="299"/>
                      <a:pt x="65" y="191"/>
                    </a:cubicBezTo>
                    <a:cubicBezTo>
                      <a:pt x="63" y="129"/>
                      <a:pt x="59" y="68"/>
                      <a:pt x="51" y="7"/>
                    </a:cubicBezTo>
                    <a:cubicBezTo>
                      <a:pt x="51" y="2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490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5"/>
              <p:cNvSpPr/>
              <p:nvPr/>
            </p:nvSpPr>
            <p:spPr>
              <a:xfrm>
                <a:off x="6731592" y="1775237"/>
                <a:ext cx="49146" cy="30250"/>
              </a:xfrm>
              <a:custGeom>
                <a:rect b="b" l="l" r="r" t="t"/>
                <a:pathLst>
                  <a:path extrusionOk="0" h="349" w="567">
                    <a:moveTo>
                      <a:pt x="382" y="1"/>
                    </a:moveTo>
                    <a:cubicBezTo>
                      <a:pt x="357" y="1"/>
                      <a:pt x="333" y="4"/>
                      <a:pt x="310" y="9"/>
                    </a:cubicBezTo>
                    <a:cubicBezTo>
                      <a:pt x="212" y="32"/>
                      <a:pt x="135" y="101"/>
                      <a:pt x="80" y="183"/>
                    </a:cubicBezTo>
                    <a:cubicBezTo>
                      <a:pt x="47" y="231"/>
                      <a:pt x="23" y="286"/>
                      <a:pt x="2" y="340"/>
                    </a:cubicBezTo>
                    <a:cubicBezTo>
                      <a:pt x="1" y="345"/>
                      <a:pt x="5" y="348"/>
                      <a:pt x="8" y="348"/>
                    </a:cubicBezTo>
                    <a:cubicBezTo>
                      <a:pt x="11" y="348"/>
                      <a:pt x="14" y="347"/>
                      <a:pt x="14" y="343"/>
                    </a:cubicBezTo>
                    <a:cubicBezTo>
                      <a:pt x="48" y="252"/>
                      <a:pt x="98" y="160"/>
                      <a:pt x="173" y="95"/>
                    </a:cubicBezTo>
                    <a:cubicBezTo>
                      <a:pt x="231" y="44"/>
                      <a:pt x="305" y="13"/>
                      <a:pt x="382" y="13"/>
                    </a:cubicBezTo>
                    <a:cubicBezTo>
                      <a:pt x="396" y="13"/>
                      <a:pt x="410" y="14"/>
                      <a:pt x="425" y="16"/>
                    </a:cubicBezTo>
                    <a:cubicBezTo>
                      <a:pt x="474" y="24"/>
                      <a:pt x="519" y="46"/>
                      <a:pt x="553" y="81"/>
                    </a:cubicBezTo>
                    <a:cubicBezTo>
                      <a:pt x="555" y="82"/>
                      <a:pt x="556" y="83"/>
                      <a:pt x="558" y="83"/>
                    </a:cubicBezTo>
                    <a:cubicBezTo>
                      <a:pt x="563" y="83"/>
                      <a:pt x="567" y="76"/>
                      <a:pt x="563" y="72"/>
                    </a:cubicBezTo>
                    <a:cubicBezTo>
                      <a:pt x="515" y="23"/>
                      <a:pt x="449" y="1"/>
                      <a:pt x="382" y="1"/>
                    </a:cubicBezTo>
                    <a:close/>
                  </a:path>
                </a:pathLst>
              </a:custGeom>
              <a:solidFill>
                <a:srgbClr val="490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5"/>
              <p:cNvSpPr/>
              <p:nvPr/>
            </p:nvSpPr>
            <p:spPr>
              <a:xfrm>
                <a:off x="6802146" y="2027029"/>
                <a:ext cx="69515" cy="27910"/>
              </a:xfrm>
              <a:custGeom>
                <a:rect b="b" l="l" r="r" t="t"/>
                <a:pathLst>
                  <a:path extrusionOk="0" h="322" w="802">
                    <a:moveTo>
                      <a:pt x="648" y="1"/>
                    </a:moveTo>
                    <a:cubicBezTo>
                      <a:pt x="542" y="1"/>
                      <a:pt x="437" y="13"/>
                      <a:pt x="336" y="46"/>
                    </a:cubicBezTo>
                    <a:cubicBezTo>
                      <a:pt x="213" y="87"/>
                      <a:pt x="104" y="156"/>
                      <a:pt x="1" y="233"/>
                    </a:cubicBezTo>
                    <a:cubicBezTo>
                      <a:pt x="91" y="285"/>
                      <a:pt x="186" y="322"/>
                      <a:pt x="275" y="322"/>
                    </a:cubicBezTo>
                    <a:cubicBezTo>
                      <a:pt x="297" y="322"/>
                      <a:pt x="319" y="319"/>
                      <a:pt x="340" y="315"/>
                    </a:cubicBezTo>
                    <a:cubicBezTo>
                      <a:pt x="484" y="283"/>
                      <a:pt x="663" y="151"/>
                      <a:pt x="802" y="8"/>
                    </a:cubicBezTo>
                    <a:cubicBezTo>
                      <a:pt x="750" y="4"/>
                      <a:pt x="699" y="1"/>
                      <a:pt x="648" y="1"/>
                    </a:cubicBezTo>
                    <a:close/>
                  </a:path>
                </a:pathLst>
              </a:custGeom>
              <a:solidFill>
                <a:srgbClr val="C88A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5"/>
              <p:cNvSpPr/>
              <p:nvPr/>
            </p:nvSpPr>
            <p:spPr>
              <a:xfrm>
                <a:off x="6771462" y="1987679"/>
                <a:ext cx="105313" cy="22536"/>
              </a:xfrm>
              <a:custGeom>
                <a:rect b="b" l="l" r="r" t="t"/>
                <a:pathLst>
                  <a:path extrusionOk="0" h="260" w="1215">
                    <a:moveTo>
                      <a:pt x="1071" y="0"/>
                    </a:moveTo>
                    <a:cubicBezTo>
                      <a:pt x="711" y="0"/>
                      <a:pt x="176" y="129"/>
                      <a:pt x="1" y="235"/>
                    </a:cubicBezTo>
                    <a:cubicBezTo>
                      <a:pt x="88" y="252"/>
                      <a:pt x="177" y="259"/>
                      <a:pt x="265" y="259"/>
                    </a:cubicBezTo>
                    <a:cubicBezTo>
                      <a:pt x="463" y="259"/>
                      <a:pt x="663" y="221"/>
                      <a:pt x="851" y="159"/>
                    </a:cubicBezTo>
                    <a:cubicBezTo>
                      <a:pt x="976" y="118"/>
                      <a:pt x="1096" y="66"/>
                      <a:pt x="1214" y="9"/>
                    </a:cubicBezTo>
                    <a:cubicBezTo>
                      <a:pt x="1171" y="3"/>
                      <a:pt x="1123" y="0"/>
                      <a:pt x="1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5"/>
              <p:cNvSpPr/>
              <p:nvPr/>
            </p:nvSpPr>
            <p:spPr>
              <a:xfrm>
                <a:off x="6766175" y="1988372"/>
                <a:ext cx="129930" cy="58941"/>
              </a:xfrm>
              <a:custGeom>
                <a:rect b="b" l="l" r="r" t="t"/>
                <a:pathLst>
                  <a:path extrusionOk="0" h="680" w="1499">
                    <a:moveTo>
                      <a:pt x="1275" y="1"/>
                    </a:moveTo>
                    <a:cubicBezTo>
                      <a:pt x="1157" y="58"/>
                      <a:pt x="1037" y="110"/>
                      <a:pt x="912" y="151"/>
                    </a:cubicBezTo>
                    <a:cubicBezTo>
                      <a:pt x="724" y="213"/>
                      <a:pt x="524" y="251"/>
                      <a:pt x="326" y="251"/>
                    </a:cubicBezTo>
                    <a:cubicBezTo>
                      <a:pt x="238" y="251"/>
                      <a:pt x="149" y="244"/>
                      <a:pt x="62" y="227"/>
                    </a:cubicBezTo>
                    <a:cubicBezTo>
                      <a:pt x="27" y="249"/>
                      <a:pt x="5" y="269"/>
                      <a:pt x="4" y="288"/>
                    </a:cubicBezTo>
                    <a:cubicBezTo>
                      <a:pt x="0" y="323"/>
                      <a:pt x="192" y="550"/>
                      <a:pt x="416" y="679"/>
                    </a:cubicBezTo>
                    <a:cubicBezTo>
                      <a:pt x="519" y="602"/>
                      <a:pt x="628" y="533"/>
                      <a:pt x="751" y="492"/>
                    </a:cubicBezTo>
                    <a:cubicBezTo>
                      <a:pt x="852" y="459"/>
                      <a:pt x="957" y="447"/>
                      <a:pt x="1063" y="447"/>
                    </a:cubicBezTo>
                    <a:cubicBezTo>
                      <a:pt x="1114" y="447"/>
                      <a:pt x="1165" y="450"/>
                      <a:pt x="1217" y="454"/>
                    </a:cubicBezTo>
                    <a:cubicBezTo>
                      <a:pt x="1387" y="279"/>
                      <a:pt x="1499" y="87"/>
                      <a:pt x="1411" y="39"/>
                    </a:cubicBezTo>
                    <a:cubicBezTo>
                      <a:pt x="1376" y="20"/>
                      <a:pt x="1330" y="8"/>
                      <a:pt x="1275" y="1"/>
                    </a:cubicBezTo>
                    <a:close/>
                  </a:path>
                </a:pathLst>
              </a:custGeom>
              <a:solidFill>
                <a:srgbClr val="4B0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5"/>
              <p:cNvSpPr/>
              <p:nvPr/>
            </p:nvSpPr>
            <p:spPr>
              <a:xfrm>
                <a:off x="6866199" y="3103195"/>
                <a:ext cx="116148" cy="82170"/>
              </a:xfrm>
              <a:custGeom>
                <a:rect b="b" l="l" r="r" t="t"/>
                <a:pathLst>
                  <a:path extrusionOk="0" h="948" w="1340">
                    <a:moveTo>
                      <a:pt x="9" y="1"/>
                    </a:moveTo>
                    <a:cubicBezTo>
                      <a:pt x="3" y="1"/>
                      <a:pt x="1" y="11"/>
                      <a:pt x="8" y="13"/>
                    </a:cubicBezTo>
                    <a:cubicBezTo>
                      <a:pt x="111" y="42"/>
                      <a:pt x="212" y="78"/>
                      <a:pt x="311" y="121"/>
                    </a:cubicBezTo>
                    <a:cubicBezTo>
                      <a:pt x="408" y="165"/>
                      <a:pt x="503" y="213"/>
                      <a:pt x="594" y="268"/>
                    </a:cubicBezTo>
                    <a:cubicBezTo>
                      <a:pt x="687" y="324"/>
                      <a:pt x="774" y="385"/>
                      <a:pt x="859" y="452"/>
                    </a:cubicBezTo>
                    <a:cubicBezTo>
                      <a:pt x="942" y="518"/>
                      <a:pt x="1021" y="590"/>
                      <a:pt x="1094" y="666"/>
                    </a:cubicBezTo>
                    <a:cubicBezTo>
                      <a:pt x="1169" y="744"/>
                      <a:pt x="1238" y="826"/>
                      <a:pt x="1302" y="912"/>
                    </a:cubicBezTo>
                    <a:cubicBezTo>
                      <a:pt x="1309" y="923"/>
                      <a:pt x="1317" y="934"/>
                      <a:pt x="1325" y="944"/>
                    </a:cubicBezTo>
                    <a:cubicBezTo>
                      <a:pt x="1326" y="946"/>
                      <a:pt x="1328" y="947"/>
                      <a:pt x="1330" y="947"/>
                    </a:cubicBezTo>
                    <a:cubicBezTo>
                      <a:pt x="1335" y="947"/>
                      <a:pt x="1340" y="942"/>
                      <a:pt x="1336" y="938"/>
                    </a:cubicBezTo>
                    <a:cubicBezTo>
                      <a:pt x="1274" y="851"/>
                      <a:pt x="1206" y="766"/>
                      <a:pt x="1132" y="688"/>
                    </a:cubicBezTo>
                    <a:cubicBezTo>
                      <a:pt x="1059" y="609"/>
                      <a:pt x="981" y="536"/>
                      <a:pt x="898" y="467"/>
                    </a:cubicBezTo>
                    <a:cubicBezTo>
                      <a:pt x="814" y="399"/>
                      <a:pt x="727" y="335"/>
                      <a:pt x="637" y="279"/>
                    </a:cubicBezTo>
                    <a:cubicBezTo>
                      <a:pt x="545" y="222"/>
                      <a:pt x="449" y="171"/>
                      <a:pt x="352" y="125"/>
                    </a:cubicBezTo>
                    <a:cubicBezTo>
                      <a:pt x="254" y="81"/>
                      <a:pt x="153" y="43"/>
                      <a:pt x="50" y="12"/>
                    </a:cubicBezTo>
                    <a:cubicBezTo>
                      <a:pt x="38" y="8"/>
                      <a:pt x="25" y="4"/>
                      <a:pt x="11" y="1"/>
                    </a:cubicBezTo>
                    <a:cubicBezTo>
                      <a:pt x="10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5"/>
              <p:cNvSpPr/>
              <p:nvPr/>
            </p:nvSpPr>
            <p:spPr>
              <a:xfrm>
                <a:off x="6882147" y="3133618"/>
                <a:ext cx="64835" cy="36491"/>
              </a:xfrm>
              <a:custGeom>
                <a:rect b="b" l="l" r="r" t="t"/>
                <a:pathLst>
                  <a:path extrusionOk="0" h="421" w="748">
                    <a:moveTo>
                      <a:pt x="10" y="1"/>
                    </a:moveTo>
                    <a:cubicBezTo>
                      <a:pt x="4" y="1"/>
                      <a:pt x="1" y="11"/>
                      <a:pt x="8" y="13"/>
                    </a:cubicBezTo>
                    <a:cubicBezTo>
                      <a:pt x="112" y="46"/>
                      <a:pt x="214" y="87"/>
                      <a:pt x="312" y="137"/>
                    </a:cubicBezTo>
                    <a:cubicBezTo>
                      <a:pt x="408" y="185"/>
                      <a:pt x="501" y="241"/>
                      <a:pt x="588" y="304"/>
                    </a:cubicBezTo>
                    <a:cubicBezTo>
                      <a:pt x="639" y="340"/>
                      <a:pt x="687" y="379"/>
                      <a:pt x="733" y="419"/>
                    </a:cubicBezTo>
                    <a:cubicBezTo>
                      <a:pt x="735" y="420"/>
                      <a:pt x="736" y="421"/>
                      <a:pt x="738" y="421"/>
                    </a:cubicBezTo>
                    <a:cubicBezTo>
                      <a:pt x="743" y="421"/>
                      <a:pt x="747" y="415"/>
                      <a:pt x="743" y="410"/>
                    </a:cubicBezTo>
                    <a:cubicBezTo>
                      <a:pt x="660" y="338"/>
                      <a:pt x="572" y="273"/>
                      <a:pt x="478" y="215"/>
                    </a:cubicBezTo>
                    <a:cubicBezTo>
                      <a:pt x="386" y="157"/>
                      <a:pt x="288" y="107"/>
                      <a:pt x="187" y="65"/>
                    </a:cubicBezTo>
                    <a:cubicBezTo>
                      <a:pt x="130" y="41"/>
                      <a:pt x="71" y="19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5"/>
              <p:cNvSpPr/>
              <p:nvPr/>
            </p:nvSpPr>
            <p:spPr>
              <a:xfrm>
                <a:off x="6872873" y="2858683"/>
                <a:ext cx="31897" cy="68129"/>
              </a:xfrm>
              <a:custGeom>
                <a:rect b="b" l="l" r="r" t="t"/>
                <a:pathLst>
                  <a:path extrusionOk="0" h="786" w="368">
                    <a:moveTo>
                      <a:pt x="29" y="1"/>
                    </a:moveTo>
                    <a:cubicBezTo>
                      <a:pt x="27" y="1"/>
                      <a:pt x="25" y="2"/>
                      <a:pt x="24" y="5"/>
                    </a:cubicBezTo>
                    <a:cubicBezTo>
                      <a:pt x="0" y="120"/>
                      <a:pt x="6" y="240"/>
                      <a:pt x="38" y="352"/>
                    </a:cubicBezTo>
                    <a:cubicBezTo>
                      <a:pt x="70" y="465"/>
                      <a:pt x="128" y="570"/>
                      <a:pt x="206" y="657"/>
                    </a:cubicBezTo>
                    <a:cubicBezTo>
                      <a:pt x="249" y="707"/>
                      <a:pt x="299" y="750"/>
                      <a:pt x="355" y="785"/>
                    </a:cubicBezTo>
                    <a:cubicBezTo>
                      <a:pt x="356" y="785"/>
                      <a:pt x="357" y="786"/>
                      <a:pt x="358" y="786"/>
                    </a:cubicBezTo>
                    <a:cubicBezTo>
                      <a:pt x="364" y="786"/>
                      <a:pt x="367" y="778"/>
                      <a:pt x="362" y="773"/>
                    </a:cubicBezTo>
                    <a:cubicBezTo>
                      <a:pt x="264" y="713"/>
                      <a:pt x="184" y="626"/>
                      <a:pt x="127" y="528"/>
                    </a:cubicBezTo>
                    <a:cubicBezTo>
                      <a:pt x="69" y="428"/>
                      <a:pt x="33" y="316"/>
                      <a:pt x="25" y="202"/>
                    </a:cubicBezTo>
                    <a:cubicBezTo>
                      <a:pt x="20" y="137"/>
                      <a:pt x="24" y="72"/>
                      <a:pt x="36" y="8"/>
                    </a:cubicBezTo>
                    <a:cubicBezTo>
                      <a:pt x="37" y="4"/>
                      <a:pt x="33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5"/>
              <p:cNvSpPr/>
              <p:nvPr/>
            </p:nvSpPr>
            <p:spPr>
              <a:xfrm>
                <a:off x="6899309" y="2858596"/>
                <a:ext cx="40825" cy="279275"/>
              </a:xfrm>
              <a:custGeom>
                <a:rect b="b" l="l" r="r" t="t"/>
                <a:pathLst>
                  <a:path extrusionOk="0" h="3222" w="471">
                    <a:moveTo>
                      <a:pt x="6" y="0"/>
                    </a:moveTo>
                    <a:cubicBezTo>
                      <a:pt x="3" y="0"/>
                      <a:pt x="0" y="2"/>
                      <a:pt x="1" y="6"/>
                    </a:cubicBezTo>
                    <a:cubicBezTo>
                      <a:pt x="27" y="229"/>
                      <a:pt x="54" y="454"/>
                      <a:pt x="81" y="678"/>
                    </a:cubicBezTo>
                    <a:lnTo>
                      <a:pt x="160" y="1345"/>
                    </a:lnTo>
                    <a:cubicBezTo>
                      <a:pt x="187" y="1569"/>
                      <a:pt x="213" y="1794"/>
                      <a:pt x="240" y="2017"/>
                    </a:cubicBezTo>
                    <a:lnTo>
                      <a:pt x="320" y="2685"/>
                    </a:lnTo>
                    <a:cubicBezTo>
                      <a:pt x="334" y="2797"/>
                      <a:pt x="347" y="2909"/>
                      <a:pt x="361" y="3022"/>
                    </a:cubicBezTo>
                    <a:cubicBezTo>
                      <a:pt x="364" y="3049"/>
                      <a:pt x="367" y="3076"/>
                      <a:pt x="370" y="3104"/>
                    </a:cubicBezTo>
                    <a:cubicBezTo>
                      <a:pt x="373" y="3124"/>
                      <a:pt x="374" y="3145"/>
                      <a:pt x="382" y="3164"/>
                    </a:cubicBezTo>
                    <a:cubicBezTo>
                      <a:pt x="391" y="3187"/>
                      <a:pt x="413" y="3220"/>
                      <a:pt x="442" y="3221"/>
                    </a:cubicBezTo>
                    <a:cubicBezTo>
                      <a:pt x="453" y="3221"/>
                      <a:pt x="461" y="3214"/>
                      <a:pt x="467" y="3205"/>
                    </a:cubicBezTo>
                    <a:cubicBezTo>
                      <a:pt x="471" y="3200"/>
                      <a:pt x="467" y="3195"/>
                      <a:pt x="462" y="3195"/>
                    </a:cubicBezTo>
                    <a:cubicBezTo>
                      <a:pt x="460" y="3195"/>
                      <a:pt x="458" y="3196"/>
                      <a:pt x="457" y="3198"/>
                    </a:cubicBezTo>
                    <a:cubicBezTo>
                      <a:pt x="452" y="3205"/>
                      <a:pt x="447" y="3208"/>
                      <a:pt x="441" y="3208"/>
                    </a:cubicBezTo>
                    <a:cubicBezTo>
                      <a:pt x="419" y="3208"/>
                      <a:pt x="394" y="3163"/>
                      <a:pt x="389" y="3147"/>
                    </a:cubicBezTo>
                    <a:cubicBezTo>
                      <a:pt x="383" y="3123"/>
                      <a:pt x="382" y="3097"/>
                      <a:pt x="379" y="3072"/>
                    </a:cubicBezTo>
                    <a:cubicBezTo>
                      <a:pt x="376" y="3045"/>
                      <a:pt x="373" y="3017"/>
                      <a:pt x="370" y="2990"/>
                    </a:cubicBezTo>
                    <a:cubicBezTo>
                      <a:pt x="356" y="2882"/>
                      <a:pt x="344" y="2775"/>
                      <a:pt x="331" y="2667"/>
                    </a:cubicBezTo>
                    <a:cubicBezTo>
                      <a:pt x="305" y="2453"/>
                      <a:pt x="279" y="2238"/>
                      <a:pt x="254" y="2024"/>
                    </a:cubicBezTo>
                    <a:cubicBezTo>
                      <a:pt x="228" y="1808"/>
                      <a:pt x="202" y="1593"/>
                      <a:pt x="176" y="1377"/>
                    </a:cubicBezTo>
                    <a:cubicBezTo>
                      <a:pt x="151" y="1162"/>
                      <a:pt x="125" y="947"/>
                      <a:pt x="99" y="731"/>
                    </a:cubicBezTo>
                    <a:cubicBezTo>
                      <a:pt x="74" y="516"/>
                      <a:pt x="48" y="300"/>
                      <a:pt x="22" y="85"/>
                    </a:cubicBezTo>
                    <a:cubicBezTo>
                      <a:pt x="19" y="59"/>
                      <a:pt x="16" y="32"/>
                      <a:pt x="13" y="6"/>
                    </a:cubicBezTo>
                    <a:cubicBezTo>
                      <a:pt x="12" y="2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5"/>
              <p:cNvSpPr/>
              <p:nvPr/>
            </p:nvSpPr>
            <p:spPr>
              <a:xfrm>
                <a:off x="6960849" y="2821152"/>
                <a:ext cx="276328" cy="61714"/>
              </a:xfrm>
              <a:custGeom>
                <a:rect b="b" l="l" r="r" t="t"/>
                <a:pathLst>
                  <a:path extrusionOk="0" h="712" w="3188">
                    <a:moveTo>
                      <a:pt x="3177" y="1"/>
                    </a:moveTo>
                    <a:cubicBezTo>
                      <a:pt x="3177" y="1"/>
                      <a:pt x="3176" y="1"/>
                      <a:pt x="3175" y="1"/>
                    </a:cubicBezTo>
                    <a:cubicBezTo>
                      <a:pt x="2980" y="90"/>
                      <a:pt x="2783" y="170"/>
                      <a:pt x="2583" y="242"/>
                    </a:cubicBezTo>
                    <a:cubicBezTo>
                      <a:pt x="2383" y="314"/>
                      <a:pt x="2179" y="378"/>
                      <a:pt x="1975" y="432"/>
                    </a:cubicBezTo>
                    <a:cubicBezTo>
                      <a:pt x="1770" y="488"/>
                      <a:pt x="1563" y="534"/>
                      <a:pt x="1356" y="572"/>
                    </a:cubicBezTo>
                    <a:cubicBezTo>
                      <a:pt x="1145" y="610"/>
                      <a:pt x="933" y="640"/>
                      <a:pt x="720" y="661"/>
                    </a:cubicBezTo>
                    <a:cubicBezTo>
                      <a:pt x="509" y="682"/>
                      <a:pt x="298" y="694"/>
                      <a:pt x="87" y="697"/>
                    </a:cubicBezTo>
                    <a:cubicBezTo>
                      <a:pt x="61" y="698"/>
                      <a:pt x="34" y="698"/>
                      <a:pt x="7" y="698"/>
                    </a:cubicBezTo>
                    <a:cubicBezTo>
                      <a:pt x="0" y="698"/>
                      <a:pt x="0" y="712"/>
                      <a:pt x="8" y="712"/>
                    </a:cubicBezTo>
                    <a:cubicBezTo>
                      <a:pt x="221" y="710"/>
                      <a:pt x="435" y="700"/>
                      <a:pt x="647" y="681"/>
                    </a:cubicBezTo>
                    <a:cubicBezTo>
                      <a:pt x="859" y="662"/>
                      <a:pt x="1070" y="635"/>
                      <a:pt x="1278" y="599"/>
                    </a:cubicBezTo>
                    <a:cubicBezTo>
                      <a:pt x="1488" y="563"/>
                      <a:pt x="1698" y="517"/>
                      <a:pt x="1905" y="464"/>
                    </a:cubicBezTo>
                    <a:cubicBezTo>
                      <a:pt x="2111" y="410"/>
                      <a:pt x="2315" y="349"/>
                      <a:pt x="2518" y="279"/>
                    </a:cubicBezTo>
                    <a:cubicBezTo>
                      <a:pt x="2717" y="209"/>
                      <a:pt x="2915" y="131"/>
                      <a:pt x="3109" y="44"/>
                    </a:cubicBezTo>
                    <a:cubicBezTo>
                      <a:pt x="3133" y="34"/>
                      <a:pt x="3157" y="24"/>
                      <a:pt x="3181" y="12"/>
                    </a:cubicBezTo>
                    <a:cubicBezTo>
                      <a:pt x="3187" y="10"/>
                      <a:pt x="3183" y="1"/>
                      <a:pt x="3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5"/>
              <p:cNvSpPr/>
              <p:nvPr/>
            </p:nvSpPr>
            <p:spPr>
              <a:xfrm>
                <a:off x="6723271" y="2876018"/>
                <a:ext cx="121435" cy="10315"/>
              </a:xfrm>
              <a:custGeom>
                <a:rect b="b" l="l" r="r" t="t"/>
                <a:pathLst>
                  <a:path extrusionOk="0" h="119" w="1401">
                    <a:moveTo>
                      <a:pt x="10" y="0"/>
                    </a:moveTo>
                    <a:cubicBezTo>
                      <a:pt x="3" y="0"/>
                      <a:pt x="0" y="11"/>
                      <a:pt x="8" y="13"/>
                    </a:cubicBezTo>
                    <a:cubicBezTo>
                      <a:pt x="186" y="48"/>
                      <a:pt x="365" y="74"/>
                      <a:pt x="544" y="92"/>
                    </a:cubicBezTo>
                    <a:cubicBezTo>
                      <a:pt x="724" y="110"/>
                      <a:pt x="905" y="118"/>
                      <a:pt x="1086" y="119"/>
                    </a:cubicBezTo>
                    <a:cubicBezTo>
                      <a:pt x="1188" y="119"/>
                      <a:pt x="1290" y="116"/>
                      <a:pt x="1392" y="111"/>
                    </a:cubicBezTo>
                    <a:cubicBezTo>
                      <a:pt x="1400" y="111"/>
                      <a:pt x="1400" y="98"/>
                      <a:pt x="1393" y="98"/>
                    </a:cubicBezTo>
                    <a:cubicBezTo>
                      <a:pt x="1392" y="98"/>
                      <a:pt x="1392" y="98"/>
                      <a:pt x="1392" y="98"/>
                    </a:cubicBezTo>
                    <a:cubicBezTo>
                      <a:pt x="1294" y="103"/>
                      <a:pt x="1196" y="106"/>
                      <a:pt x="1097" y="106"/>
                    </a:cubicBezTo>
                    <a:cubicBezTo>
                      <a:pt x="1015" y="106"/>
                      <a:pt x="932" y="104"/>
                      <a:pt x="850" y="100"/>
                    </a:cubicBezTo>
                    <a:cubicBezTo>
                      <a:pt x="670" y="92"/>
                      <a:pt x="490" y="76"/>
                      <a:pt x="311" y="51"/>
                    </a:cubicBezTo>
                    <a:cubicBezTo>
                      <a:pt x="211" y="37"/>
                      <a:pt x="110" y="20"/>
                      <a:pt x="12" y="1"/>
                    </a:cubicBezTo>
                    <a:cubicBezTo>
                      <a:pt x="11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5"/>
              <p:cNvSpPr/>
              <p:nvPr/>
            </p:nvSpPr>
            <p:spPr>
              <a:xfrm>
                <a:off x="7089129" y="2912421"/>
                <a:ext cx="117621" cy="66395"/>
              </a:xfrm>
              <a:custGeom>
                <a:rect b="b" l="l" r="r" t="t"/>
                <a:pathLst>
                  <a:path extrusionOk="0" h="766" w="1357">
                    <a:moveTo>
                      <a:pt x="9" y="0"/>
                    </a:moveTo>
                    <a:cubicBezTo>
                      <a:pt x="5" y="0"/>
                      <a:pt x="0" y="6"/>
                      <a:pt x="4" y="11"/>
                    </a:cubicBezTo>
                    <a:cubicBezTo>
                      <a:pt x="73" y="87"/>
                      <a:pt x="146" y="159"/>
                      <a:pt x="223" y="224"/>
                    </a:cubicBezTo>
                    <a:cubicBezTo>
                      <a:pt x="300" y="290"/>
                      <a:pt x="382" y="352"/>
                      <a:pt x="467" y="407"/>
                    </a:cubicBezTo>
                    <a:cubicBezTo>
                      <a:pt x="552" y="464"/>
                      <a:pt x="641" y="514"/>
                      <a:pt x="732" y="560"/>
                    </a:cubicBezTo>
                    <a:cubicBezTo>
                      <a:pt x="823" y="605"/>
                      <a:pt x="917" y="644"/>
                      <a:pt x="1013" y="677"/>
                    </a:cubicBezTo>
                    <a:cubicBezTo>
                      <a:pt x="1110" y="710"/>
                      <a:pt x="1208" y="738"/>
                      <a:pt x="1308" y="758"/>
                    </a:cubicBezTo>
                    <a:cubicBezTo>
                      <a:pt x="1321" y="760"/>
                      <a:pt x="1333" y="763"/>
                      <a:pt x="1345" y="765"/>
                    </a:cubicBezTo>
                    <a:cubicBezTo>
                      <a:pt x="1346" y="765"/>
                      <a:pt x="1346" y="765"/>
                      <a:pt x="1346" y="765"/>
                    </a:cubicBezTo>
                    <a:cubicBezTo>
                      <a:pt x="1354" y="765"/>
                      <a:pt x="1356" y="754"/>
                      <a:pt x="1348" y="753"/>
                    </a:cubicBezTo>
                    <a:cubicBezTo>
                      <a:pt x="1249" y="733"/>
                      <a:pt x="1150" y="709"/>
                      <a:pt x="1054" y="677"/>
                    </a:cubicBezTo>
                    <a:cubicBezTo>
                      <a:pt x="957" y="646"/>
                      <a:pt x="863" y="608"/>
                      <a:pt x="771" y="565"/>
                    </a:cubicBezTo>
                    <a:cubicBezTo>
                      <a:pt x="680" y="522"/>
                      <a:pt x="591" y="472"/>
                      <a:pt x="506" y="418"/>
                    </a:cubicBezTo>
                    <a:cubicBezTo>
                      <a:pt x="420" y="363"/>
                      <a:pt x="337" y="304"/>
                      <a:pt x="259" y="238"/>
                    </a:cubicBezTo>
                    <a:cubicBezTo>
                      <a:pt x="182" y="173"/>
                      <a:pt x="108" y="104"/>
                      <a:pt x="39" y="30"/>
                    </a:cubicBezTo>
                    <a:cubicBezTo>
                      <a:pt x="31" y="21"/>
                      <a:pt x="22" y="12"/>
                      <a:pt x="13" y="2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5"/>
              <p:cNvSpPr/>
              <p:nvPr/>
            </p:nvSpPr>
            <p:spPr>
              <a:xfrm>
                <a:off x="6721364" y="2932444"/>
                <a:ext cx="58854" cy="52353"/>
              </a:xfrm>
              <a:custGeom>
                <a:rect b="b" l="l" r="r" t="t"/>
                <a:pathLst>
                  <a:path extrusionOk="0" h="604" w="679">
                    <a:moveTo>
                      <a:pt x="670" y="0"/>
                    </a:moveTo>
                    <a:cubicBezTo>
                      <a:pt x="668" y="0"/>
                      <a:pt x="667" y="1"/>
                      <a:pt x="665" y="3"/>
                    </a:cubicBezTo>
                    <a:cubicBezTo>
                      <a:pt x="592" y="92"/>
                      <a:pt x="514" y="178"/>
                      <a:pt x="431" y="258"/>
                    </a:cubicBezTo>
                    <a:cubicBezTo>
                      <a:pt x="347" y="337"/>
                      <a:pt x="260" y="411"/>
                      <a:pt x="167" y="480"/>
                    </a:cubicBezTo>
                    <a:cubicBezTo>
                      <a:pt x="115" y="519"/>
                      <a:pt x="62" y="556"/>
                      <a:pt x="6" y="591"/>
                    </a:cubicBezTo>
                    <a:cubicBezTo>
                      <a:pt x="1" y="595"/>
                      <a:pt x="4" y="603"/>
                      <a:pt x="10" y="603"/>
                    </a:cubicBezTo>
                    <a:cubicBezTo>
                      <a:pt x="11" y="603"/>
                      <a:pt x="12" y="603"/>
                      <a:pt x="13" y="602"/>
                    </a:cubicBezTo>
                    <a:cubicBezTo>
                      <a:pt x="110" y="540"/>
                      <a:pt x="203" y="472"/>
                      <a:pt x="293" y="398"/>
                    </a:cubicBezTo>
                    <a:cubicBezTo>
                      <a:pt x="382" y="324"/>
                      <a:pt x="467" y="243"/>
                      <a:pt x="546" y="159"/>
                    </a:cubicBezTo>
                    <a:cubicBezTo>
                      <a:pt x="590" y="112"/>
                      <a:pt x="633" y="62"/>
                      <a:pt x="674" y="12"/>
                    </a:cubicBezTo>
                    <a:cubicBezTo>
                      <a:pt x="678" y="7"/>
                      <a:pt x="674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5"/>
              <p:cNvSpPr/>
              <p:nvPr/>
            </p:nvSpPr>
            <p:spPr>
              <a:xfrm>
                <a:off x="6586930" y="3160141"/>
                <a:ext cx="128369" cy="331455"/>
              </a:xfrm>
              <a:custGeom>
                <a:rect b="b" l="l" r="r" t="t"/>
                <a:pathLst>
                  <a:path extrusionOk="0" h="3824" w="1481">
                    <a:moveTo>
                      <a:pt x="1472" y="0"/>
                    </a:moveTo>
                    <a:cubicBezTo>
                      <a:pt x="1471" y="0"/>
                      <a:pt x="1470" y="1"/>
                      <a:pt x="1469" y="2"/>
                    </a:cubicBezTo>
                    <a:cubicBezTo>
                      <a:pt x="1312" y="197"/>
                      <a:pt x="1183" y="409"/>
                      <a:pt x="1073" y="632"/>
                    </a:cubicBezTo>
                    <a:cubicBezTo>
                      <a:pt x="963" y="855"/>
                      <a:pt x="870" y="1086"/>
                      <a:pt x="786" y="1321"/>
                    </a:cubicBezTo>
                    <a:cubicBezTo>
                      <a:pt x="694" y="1576"/>
                      <a:pt x="610" y="1834"/>
                      <a:pt x="527" y="2092"/>
                    </a:cubicBezTo>
                    <a:cubicBezTo>
                      <a:pt x="440" y="2360"/>
                      <a:pt x="357" y="2630"/>
                      <a:pt x="275" y="2900"/>
                    </a:cubicBezTo>
                    <a:cubicBezTo>
                      <a:pt x="192" y="3171"/>
                      <a:pt x="112" y="3442"/>
                      <a:pt x="32" y="3715"/>
                    </a:cubicBezTo>
                    <a:cubicBezTo>
                      <a:pt x="22" y="3748"/>
                      <a:pt x="11" y="3782"/>
                      <a:pt x="2" y="3816"/>
                    </a:cubicBezTo>
                    <a:cubicBezTo>
                      <a:pt x="0" y="3820"/>
                      <a:pt x="4" y="3824"/>
                      <a:pt x="8" y="3824"/>
                    </a:cubicBezTo>
                    <a:cubicBezTo>
                      <a:pt x="10" y="3824"/>
                      <a:pt x="13" y="3822"/>
                      <a:pt x="14" y="3819"/>
                    </a:cubicBezTo>
                    <a:cubicBezTo>
                      <a:pt x="94" y="3549"/>
                      <a:pt x="174" y="3281"/>
                      <a:pt x="254" y="3011"/>
                    </a:cubicBezTo>
                    <a:cubicBezTo>
                      <a:pt x="335" y="2743"/>
                      <a:pt x="418" y="2475"/>
                      <a:pt x="503" y="2206"/>
                    </a:cubicBezTo>
                    <a:cubicBezTo>
                      <a:pt x="586" y="1946"/>
                      <a:pt x="672" y="1686"/>
                      <a:pt x="761" y="1428"/>
                    </a:cubicBezTo>
                    <a:cubicBezTo>
                      <a:pt x="844" y="1191"/>
                      <a:pt x="934" y="956"/>
                      <a:pt x="1041" y="728"/>
                    </a:cubicBezTo>
                    <a:cubicBezTo>
                      <a:pt x="1146" y="504"/>
                      <a:pt x="1268" y="287"/>
                      <a:pt x="1417" y="90"/>
                    </a:cubicBezTo>
                    <a:cubicBezTo>
                      <a:pt x="1437" y="63"/>
                      <a:pt x="1456" y="37"/>
                      <a:pt x="1477" y="12"/>
                    </a:cubicBezTo>
                    <a:cubicBezTo>
                      <a:pt x="1481" y="7"/>
                      <a:pt x="1477" y="0"/>
                      <a:pt x="14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5"/>
              <p:cNvSpPr/>
              <p:nvPr/>
            </p:nvSpPr>
            <p:spPr>
              <a:xfrm>
                <a:off x="7145208" y="3171235"/>
                <a:ext cx="135044" cy="295744"/>
              </a:xfrm>
              <a:custGeom>
                <a:rect b="b" l="l" r="r" t="t"/>
                <a:pathLst>
                  <a:path extrusionOk="0" h="3412" w="1558">
                    <a:moveTo>
                      <a:pt x="8" y="0"/>
                    </a:moveTo>
                    <a:cubicBezTo>
                      <a:pt x="4" y="0"/>
                      <a:pt x="0" y="4"/>
                      <a:pt x="2" y="8"/>
                    </a:cubicBezTo>
                    <a:cubicBezTo>
                      <a:pt x="88" y="235"/>
                      <a:pt x="177" y="461"/>
                      <a:pt x="268" y="687"/>
                    </a:cubicBezTo>
                    <a:cubicBezTo>
                      <a:pt x="360" y="911"/>
                      <a:pt x="453" y="1133"/>
                      <a:pt x="550" y="1355"/>
                    </a:cubicBezTo>
                    <a:cubicBezTo>
                      <a:pt x="648" y="1578"/>
                      <a:pt x="748" y="1801"/>
                      <a:pt x="851" y="2023"/>
                    </a:cubicBezTo>
                    <a:cubicBezTo>
                      <a:pt x="954" y="2243"/>
                      <a:pt x="1059" y="2462"/>
                      <a:pt x="1168" y="2680"/>
                    </a:cubicBezTo>
                    <a:cubicBezTo>
                      <a:pt x="1276" y="2897"/>
                      <a:pt x="1388" y="3113"/>
                      <a:pt x="1501" y="3328"/>
                    </a:cubicBezTo>
                    <a:cubicBezTo>
                      <a:pt x="1516" y="3354"/>
                      <a:pt x="1530" y="3381"/>
                      <a:pt x="1545" y="3408"/>
                    </a:cubicBezTo>
                    <a:cubicBezTo>
                      <a:pt x="1546" y="3410"/>
                      <a:pt x="1547" y="3411"/>
                      <a:pt x="1549" y="3411"/>
                    </a:cubicBezTo>
                    <a:cubicBezTo>
                      <a:pt x="1553" y="3411"/>
                      <a:pt x="1558" y="3407"/>
                      <a:pt x="1556" y="3402"/>
                    </a:cubicBezTo>
                    <a:cubicBezTo>
                      <a:pt x="1442" y="3188"/>
                      <a:pt x="1330" y="2973"/>
                      <a:pt x="1222" y="2757"/>
                    </a:cubicBezTo>
                    <a:cubicBezTo>
                      <a:pt x="1113" y="2540"/>
                      <a:pt x="1006" y="2321"/>
                      <a:pt x="902" y="2101"/>
                    </a:cubicBezTo>
                    <a:cubicBezTo>
                      <a:pt x="799" y="1882"/>
                      <a:pt x="699" y="1662"/>
                      <a:pt x="602" y="1441"/>
                    </a:cubicBezTo>
                    <a:cubicBezTo>
                      <a:pt x="503" y="1216"/>
                      <a:pt x="407" y="991"/>
                      <a:pt x="314" y="765"/>
                    </a:cubicBezTo>
                    <a:cubicBezTo>
                      <a:pt x="222" y="541"/>
                      <a:pt x="133" y="315"/>
                      <a:pt x="47" y="89"/>
                    </a:cubicBezTo>
                    <a:cubicBezTo>
                      <a:pt x="36" y="61"/>
                      <a:pt x="26" y="33"/>
                      <a:pt x="14" y="5"/>
                    </a:cubicBezTo>
                    <a:cubicBezTo>
                      <a:pt x="13" y="2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0" name="Google Shape;880;p5"/>
            <p:cNvGrpSpPr/>
            <p:nvPr/>
          </p:nvGrpSpPr>
          <p:grpSpPr>
            <a:xfrm>
              <a:off x="3971913" y="1483100"/>
              <a:ext cx="754650" cy="545275"/>
              <a:chOff x="3971913" y="1483100"/>
              <a:chExt cx="754650" cy="545275"/>
            </a:xfrm>
          </p:grpSpPr>
          <p:sp>
            <p:nvSpPr>
              <p:cNvPr id="881" name="Google Shape;881;p5"/>
              <p:cNvSpPr/>
              <p:nvPr/>
            </p:nvSpPr>
            <p:spPr>
              <a:xfrm rot="10800000">
                <a:off x="3971913" y="1483100"/>
                <a:ext cx="754650" cy="504125"/>
              </a:xfrm>
              <a:custGeom>
                <a:rect b="b" l="l" r="r" t="t"/>
                <a:pathLst>
                  <a:path extrusionOk="0" h="20165" w="30186">
                    <a:moveTo>
                      <a:pt x="3842" y="0"/>
                    </a:moveTo>
                    <a:cubicBezTo>
                      <a:pt x="1476" y="0"/>
                      <a:pt x="1" y="159"/>
                      <a:pt x="342" y="568"/>
                    </a:cubicBezTo>
                    <a:cubicBezTo>
                      <a:pt x="1205" y="1604"/>
                      <a:pt x="3242" y="3481"/>
                      <a:pt x="4260" y="4950"/>
                    </a:cubicBezTo>
                    <a:cubicBezTo>
                      <a:pt x="3732" y="7999"/>
                      <a:pt x="2405" y="16358"/>
                      <a:pt x="3490" y="17641"/>
                    </a:cubicBezTo>
                    <a:cubicBezTo>
                      <a:pt x="4338" y="18900"/>
                      <a:pt x="5280" y="19431"/>
                      <a:pt x="5280" y="19431"/>
                    </a:cubicBezTo>
                    <a:cubicBezTo>
                      <a:pt x="5685" y="19910"/>
                      <a:pt x="8153" y="20164"/>
                      <a:pt x="11386" y="20164"/>
                    </a:cubicBezTo>
                    <a:cubicBezTo>
                      <a:pt x="18781" y="20164"/>
                      <a:pt x="30185" y="18831"/>
                      <a:pt x="30101" y="15798"/>
                    </a:cubicBezTo>
                    <a:cubicBezTo>
                      <a:pt x="29980" y="11440"/>
                      <a:pt x="27353" y="2774"/>
                      <a:pt x="25181" y="1960"/>
                    </a:cubicBezTo>
                    <a:cubicBezTo>
                      <a:pt x="24945" y="1871"/>
                      <a:pt x="24586" y="1779"/>
                      <a:pt x="24127" y="1685"/>
                    </a:cubicBezTo>
                    <a:cubicBezTo>
                      <a:pt x="24066" y="1648"/>
                      <a:pt x="24009" y="1622"/>
                      <a:pt x="23952" y="1608"/>
                    </a:cubicBezTo>
                    <a:cubicBezTo>
                      <a:pt x="21691" y="1036"/>
                      <a:pt x="9873" y="0"/>
                      <a:pt x="3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5"/>
              <p:cNvSpPr/>
              <p:nvPr/>
            </p:nvSpPr>
            <p:spPr>
              <a:xfrm rot="10800000">
                <a:off x="3971913" y="1524250"/>
                <a:ext cx="754400" cy="503900"/>
              </a:xfrm>
              <a:custGeom>
                <a:rect b="b" l="l" r="r" t="t"/>
                <a:pathLst>
                  <a:path extrusionOk="0" h="20156" w="30176">
                    <a:moveTo>
                      <a:pt x="3897" y="0"/>
                    </a:moveTo>
                    <a:cubicBezTo>
                      <a:pt x="1493" y="0"/>
                      <a:pt x="0" y="161"/>
                      <a:pt x="333" y="560"/>
                    </a:cubicBezTo>
                    <a:cubicBezTo>
                      <a:pt x="1543" y="2013"/>
                      <a:pt x="5073" y="5127"/>
                      <a:pt x="4839" y="6439"/>
                    </a:cubicBezTo>
                    <a:cubicBezTo>
                      <a:pt x="4839" y="6439"/>
                      <a:pt x="4349" y="12656"/>
                      <a:pt x="4628" y="16545"/>
                    </a:cubicBezTo>
                    <a:lnTo>
                      <a:pt x="3481" y="17633"/>
                    </a:lnTo>
                    <a:cubicBezTo>
                      <a:pt x="4328" y="18891"/>
                      <a:pt x="5270" y="19422"/>
                      <a:pt x="5270" y="19422"/>
                    </a:cubicBezTo>
                    <a:cubicBezTo>
                      <a:pt x="5675" y="19901"/>
                      <a:pt x="8142" y="20156"/>
                      <a:pt x="11374" y="20156"/>
                    </a:cubicBezTo>
                    <a:cubicBezTo>
                      <a:pt x="18769" y="20156"/>
                      <a:pt x="30175" y="18823"/>
                      <a:pt x="30091" y="15790"/>
                    </a:cubicBezTo>
                    <a:cubicBezTo>
                      <a:pt x="29970" y="11431"/>
                      <a:pt x="27343" y="2766"/>
                      <a:pt x="25171" y="1951"/>
                    </a:cubicBezTo>
                    <a:cubicBezTo>
                      <a:pt x="22965" y="1124"/>
                      <a:pt x="10250" y="0"/>
                      <a:pt x="3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5"/>
              <p:cNvSpPr/>
              <p:nvPr/>
            </p:nvSpPr>
            <p:spPr>
              <a:xfrm rot="10800000">
                <a:off x="4059913" y="1912250"/>
                <a:ext cx="654250" cy="111425"/>
              </a:xfrm>
              <a:custGeom>
                <a:rect b="b" l="l" r="r" t="t"/>
                <a:pathLst>
                  <a:path extrusionOk="0" h="4457" w="26170">
                    <a:moveTo>
                      <a:pt x="3411" y="1"/>
                    </a:moveTo>
                    <a:cubicBezTo>
                      <a:pt x="725" y="1"/>
                      <a:pt x="131" y="203"/>
                      <a:pt x="0" y="286"/>
                    </a:cubicBezTo>
                    <a:cubicBezTo>
                      <a:pt x="314" y="660"/>
                      <a:pt x="790" y="1154"/>
                      <a:pt x="1295" y="1678"/>
                    </a:cubicBezTo>
                    <a:cubicBezTo>
                      <a:pt x="2179" y="2596"/>
                      <a:pt x="3128" y="3582"/>
                      <a:pt x="3771" y="4457"/>
                    </a:cubicBezTo>
                    <a:lnTo>
                      <a:pt x="26169" y="3715"/>
                    </a:lnTo>
                    <a:cubicBezTo>
                      <a:pt x="25641" y="2772"/>
                      <a:pt x="25110" y="2123"/>
                      <a:pt x="24622" y="1940"/>
                    </a:cubicBezTo>
                    <a:cubicBezTo>
                      <a:pt x="22496" y="1142"/>
                      <a:pt x="10007" y="1"/>
                      <a:pt x="3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5"/>
              <p:cNvSpPr/>
              <p:nvPr/>
            </p:nvSpPr>
            <p:spPr>
              <a:xfrm rot="10800000">
                <a:off x="4001063" y="1528725"/>
                <a:ext cx="632400" cy="312900"/>
              </a:xfrm>
              <a:custGeom>
                <a:rect b="b" l="l" r="r" t="t"/>
                <a:pathLst>
                  <a:path extrusionOk="0" h="12516" w="25296">
                    <a:moveTo>
                      <a:pt x="1233" y="1"/>
                    </a:moveTo>
                    <a:cubicBezTo>
                      <a:pt x="1110" y="1921"/>
                      <a:pt x="884" y="6170"/>
                      <a:pt x="1091" y="9071"/>
                    </a:cubicBezTo>
                    <a:lnTo>
                      <a:pt x="1098" y="9156"/>
                    </a:lnTo>
                    <a:lnTo>
                      <a:pt x="0" y="10196"/>
                    </a:lnTo>
                    <a:cubicBezTo>
                      <a:pt x="789" y="11312"/>
                      <a:pt x="1635" y="11801"/>
                      <a:pt x="1645" y="11806"/>
                    </a:cubicBezTo>
                    <a:lnTo>
                      <a:pt x="1673" y="11821"/>
                    </a:lnTo>
                    <a:lnTo>
                      <a:pt x="1693" y="11846"/>
                    </a:lnTo>
                    <a:cubicBezTo>
                      <a:pt x="1975" y="12179"/>
                      <a:pt x="3930" y="12515"/>
                      <a:pt x="7661" y="12515"/>
                    </a:cubicBezTo>
                    <a:lnTo>
                      <a:pt x="7662" y="12515"/>
                    </a:lnTo>
                    <a:cubicBezTo>
                      <a:pt x="13492" y="12515"/>
                      <a:pt x="22423" y="11625"/>
                      <a:pt x="25295" y="9656"/>
                    </a:cubicBezTo>
                    <a:lnTo>
                      <a:pt x="12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5"/>
              <p:cNvSpPr/>
              <p:nvPr/>
            </p:nvSpPr>
            <p:spPr>
              <a:xfrm rot="10800000">
                <a:off x="4016663" y="1569000"/>
                <a:ext cx="709900" cy="459375"/>
              </a:xfrm>
              <a:custGeom>
                <a:rect b="b" l="l" r="r" t="t"/>
                <a:pathLst>
                  <a:path extrusionOk="0" h="18375" w="28396">
                    <a:moveTo>
                      <a:pt x="3843" y="0"/>
                    </a:moveTo>
                    <a:cubicBezTo>
                      <a:pt x="1477" y="0"/>
                      <a:pt x="1" y="160"/>
                      <a:pt x="342" y="569"/>
                    </a:cubicBezTo>
                    <a:cubicBezTo>
                      <a:pt x="1553" y="2022"/>
                      <a:pt x="4692" y="2526"/>
                      <a:pt x="4459" y="3838"/>
                    </a:cubicBezTo>
                    <a:cubicBezTo>
                      <a:pt x="4459" y="3838"/>
                      <a:pt x="2159" y="16067"/>
                      <a:pt x="3491" y="17642"/>
                    </a:cubicBezTo>
                    <a:cubicBezTo>
                      <a:pt x="3896" y="18120"/>
                      <a:pt x="6362" y="18375"/>
                      <a:pt x="9594" y="18375"/>
                    </a:cubicBezTo>
                    <a:cubicBezTo>
                      <a:pt x="16989" y="18375"/>
                      <a:pt x="28395" y="17042"/>
                      <a:pt x="28312" y="14009"/>
                    </a:cubicBezTo>
                    <a:cubicBezTo>
                      <a:pt x="28190" y="9650"/>
                      <a:pt x="25370" y="1967"/>
                      <a:pt x="23952" y="1608"/>
                    </a:cubicBezTo>
                    <a:cubicBezTo>
                      <a:pt x="21691" y="1036"/>
                      <a:pt x="9874" y="0"/>
                      <a:pt x="3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5"/>
              <p:cNvSpPr/>
              <p:nvPr/>
            </p:nvSpPr>
            <p:spPr>
              <a:xfrm rot="10800000">
                <a:off x="4015738" y="1569575"/>
                <a:ext cx="631275" cy="400725"/>
              </a:xfrm>
              <a:custGeom>
                <a:rect b="b" l="l" r="r" t="t"/>
                <a:pathLst>
                  <a:path extrusionOk="0" h="16029" w="25251">
                    <a:moveTo>
                      <a:pt x="20469" y="0"/>
                    </a:moveTo>
                    <a:cubicBezTo>
                      <a:pt x="18355" y="0"/>
                      <a:pt x="18364" y="8663"/>
                      <a:pt x="12596" y="12041"/>
                    </a:cubicBezTo>
                    <a:cubicBezTo>
                      <a:pt x="11057" y="12942"/>
                      <a:pt x="9234" y="13393"/>
                      <a:pt x="7409" y="13393"/>
                    </a:cubicBezTo>
                    <a:cubicBezTo>
                      <a:pt x="5631" y="13393"/>
                      <a:pt x="3851" y="12966"/>
                      <a:pt x="2329" y="12112"/>
                    </a:cubicBezTo>
                    <a:cubicBezTo>
                      <a:pt x="1543" y="11672"/>
                      <a:pt x="828" y="11118"/>
                      <a:pt x="194" y="10473"/>
                    </a:cubicBezTo>
                    <a:lnTo>
                      <a:pt x="194" y="10473"/>
                    </a:lnTo>
                    <a:cubicBezTo>
                      <a:pt x="0" y="12765"/>
                      <a:pt x="2" y="14680"/>
                      <a:pt x="446" y="15202"/>
                    </a:cubicBezTo>
                    <a:cubicBezTo>
                      <a:pt x="966" y="15818"/>
                      <a:pt x="1720" y="16029"/>
                      <a:pt x="3218" y="16029"/>
                    </a:cubicBezTo>
                    <a:cubicBezTo>
                      <a:pt x="4034" y="16029"/>
                      <a:pt x="5071" y="15966"/>
                      <a:pt x="6412" y="15873"/>
                    </a:cubicBezTo>
                    <a:cubicBezTo>
                      <a:pt x="22927" y="14724"/>
                      <a:pt x="23936" y="13278"/>
                      <a:pt x="24422" y="12246"/>
                    </a:cubicBezTo>
                    <a:cubicBezTo>
                      <a:pt x="25251" y="10483"/>
                      <a:pt x="24547" y="8655"/>
                      <a:pt x="22935" y="4252"/>
                    </a:cubicBezTo>
                    <a:cubicBezTo>
                      <a:pt x="21936" y="1529"/>
                      <a:pt x="21402" y="67"/>
                      <a:pt x="20527" y="3"/>
                    </a:cubicBezTo>
                    <a:cubicBezTo>
                      <a:pt x="20508" y="1"/>
                      <a:pt x="20489" y="0"/>
                      <a:pt x="204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"/>
          <p:cNvSpPr txBox="1"/>
          <p:nvPr>
            <p:ph type="title"/>
          </p:nvPr>
        </p:nvSpPr>
        <p:spPr>
          <a:xfrm>
            <a:off x="726112" y="9258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1. Đọc bài viết tham khảo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2" name="Google Shape;892;p6"/>
          <p:cNvSpPr txBox="1"/>
          <p:nvPr>
            <p:ph idx="1" type="subTitle"/>
          </p:nvPr>
        </p:nvSpPr>
        <p:spPr>
          <a:xfrm>
            <a:off x="1805918" y="797475"/>
            <a:ext cx="7151891" cy="4026880"/>
          </a:xfrm>
          <a:prstGeom prst="rect">
            <a:avLst/>
          </a:prstGeom>
          <a:solidFill>
            <a:srgbClr val="EEF8F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Đọc văn bản Việc lớn việc nhỏ trong SGK (67. 68, 69) và trả lời các câu hỏi sau đây.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-"/>
            </a:pPr>
            <a:r>
              <a:rPr i="1" lang="en-US" sz="1800">
                <a:latin typeface="Cambria"/>
                <a:ea typeface="Cambria"/>
                <a:cs typeface="Cambria"/>
                <a:sym typeface="Cambria"/>
              </a:rPr>
              <a:t>Vấn đề được nhắc đến trong văn bản này là gì? Vấn đề ấy nằm ở phần nào của bài?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-"/>
            </a:pPr>
            <a:r>
              <a:rPr i="1" lang="en-US" sz="1800">
                <a:latin typeface="Cambria"/>
                <a:ea typeface="Cambria"/>
                <a:cs typeface="Cambria"/>
                <a:sym typeface="Cambria"/>
              </a:rPr>
              <a:t>Câu văn nào thể hiện quan điểm, thái độ của người viết đối với vấn đề đã đặt ra?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-"/>
            </a:pPr>
            <a:r>
              <a:rPr i="1" lang="en-US" sz="1800">
                <a:latin typeface="Cambria"/>
                <a:ea typeface="Cambria"/>
                <a:cs typeface="Cambria"/>
                <a:sym typeface="Cambria"/>
              </a:rPr>
              <a:t>Tìm 2 câu văn thể hiện lí lẽ làm sáng tỏ việc phản đối.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-"/>
            </a:pPr>
            <a:r>
              <a:rPr i="1" lang="en-US" sz="1800">
                <a:latin typeface="Cambria"/>
                <a:ea typeface="Cambria"/>
                <a:cs typeface="Cambria"/>
                <a:sym typeface="Cambria"/>
              </a:rPr>
              <a:t>Dẫn chứng mà người viết đưa ra theo em đã đủ sức thuyết phục chưa?</a:t>
            </a:r>
            <a:endParaRPr/>
          </a:p>
        </p:txBody>
      </p:sp>
      <p:grpSp>
        <p:nvGrpSpPr>
          <p:cNvPr id="893" name="Google Shape;893;p6"/>
          <p:cNvGrpSpPr/>
          <p:nvPr/>
        </p:nvGrpSpPr>
        <p:grpSpPr>
          <a:xfrm>
            <a:off x="183854" y="1227128"/>
            <a:ext cx="1813073" cy="3691596"/>
            <a:chOff x="330400" y="1234854"/>
            <a:chExt cx="1813073" cy="3691596"/>
          </a:xfrm>
        </p:grpSpPr>
        <p:grpSp>
          <p:nvGrpSpPr>
            <p:cNvPr id="894" name="Google Shape;894;p6"/>
            <p:cNvGrpSpPr/>
            <p:nvPr/>
          </p:nvGrpSpPr>
          <p:grpSpPr>
            <a:xfrm>
              <a:off x="955150" y="1234854"/>
              <a:ext cx="1188323" cy="1071797"/>
              <a:chOff x="955150" y="1234854"/>
              <a:chExt cx="1188323" cy="1071797"/>
            </a:xfrm>
          </p:grpSpPr>
          <p:sp>
            <p:nvSpPr>
              <p:cNvPr id="895" name="Google Shape;895;p6"/>
              <p:cNvSpPr/>
              <p:nvPr/>
            </p:nvSpPr>
            <p:spPr>
              <a:xfrm>
                <a:off x="983515" y="1290410"/>
                <a:ext cx="1103077" cy="1016241"/>
              </a:xfrm>
              <a:custGeom>
                <a:rect b="b" l="l" r="r" t="t"/>
                <a:pathLst>
                  <a:path extrusionOk="0" h="26835" w="29128">
                    <a:moveTo>
                      <a:pt x="15672" y="0"/>
                    </a:moveTo>
                    <a:cubicBezTo>
                      <a:pt x="12241" y="0"/>
                      <a:pt x="8805" y="2835"/>
                      <a:pt x="6318" y="6037"/>
                    </a:cubicBezTo>
                    <a:cubicBezTo>
                      <a:pt x="2511" y="9974"/>
                      <a:pt x="0" y="15551"/>
                      <a:pt x="1273" y="16993"/>
                    </a:cubicBezTo>
                    <a:cubicBezTo>
                      <a:pt x="3576" y="19602"/>
                      <a:pt x="17230" y="21134"/>
                      <a:pt x="17198" y="23588"/>
                    </a:cubicBezTo>
                    <a:cubicBezTo>
                      <a:pt x="17189" y="24333"/>
                      <a:pt x="16908" y="24892"/>
                      <a:pt x="16571" y="25316"/>
                    </a:cubicBezTo>
                    <a:cubicBezTo>
                      <a:pt x="16348" y="25493"/>
                      <a:pt x="16137" y="25651"/>
                      <a:pt x="15954" y="25789"/>
                    </a:cubicBezTo>
                    <a:cubicBezTo>
                      <a:pt x="15380" y="26220"/>
                      <a:pt x="15165" y="26381"/>
                      <a:pt x="15198" y="26582"/>
                    </a:cubicBezTo>
                    <a:cubicBezTo>
                      <a:pt x="15205" y="26622"/>
                      <a:pt x="15234" y="26721"/>
                      <a:pt x="15362" y="26764"/>
                    </a:cubicBezTo>
                    <a:cubicBezTo>
                      <a:pt x="15504" y="26811"/>
                      <a:pt x="15679" y="26835"/>
                      <a:pt x="15881" y="26835"/>
                    </a:cubicBezTo>
                    <a:cubicBezTo>
                      <a:pt x="17968" y="26835"/>
                      <a:pt x="22659" y="24462"/>
                      <a:pt x="25556" y="20600"/>
                    </a:cubicBezTo>
                    <a:cubicBezTo>
                      <a:pt x="27326" y="18238"/>
                      <a:pt x="29128" y="14365"/>
                      <a:pt x="27655" y="9324"/>
                    </a:cubicBezTo>
                    <a:cubicBezTo>
                      <a:pt x="27607" y="9164"/>
                      <a:pt x="26381" y="5346"/>
                      <a:pt x="18672" y="824"/>
                    </a:cubicBezTo>
                    <a:cubicBezTo>
                      <a:pt x="17740" y="277"/>
                      <a:pt x="16731" y="0"/>
                      <a:pt x="15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96" name="Google Shape;896;p6"/>
              <p:cNvSpPr/>
              <p:nvPr/>
            </p:nvSpPr>
            <p:spPr>
              <a:xfrm>
                <a:off x="955150" y="1302642"/>
                <a:ext cx="1118907" cy="934745"/>
              </a:xfrm>
              <a:custGeom>
                <a:rect b="b" l="l" r="r" t="t"/>
                <a:pathLst>
                  <a:path extrusionOk="0" h="24683" w="29546">
                    <a:moveTo>
                      <a:pt x="14632" y="0"/>
                    </a:moveTo>
                    <a:cubicBezTo>
                      <a:pt x="7528" y="0"/>
                      <a:pt x="0" y="12734"/>
                      <a:pt x="2022" y="15024"/>
                    </a:cubicBezTo>
                    <a:cubicBezTo>
                      <a:pt x="4325" y="17633"/>
                      <a:pt x="17979" y="19166"/>
                      <a:pt x="17948" y="21619"/>
                    </a:cubicBezTo>
                    <a:cubicBezTo>
                      <a:pt x="17915" y="24127"/>
                      <a:pt x="14811" y="24545"/>
                      <a:pt x="16820" y="24679"/>
                    </a:cubicBezTo>
                    <a:cubicBezTo>
                      <a:pt x="16849" y="24681"/>
                      <a:pt x="16880" y="24682"/>
                      <a:pt x="16912" y="24682"/>
                    </a:cubicBezTo>
                    <a:cubicBezTo>
                      <a:pt x="19330" y="24682"/>
                      <a:pt x="29546" y="19104"/>
                      <a:pt x="26444" y="9197"/>
                    </a:cubicBezTo>
                    <a:cubicBezTo>
                      <a:pt x="26444" y="9197"/>
                      <a:pt x="25278" y="5338"/>
                      <a:pt x="17541" y="799"/>
                    </a:cubicBezTo>
                    <a:cubicBezTo>
                      <a:pt x="16597" y="246"/>
                      <a:pt x="15619" y="0"/>
                      <a:pt x="14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>
                <a:off x="1085045" y="1677936"/>
                <a:ext cx="913197" cy="552675"/>
              </a:xfrm>
              <a:custGeom>
                <a:rect b="b" l="l" r="r" t="t"/>
                <a:pathLst>
                  <a:path extrusionOk="0" h="14594" w="24114">
                    <a:moveTo>
                      <a:pt x="23029" y="0"/>
                    </a:moveTo>
                    <a:lnTo>
                      <a:pt x="0" y="5877"/>
                    </a:lnTo>
                    <a:cubicBezTo>
                      <a:pt x="1625" y="6694"/>
                      <a:pt x="4279" y="7421"/>
                      <a:pt x="6869" y="8131"/>
                    </a:cubicBezTo>
                    <a:cubicBezTo>
                      <a:pt x="11079" y="9284"/>
                      <a:pt x="14715" y="10279"/>
                      <a:pt x="14697" y="11712"/>
                    </a:cubicBezTo>
                    <a:cubicBezTo>
                      <a:pt x="14679" y="13158"/>
                      <a:pt x="13697" y="13949"/>
                      <a:pt x="13170" y="14375"/>
                    </a:cubicBezTo>
                    <a:cubicBezTo>
                      <a:pt x="13102" y="14430"/>
                      <a:pt x="13025" y="14492"/>
                      <a:pt x="12967" y="14543"/>
                    </a:cubicBezTo>
                    <a:cubicBezTo>
                      <a:pt x="13048" y="14558"/>
                      <a:pt x="13180" y="14576"/>
                      <a:pt x="13401" y="14590"/>
                    </a:cubicBezTo>
                    <a:cubicBezTo>
                      <a:pt x="13427" y="14592"/>
                      <a:pt x="13454" y="14593"/>
                      <a:pt x="13482" y="14593"/>
                    </a:cubicBezTo>
                    <a:cubicBezTo>
                      <a:pt x="14809" y="14593"/>
                      <a:pt x="18744" y="12752"/>
                      <a:pt x="21223" y="9378"/>
                    </a:cubicBezTo>
                    <a:cubicBezTo>
                      <a:pt x="22672" y="7407"/>
                      <a:pt x="24113" y="4214"/>
                      <a:pt x="230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>
                <a:off x="1022900" y="1234854"/>
                <a:ext cx="1120573" cy="1002684"/>
              </a:xfrm>
              <a:custGeom>
                <a:rect b="b" l="l" r="r" t="t"/>
                <a:pathLst>
                  <a:path extrusionOk="0" h="26477" w="29590">
                    <a:moveTo>
                      <a:pt x="14632" y="1"/>
                    </a:moveTo>
                    <a:cubicBezTo>
                      <a:pt x="7529" y="1"/>
                      <a:pt x="1" y="12734"/>
                      <a:pt x="2023" y="15025"/>
                    </a:cubicBezTo>
                    <a:cubicBezTo>
                      <a:pt x="4326" y="17633"/>
                      <a:pt x="18015" y="19390"/>
                      <a:pt x="17984" y="21842"/>
                    </a:cubicBezTo>
                    <a:cubicBezTo>
                      <a:pt x="17952" y="24351"/>
                      <a:pt x="13864" y="26244"/>
                      <a:pt x="14379" y="26415"/>
                    </a:cubicBezTo>
                    <a:cubicBezTo>
                      <a:pt x="14504" y="26456"/>
                      <a:pt x="14660" y="26477"/>
                      <a:pt x="14841" y="26477"/>
                    </a:cubicBezTo>
                    <a:cubicBezTo>
                      <a:pt x="18071" y="26477"/>
                      <a:pt x="29589" y="19968"/>
                      <a:pt x="26444" y="9197"/>
                    </a:cubicBezTo>
                    <a:cubicBezTo>
                      <a:pt x="26444" y="9197"/>
                      <a:pt x="25279" y="5338"/>
                      <a:pt x="17541" y="800"/>
                    </a:cubicBezTo>
                    <a:cubicBezTo>
                      <a:pt x="16598" y="246"/>
                      <a:pt x="15619" y="1"/>
                      <a:pt x="14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99" name="Google Shape;899;p6"/>
              <p:cNvSpPr/>
              <p:nvPr/>
            </p:nvSpPr>
            <p:spPr>
              <a:xfrm>
                <a:off x="1104586" y="1270983"/>
                <a:ext cx="936980" cy="959777"/>
              </a:xfrm>
              <a:custGeom>
                <a:rect b="b" l="l" r="r" t="t"/>
                <a:pathLst>
                  <a:path extrusionOk="0" h="25344" w="24742">
                    <a:moveTo>
                      <a:pt x="15294" y="0"/>
                    </a:moveTo>
                    <a:cubicBezTo>
                      <a:pt x="15295" y="1"/>
                      <a:pt x="21502" y="4026"/>
                      <a:pt x="23492" y="8788"/>
                    </a:cubicBezTo>
                    <a:cubicBezTo>
                      <a:pt x="24623" y="11491"/>
                      <a:pt x="23981" y="18611"/>
                      <a:pt x="17878" y="18611"/>
                    </a:cubicBezTo>
                    <a:cubicBezTo>
                      <a:pt x="17799" y="18611"/>
                      <a:pt x="17719" y="18610"/>
                      <a:pt x="17639" y="18607"/>
                    </a:cubicBezTo>
                    <a:cubicBezTo>
                      <a:pt x="11313" y="18418"/>
                      <a:pt x="1" y="13952"/>
                      <a:pt x="0" y="13952"/>
                    </a:cubicBezTo>
                    <a:lnTo>
                      <a:pt x="0" y="13952"/>
                    </a:lnTo>
                    <a:cubicBezTo>
                      <a:pt x="1049" y="15141"/>
                      <a:pt x="4642" y="16175"/>
                      <a:pt x="8115" y="17176"/>
                    </a:cubicBezTo>
                    <a:cubicBezTo>
                      <a:pt x="12359" y="18400"/>
                      <a:pt x="16024" y="19455"/>
                      <a:pt x="16006" y="20890"/>
                    </a:cubicBezTo>
                    <a:cubicBezTo>
                      <a:pt x="15983" y="22681"/>
                      <a:pt x="14025" y="24151"/>
                      <a:pt x="12972" y="24941"/>
                    </a:cubicBezTo>
                    <a:cubicBezTo>
                      <a:pt x="12792" y="25077"/>
                      <a:pt x="12594" y="25225"/>
                      <a:pt x="12470" y="25332"/>
                    </a:cubicBezTo>
                    <a:cubicBezTo>
                      <a:pt x="12536" y="25339"/>
                      <a:pt x="12607" y="25343"/>
                      <a:pt x="12684" y="25343"/>
                    </a:cubicBezTo>
                    <a:cubicBezTo>
                      <a:pt x="14319" y="24940"/>
                      <a:pt x="18974" y="23562"/>
                      <a:pt x="22072" y="19252"/>
                    </a:cubicBezTo>
                    <a:cubicBezTo>
                      <a:pt x="22787" y="18259"/>
                      <a:pt x="24170" y="16282"/>
                      <a:pt x="24549" y="13331"/>
                    </a:cubicBezTo>
                    <a:cubicBezTo>
                      <a:pt x="24742" y="11824"/>
                      <a:pt x="24654" y="10140"/>
                      <a:pt x="24116" y="8294"/>
                    </a:cubicBezTo>
                    <a:cubicBezTo>
                      <a:pt x="24104" y="8256"/>
                      <a:pt x="22884" y="4451"/>
                      <a:pt x="15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900" name="Google Shape;900;p6"/>
            <p:cNvGrpSpPr/>
            <p:nvPr/>
          </p:nvGrpSpPr>
          <p:grpSpPr>
            <a:xfrm>
              <a:off x="330400" y="2246841"/>
              <a:ext cx="1653650" cy="2679609"/>
              <a:chOff x="330400" y="2246841"/>
              <a:chExt cx="1653650" cy="2679609"/>
            </a:xfrm>
          </p:grpSpPr>
          <p:sp>
            <p:nvSpPr>
              <p:cNvPr id="901" name="Google Shape;901;p6"/>
              <p:cNvSpPr/>
              <p:nvPr/>
            </p:nvSpPr>
            <p:spPr>
              <a:xfrm flipH="1">
                <a:off x="497225" y="4176960"/>
                <a:ext cx="393967" cy="549612"/>
              </a:xfrm>
              <a:custGeom>
                <a:rect b="b" l="l" r="r" t="t"/>
                <a:pathLst>
                  <a:path extrusionOk="0" h="5604" w="4017">
                    <a:moveTo>
                      <a:pt x="0" y="0"/>
                    </a:moveTo>
                    <a:lnTo>
                      <a:pt x="0" y="2693"/>
                    </a:lnTo>
                    <a:lnTo>
                      <a:pt x="145" y="2745"/>
                    </a:lnTo>
                    <a:cubicBezTo>
                      <a:pt x="1101" y="3088"/>
                      <a:pt x="3578" y="4269"/>
                      <a:pt x="3578" y="5603"/>
                    </a:cubicBezTo>
                    <a:lnTo>
                      <a:pt x="4016" y="5603"/>
                    </a:lnTo>
                    <a:cubicBezTo>
                      <a:pt x="4016" y="3884"/>
                      <a:pt x="1136" y="2658"/>
                      <a:pt x="438" y="2387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 flipH="1">
                <a:off x="842059" y="4176960"/>
                <a:ext cx="393869" cy="549612"/>
              </a:xfrm>
              <a:custGeom>
                <a:rect b="b" l="l" r="r" t="t"/>
                <a:pathLst>
                  <a:path extrusionOk="0" h="5604" w="4016">
                    <a:moveTo>
                      <a:pt x="3577" y="0"/>
                    </a:moveTo>
                    <a:lnTo>
                      <a:pt x="3577" y="2387"/>
                    </a:lnTo>
                    <a:cubicBezTo>
                      <a:pt x="2881" y="2659"/>
                      <a:pt x="0" y="3884"/>
                      <a:pt x="0" y="5603"/>
                    </a:cubicBezTo>
                    <a:lnTo>
                      <a:pt x="438" y="5603"/>
                    </a:lnTo>
                    <a:cubicBezTo>
                      <a:pt x="438" y="4269"/>
                      <a:pt x="2916" y="3088"/>
                      <a:pt x="3870" y="2745"/>
                    </a:cubicBezTo>
                    <a:lnTo>
                      <a:pt x="4015" y="2693"/>
                    </a:lnTo>
                    <a:lnTo>
                      <a:pt x="40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3" name="Google Shape;903;p6"/>
              <p:cNvSpPr/>
              <p:nvPr/>
            </p:nvSpPr>
            <p:spPr>
              <a:xfrm flipH="1">
                <a:off x="842057" y="4315638"/>
                <a:ext cx="43153" cy="410934"/>
              </a:xfrm>
              <a:custGeom>
                <a:rect b="b" l="l" r="r" t="t"/>
                <a:pathLst>
                  <a:path extrusionOk="0" h="4190" w="440">
                    <a:moveTo>
                      <a:pt x="1" y="0"/>
                    </a:moveTo>
                    <a:lnTo>
                      <a:pt x="1" y="4189"/>
                    </a:lnTo>
                    <a:lnTo>
                      <a:pt x="439" y="418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4" name="Google Shape;904;p6"/>
              <p:cNvSpPr/>
              <p:nvPr/>
            </p:nvSpPr>
            <p:spPr>
              <a:xfrm flipH="1">
                <a:off x="457601" y="4701957"/>
                <a:ext cx="122496" cy="122398"/>
              </a:xfrm>
              <a:custGeom>
                <a:rect b="b" l="l" r="r" t="t"/>
                <a:pathLst>
                  <a:path extrusionOk="0" h="1248" w="1249">
                    <a:moveTo>
                      <a:pt x="625" y="0"/>
                    </a:moveTo>
                    <a:cubicBezTo>
                      <a:pt x="281" y="0"/>
                      <a:pt x="1" y="280"/>
                      <a:pt x="1" y="623"/>
                    </a:cubicBezTo>
                    <a:cubicBezTo>
                      <a:pt x="1" y="968"/>
                      <a:pt x="281" y="1248"/>
                      <a:pt x="625" y="1248"/>
                    </a:cubicBezTo>
                    <a:cubicBezTo>
                      <a:pt x="970" y="1248"/>
                      <a:pt x="1248" y="968"/>
                      <a:pt x="1248" y="623"/>
                    </a:cubicBezTo>
                    <a:cubicBezTo>
                      <a:pt x="1248" y="280"/>
                      <a:pt x="970" y="0"/>
                      <a:pt x="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 flipH="1">
                <a:off x="802435" y="4701957"/>
                <a:ext cx="122398" cy="122398"/>
              </a:xfrm>
              <a:custGeom>
                <a:rect b="b" l="l" r="r" t="t"/>
                <a:pathLst>
                  <a:path extrusionOk="0" h="1248" w="1248">
                    <a:moveTo>
                      <a:pt x="624" y="0"/>
                    </a:moveTo>
                    <a:cubicBezTo>
                      <a:pt x="280" y="0"/>
                      <a:pt x="1" y="280"/>
                      <a:pt x="1" y="623"/>
                    </a:cubicBezTo>
                    <a:cubicBezTo>
                      <a:pt x="1" y="968"/>
                      <a:pt x="280" y="1248"/>
                      <a:pt x="624" y="1248"/>
                    </a:cubicBezTo>
                    <a:cubicBezTo>
                      <a:pt x="969" y="1248"/>
                      <a:pt x="1247" y="968"/>
                      <a:pt x="1247" y="623"/>
                    </a:cubicBezTo>
                    <a:cubicBezTo>
                      <a:pt x="1247" y="280"/>
                      <a:pt x="969" y="0"/>
                      <a:pt x="6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 flipH="1">
                <a:off x="1160902" y="4701957"/>
                <a:ext cx="122398" cy="122398"/>
              </a:xfrm>
              <a:custGeom>
                <a:rect b="b" l="l" r="r" t="t"/>
                <a:pathLst>
                  <a:path extrusionOk="0" h="1248" w="1248">
                    <a:moveTo>
                      <a:pt x="624" y="0"/>
                    </a:moveTo>
                    <a:cubicBezTo>
                      <a:pt x="280" y="0"/>
                      <a:pt x="1" y="280"/>
                      <a:pt x="1" y="623"/>
                    </a:cubicBezTo>
                    <a:cubicBezTo>
                      <a:pt x="1" y="968"/>
                      <a:pt x="280" y="1248"/>
                      <a:pt x="624" y="1248"/>
                    </a:cubicBezTo>
                    <a:cubicBezTo>
                      <a:pt x="969" y="1248"/>
                      <a:pt x="1247" y="968"/>
                      <a:pt x="1247" y="623"/>
                    </a:cubicBezTo>
                    <a:cubicBezTo>
                      <a:pt x="1247" y="280"/>
                      <a:pt x="969" y="0"/>
                      <a:pt x="6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7" name="Google Shape;907;p6"/>
              <p:cNvSpPr/>
              <p:nvPr/>
            </p:nvSpPr>
            <p:spPr>
              <a:xfrm flipH="1">
                <a:off x="571370" y="3558204"/>
                <a:ext cx="309917" cy="609438"/>
              </a:xfrm>
              <a:custGeom>
                <a:rect b="b" l="l" r="r" t="t"/>
                <a:pathLst>
                  <a:path extrusionOk="0" h="6214" w="3160">
                    <a:moveTo>
                      <a:pt x="2856" y="0"/>
                    </a:moveTo>
                    <a:cubicBezTo>
                      <a:pt x="2734" y="0"/>
                      <a:pt x="2601" y="71"/>
                      <a:pt x="2573" y="194"/>
                    </a:cubicBezTo>
                    <a:cubicBezTo>
                      <a:pt x="2340" y="1255"/>
                      <a:pt x="2046" y="2301"/>
                      <a:pt x="1688" y="3326"/>
                    </a:cubicBezTo>
                    <a:cubicBezTo>
                      <a:pt x="1517" y="3816"/>
                      <a:pt x="1340" y="4310"/>
                      <a:pt x="1130" y="4785"/>
                    </a:cubicBezTo>
                    <a:cubicBezTo>
                      <a:pt x="949" y="5193"/>
                      <a:pt x="725" y="5491"/>
                      <a:pt x="307" y="5665"/>
                    </a:cubicBezTo>
                    <a:cubicBezTo>
                      <a:pt x="1" y="5793"/>
                      <a:pt x="168" y="6213"/>
                      <a:pt x="448" y="6213"/>
                    </a:cubicBezTo>
                    <a:cubicBezTo>
                      <a:pt x="486" y="6213"/>
                      <a:pt x="526" y="6205"/>
                      <a:pt x="568" y="6188"/>
                    </a:cubicBezTo>
                    <a:cubicBezTo>
                      <a:pt x="1544" y="5781"/>
                      <a:pt x="1837" y="4649"/>
                      <a:pt x="2163" y="3737"/>
                    </a:cubicBezTo>
                    <a:cubicBezTo>
                      <a:pt x="2555" y="2642"/>
                      <a:pt x="2874" y="1522"/>
                      <a:pt x="3125" y="386"/>
                    </a:cubicBezTo>
                    <a:cubicBezTo>
                      <a:pt x="3159" y="233"/>
                      <a:pt x="3110" y="69"/>
                      <a:pt x="2945" y="14"/>
                    </a:cubicBezTo>
                    <a:cubicBezTo>
                      <a:pt x="2918" y="5"/>
                      <a:pt x="2887" y="0"/>
                      <a:pt x="2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8" name="Google Shape;908;p6"/>
              <p:cNvSpPr/>
              <p:nvPr/>
            </p:nvSpPr>
            <p:spPr>
              <a:xfrm flipH="1">
                <a:off x="788116" y="4159209"/>
                <a:ext cx="153880" cy="182419"/>
              </a:xfrm>
              <a:custGeom>
                <a:rect b="b" l="l" r="r" t="t"/>
                <a:pathLst>
                  <a:path extrusionOk="0" h="1860" w="1569">
                    <a:moveTo>
                      <a:pt x="31" y="0"/>
                    </a:moveTo>
                    <a:cubicBezTo>
                      <a:pt x="14" y="0"/>
                      <a:pt x="1" y="14"/>
                      <a:pt x="1" y="30"/>
                    </a:cubicBezTo>
                    <a:lnTo>
                      <a:pt x="1" y="1830"/>
                    </a:lnTo>
                    <a:cubicBezTo>
                      <a:pt x="1" y="1846"/>
                      <a:pt x="14" y="1860"/>
                      <a:pt x="31" y="1860"/>
                    </a:cubicBezTo>
                    <a:lnTo>
                      <a:pt x="1538" y="1860"/>
                    </a:lnTo>
                    <a:cubicBezTo>
                      <a:pt x="1555" y="1860"/>
                      <a:pt x="1568" y="1846"/>
                      <a:pt x="1568" y="1830"/>
                    </a:cubicBezTo>
                    <a:lnTo>
                      <a:pt x="1568" y="30"/>
                    </a:lnTo>
                    <a:cubicBezTo>
                      <a:pt x="1568" y="14"/>
                      <a:pt x="1555" y="0"/>
                      <a:pt x="15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 flipH="1">
                <a:off x="607366" y="4059956"/>
                <a:ext cx="607084" cy="159666"/>
              </a:xfrm>
              <a:custGeom>
                <a:rect b="b" l="l" r="r" t="t"/>
                <a:pathLst>
                  <a:path extrusionOk="0" h="1628" w="6190">
                    <a:moveTo>
                      <a:pt x="0" y="0"/>
                    </a:moveTo>
                    <a:cubicBezTo>
                      <a:pt x="0" y="0"/>
                      <a:pt x="115" y="781"/>
                      <a:pt x="519" y="1358"/>
                    </a:cubicBezTo>
                    <a:cubicBezTo>
                      <a:pt x="660" y="1560"/>
                      <a:pt x="1227" y="1628"/>
                      <a:pt x="1925" y="1628"/>
                    </a:cubicBezTo>
                    <a:cubicBezTo>
                      <a:pt x="3221" y="1628"/>
                      <a:pt x="4970" y="1395"/>
                      <a:pt x="5308" y="1358"/>
                    </a:cubicBezTo>
                    <a:cubicBezTo>
                      <a:pt x="5827" y="1300"/>
                      <a:pt x="6189" y="492"/>
                      <a:pt x="6189" y="4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10" name="Google Shape;910;p6"/>
              <p:cNvSpPr/>
              <p:nvPr/>
            </p:nvSpPr>
            <p:spPr>
              <a:xfrm flipH="1">
                <a:off x="910518" y="3780638"/>
                <a:ext cx="588058" cy="301777"/>
              </a:xfrm>
              <a:custGeom>
                <a:rect b="b" l="l" r="r" t="t"/>
                <a:pathLst>
                  <a:path extrusionOk="0" h="3077" w="5996">
                    <a:moveTo>
                      <a:pt x="1981" y="205"/>
                    </a:moveTo>
                    <a:cubicBezTo>
                      <a:pt x="2487" y="205"/>
                      <a:pt x="3016" y="360"/>
                      <a:pt x="3467" y="517"/>
                    </a:cubicBezTo>
                    <a:cubicBezTo>
                      <a:pt x="4023" y="710"/>
                      <a:pt x="4666" y="966"/>
                      <a:pt x="5133" y="1335"/>
                    </a:cubicBezTo>
                    <a:cubicBezTo>
                      <a:pt x="5499" y="1622"/>
                      <a:pt x="5325" y="1828"/>
                      <a:pt x="5111" y="2147"/>
                    </a:cubicBezTo>
                    <a:cubicBezTo>
                      <a:pt x="5015" y="2290"/>
                      <a:pt x="4911" y="2430"/>
                      <a:pt x="4800" y="2562"/>
                    </a:cubicBezTo>
                    <a:cubicBezTo>
                      <a:pt x="4783" y="2581"/>
                      <a:pt x="4487" y="2851"/>
                      <a:pt x="4490" y="2873"/>
                    </a:cubicBezTo>
                    <a:cubicBezTo>
                      <a:pt x="4491" y="2876"/>
                      <a:pt x="4496" y="2880"/>
                      <a:pt x="4505" y="2884"/>
                    </a:cubicBezTo>
                    <a:lnTo>
                      <a:pt x="4505" y="2884"/>
                    </a:lnTo>
                    <a:cubicBezTo>
                      <a:pt x="4453" y="2874"/>
                      <a:pt x="4401" y="2866"/>
                      <a:pt x="4348" y="2857"/>
                    </a:cubicBezTo>
                    <a:cubicBezTo>
                      <a:pt x="4206" y="2831"/>
                      <a:pt x="4063" y="2802"/>
                      <a:pt x="3920" y="2779"/>
                    </a:cubicBezTo>
                    <a:cubicBezTo>
                      <a:pt x="3446" y="2705"/>
                      <a:pt x="2984" y="2721"/>
                      <a:pt x="2518" y="2567"/>
                    </a:cubicBezTo>
                    <a:cubicBezTo>
                      <a:pt x="1963" y="2383"/>
                      <a:pt x="1282" y="2046"/>
                      <a:pt x="925" y="1563"/>
                    </a:cubicBezTo>
                    <a:cubicBezTo>
                      <a:pt x="574" y="1086"/>
                      <a:pt x="811" y="575"/>
                      <a:pt x="1296" y="323"/>
                    </a:cubicBezTo>
                    <a:cubicBezTo>
                      <a:pt x="1513" y="239"/>
                      <a:pt x="1745" y="205"/>
                      <a:pt x="1981" y="205"/>
                    </a:cubicBezTo>
                    <a:close/>
                    <a:moveTo>
                      <a:pt x="1666" y="0"/>
                    </a:moveTo>
                    <a:cubicBezTo>
                      <a:pt x="1356" y="0"/>
                      <a:pt x="1055" y="43"/>
                      <a:pt x="778" y="147"/>
                    </a:cubicBezTo>
                    <a:lnTo>
                      <a:pt x="778" y="147"/>
                    </a:lnTo>
                    <a:cubicBezTo>
                      <a:pt x="771" y="149"/>
                      <a:pt x="764" y="152"/>
                      <a:pt x="757" y="155"/>
                    </a:cubicBezTo>
                    <a:cubicBezTo>
                      <a:pt x="757" y="155"/>
                      <a:pt x="757" y="155"/>
                      <a:pt x="757" y="155"/>
                    </a:cubicBezTo>
                    <a:lnTo>
                      <a:pt x="757" y="155"/>
                    </a:lnTo>
                    <a:cubicBezTo>
                      <a:pt x="754" y="156"/>
                      <a:pt x="751" y="157"/>
                      <a:pt x="749" y="159"/>
                    </a:cubicBezTo>
                    <a:lnTo>
                      <a:pt x="749" y="159"/>
                    </a:lnTo>
                    <a:cubicBezTo>
                      <a:pt x="246" y="425"/>
                      <a:pt x="0" y="975"/>
                      <a:pt x="368" y="1467"/>
                    </a:cubicBezTo>
                    <a:cubicBezTo>
                      <a:pt x="723" y="1943"/>
                      <a:pt x="1352" y="2270"/>
                      <a:pt x="1887" y="2496"/>
                    </a:cubicBezTo>
                    <a:cubicBezTo>
                      <a:pt x="2752" y="2860"/>
                      <a:pt x="3640" y="2874"/>
                      <a:pt x="4542" y="3038"/>
                    </a:cubicBezTo>
                    <a:cubicBezTo>
                      <a:pt x="4648" y="3057"/>
                      <a:pt x="4741" y="3077"/>
                      <a:pt x="4827" y="3077"/>
                    </a:cubicBezTo>
                    <a:cubicBezTo>
                      <a:pt x="4930" y="3077"/>
                      <a:pt x="5026" y="3049"/>
                      <a:pt x="5129" y="2958"/>
                    </a:cubicBezTo>
                    <a:cubicBezTo>
                      <a:pt x="5391" y="2728"/>
                      <a:pt x="5612" y="2410"/>
                      <a:pt x="5789" y="2112"/>
                    </a:cubicBezTo>
                    <a:cubicBezTo>
                      <a:pt x="5996" y="1763"/>
                      <a:pt x="5943" y="1590"/>
                      <a:pt x="5591" y="1348"/>
                    </a:cubicBezTo>
                    <a:cubicBezTo>
                      <a:pt x="5110" y="1018"/>
                      <a:pt x="4554" y="763"/>
                      <a:pt x="4012" y="552"/>
                    </a:cubicBezTo>
                    <a:cubicBezTo>
                      <a:pt x="3332" y="288"/>
                      <a:pt x="2468" y="0"/>
                      <a:pt x="1666" y="0"/>
                    </a:cubicBezTo>
                    <a:close/>
                  </a:path>
                </a:pathLst>
              </a:custGeom>
              <a:solidFill>
                <a:srgbClr val="0A28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 flipH="1">
                <a:off x="407196" y="3992677"/>
                <a:ext cx="1011055" cy="134559"/>
              </a:xfrm>
              <a:custGeom>
                <a:rect b="b" l="l" r="r" t="t"/>
                <a:pathLst>
                  <a:path extrusionOk="0" h="1372" w="10309">
                    <a:moveTo>
                      <a:pt x="276" y="1"/>
                    </a:moveTo>
                    <a:cubicBezTo>
                      <a:pt x="225" y="1"/>
                      <a:pt x="190" y="8"/>
                      <a:pt x="174" y="24"/>
                    </a:cubicBezTo>
                    <a:cubicBezTo>
                      <a:pt x="1" y="198"/>
                      <a:pt x="1155" y="1371"/>
                      <a:pt x="4616" y="1371"/>
                    </a:cubicBezTo>
                    <a:cubicBezTo>
                      <a:pt x="8078" y="1371"/>
                      <a:pt x="10309" y="1013"/>
                      <a:pt x="10040" y="313"/>
                    </a:cubicBezTo>
                    <a:cubicBezTo>
                      <a:pt x="9968" y="127"/>
                      <a:pt x="9694" y="57"/>
                      <a:pt x="9295" y="57"/>
                    </a:cubicBezTo>
                    <a:cubicBezTo>
                      <a:pt x="8088" y="57"/>
                      <a:pt x="5744" y="698"/>
                      <a:pt x="4444" y="698"/>
                    </a:cubicBezTo>
                    <a:cubicBezTo>
                      <a:pt x="2873" y="698"/>
                      <a:pt x="780" y="1"/>
                      <a:pt x="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 flipH="1">
                <a:off x="1352640" y="4638992"/>
                <a:ext cx="144661" cy="165354"/>
              </a:xfrm>
              <a:custGeom>
                <a:rect b="b" l="l" r="r" t="t"/>
                <a:pathLst>
                  <a:path extrusionOk="0" h="1686" w="1475">
                    <a:moveTo>
                      <a:pt x="1312" y="0"/>
                    </a:moveTo>
                    <a:lnTo>
                      <a:pt x="430" y="658"/>
                    </a:lnTo>
                    <a:cubicBezTo>
                      <a:pt x="520" y="782"/>
                      <a:pt x="516" y="956"/>
                      <a:pt x="456" y="1099"/>
                    </a:cubicBezTo>
                    <a:cubicBezTo>
                      <a:pt x="398" y="1242"/>
                      <a:pt x="293" y="1359"/>
                      <a:pt x="190" y="1474"/>
                    </a:cubicBezTo>
                    <a:cubicBezTo>
                      <a:pt x="127" y="1544"/>
                      <a:pt x="64" y="1614"/>
                      <a:pt x="1" y="1685"/>
                    </a:cubicBezTo>
                    <a:cubicBezTo>
                      <a:pt x="3" y="1685"/>
                      <a:pt x="4" y="1685"/>
                      <a:pt x="6" y="1685"/>
                    </a:cubicBezTo>
                    <a:cubicBezTo>
                      <a:pt x="90" y="1685"/>
                      <a:pt x="180" y="1643"/>
                      <a:pt x="256" y="1599"/>
                    </a:cubicBezTo>
                    <a:cubicBezTo>
                      <a:pt x="697" y="1337"/>
                      <a:pt x="1106" y="1023"/>
                      <a:pt x="1474" y="666"/>
                    </a:cubicBezTo>
                    <a:cubicBezTo>
                      <a:pt x="1379" y="460"/>
                      <a:pt x="1344" y="227"/>
                      <a:pt x="1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 flipH="1">
                <a:off x="1279182" y="4704212"/>
                <a:ext cx="314919" cy="222238"/>
              </a:xfrm>
              <a:custGeom>
                <a:rect b="b" l="l" r="r" t="t"/>
                <a:pathLst>
                  <a:path extrusionOk="0" h="2266" w="3211">
                    <a:moveTo>
                      <a:pt x="2461" y="1"/>
                    </a:moveTo>
                    <a:cubicBezTo>
                      <a:pt x="2093" y="358"/>
                      <a:pt x="1684" y="672"/>
                      <a:pt x="1243" y="934"/>
                    </a:cubicBezTo>
                    <a:cubicBezTo>
                      <a:pt x="1167" y="978"/>
                      <a:pt x="1077" y="1020"/>
                      <a:pt x="993" y="1020"/>
                    </a:cubicBezTo>
                    <a:cubicBezTo>
                      <a:pt x="991" y="1020"/>
                      <a:pt x="990" y="1020"/>
                      <a:pt x="988" y="1020"/>
                    </a:cubicBezTo>
                    <a:cubicBezTo>
                      <a:pt x="688" y="1353"/>
                      <a:pt x="389" y="1687"/>
                      <a:pt x="90" y="2022"/>
                    </a:cubicBezTo>
                    <a:cubicBezTo>
                      <a:pt x="47" y="2069"/>
                      <a:pt x="0" y="2130"/>
                      <a:pt x="20" y="2190"/>
                    </a:cubicBezTo>
                    <a:cubicBezTo>
                      <a:pt x="38" y="2247"/>
                      <a:pt x="95" y="2266"/>
                      <a:pt x="157" y="2266"/>
                    </a:cubicBezTo>
                    <a:cubicBezTo>
                      <a:pt x="194" y="2266"/>
                      <a:pt x="232" y="2259"/>
                      <a:pt x="266" y="2250"/>
                    </a:cubicBezTo>
                    <a:cubicBezTo>
                      <a:pt x="818" y="2099"/>
                      <a:pt x="1361" y="1914"/>
                      <a:pt x="1889" y="1694"/>
                    </a:cubicBezTo>
                    <a:cubicBezTo>
                      <a:pt x="2037" y="1633"/>
                      <a:pt x="2201" y="1548"/>
                      <a:pt x="2234" y="1391"/>
                    </a:cubicBezTo>
                    <a:cubicBezTo>
                      <a:pt x="2248" y="1322"/>
                      <a:pt x="2254" y="1224"/>
                      <a:pt x="2323" y="1216"/>
                    </a:cubicBezTo>
                    <a:cubicBezTo>
                      <a:pt x="2431" y="1245"/>
                      <a:pt x="2383" y="1446"/>
                      <a:pt x="2485" y="1491"/>
                    </a:cubicBezTo>
                    <a:cubicBezTo>
                      <a:pt x="2499" y="1498"/>
                      <a:pt x="2516" y="1500"/>
                      <a:pt x="2532" y="1500"/>
                    </a:cubicBezTo>
                    <a:cubicBezTo>
                      <a:pt x="2543" y="1500"/>
                      <a:pt x="2554" y="1499"/>
                      <a:pt x="2564" y="1498"/>
                    </a:cubicBezTo>
                    <a:cubicBezTo>
                      <a:pt x="2749" y="1485"/>
                      <a:pt x="2955" y="1451"/>
                      <a:pt x="3068" y="1304"/>
                    </a:cubicBezTo>
                    <a:cubicBezTo>
                      <a:pt x="3211" y="1119"/>
                      <a:pt x="3137" y="844"/>
                      <a:pt x="2998" y="658"/>
                    </a:cubicBezTo>
                    <a:cubicBezTo>
                      <a:pt x="2858" y="471"/>
                      <a:pt x="2663" y="330"/>
                      <a:pt x="2534" y="136"/>
                    </a:cubicBezTo>
                    <a:cubicBezTo>
                      <a:pt x="2507" y="92"/>
                      <a:pt x="2483" y="47"/>
                      <a:pt x="2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 flipH="1">
                <a:off x="642969" y="3605084"/>
                <a:ext cx="939951" cy="1132178"/>
              </a:xfrm>
              <a:custGeom>
                <a:rect b="b" l="l" r="r" t="t"/>
                <a:pathLst>
                  <a:path extrusionOk="0" h="11544" w="9584">
                    <a:moveTo>
                      <a:pt x="5159" y="0"/>
                    </a:moveTo>
                    <a:cubicBezTo>
                      <a:pt x="5159" y="0"/>
                      <a:pt x="5511" y="1205"/>
                      <a:pt x="5554" y="1246"/>
                    </a:cubicBezTo>
                    <a:cubicBezTo>
                      <a:pt x="5597" y="1286"/>
                      <a:pt x="793" y="2160"/>
                      <a:pt x="397" y="2666"/>
                    </a:cubicBezTo>
                    <a:cubicBezTo>
                      <a:pt x="0" y="3171"/>
                      <a:pt x="549" y="10404"/>
                      <a:pt x="929" y="11128"/>
                    </a:cubicBezTo>
                    <a:cubicBezTo>
                      <a:pt x="1103" y="11458"/>
                      <a:pt x="1422" y="11543"/>
                      <a:pt x="1743" y="11543"/>
                    </a:cubicBezTo>
                    <a:cubicBezTo>
                      <a:pt x="2085" y="11543"/>
                      <a:pt x="2429" y="11447"/>
                      <a:pt x="2605" y="11447"/>
                    </a:cubicBezTo>
                    <a:cubicBezTo>
                      <a:pt x="2626" y="11447"/>
                      <a:pt x="2645" y="11449"/>
                      <a:pt x="2661" y="11452"/>
                    </a:cubicBezTo>
                    <a:cubicBezTo>
                      <a:pt x="2662" y="11452"/>
                      <a:pt x="2663" y="11452"/>
                      <a:pt x="2664" y="11452"/>
                    </a:cubicBezTo>
                    <a:cubicBezTo>
                      <a:pt x="2936" y="11452"/>
                      <a:pt x="2542" y="4470"/>
                      <a:pt x="2883" y="4348"/>
                    </a:cubicBezTo>
                    <a:cubicBezTo>
                      <a:pt x="2911" y="4338"/>
                      <a:pt x="2969" y="4334"/>
                      <a:pt x="3052" y="4334"/>
                    </a:cubicBezTo>
                    <a:cubicBezTo>
                      <a:pt x="3877" y="4334"/>
                      <a:pt x="7188" y="4790"/>
                      <a:pt x="8391" y="4790"/>
                    </a:cubicBezTo>
                    <a:cubicBezTo>
                      <a:pt x="8532" y="4790"/>
                      <a:pt x="8645" y="4784"/>
                      <a:pt x="8720" y="4770"/>
                    </a:cubicBezTo>
                    <a:cubicBezTo>
                      <a:pt x="9504" y="4625"/>
                      <a:pt x="9583" y="4365"/>
                      <a:pt x="9563" y="3420"/>
                    </a:cubicBezTo>
                    <a:cubicBezTo>
                      <a:pt x="9542" y="2475"/>
                      <a:pt x="8320" y="74"/>
                      <a:pt x="8320" y="74"/>
                    </a:cubicBezTo>
                    <a:lnTo>
                      <a:pt x="5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 flipH="1">
                <a:off x="1654909" y="4675771"/>
                <a:ext cx="190462" cy="91406"/>
              </a:xfrm>
              <a:custGeom>
                <a:rect b="b" l="l" r="r" t="t"/>
                <a:pathLst>
                  <a:path extrusionOk="0" h="932" w="1942">
                    <a:moveTo>
                      <a:pt x="1941" y="1"/>
                    </a:moveTo>
                    <a:lnTo>
                      <a:pt x="856" y="176"/>
                    </a:lnTo>
                    <a:cubicBezTo>
                      <a:pt x="879" y="328"/>
                      <a:pt x="793" y="480"/>
                      <a:pt x="675" y="580"/>
                    </a:cubicBezTo>
                    <a:cubicBezTo>
                      <a:pt x="557" y="679"/>
                      <a:pt x="410" y="734"/>
                      <a:pt x="266" y="789"/>
                    </a:cubicBezTo>
                    <a:cubicBezTo>
                      <a:pt x="177" y="823"/>
                      <a:pt x="89" y="855"/>
                      <a:pt x="1" y="888"/>
                    </a:cubicBezTo>
                    <a:cubicBezTo>
                      <a:pt x="60" y="922"/>
                      <a:pt x="136" y="931"/>
                      <a:pt x="209" y="931"/>
                    </a:cubicBezTo>
                    <a:cubicBezTo>
                      <a:pt x="228" y="931"/>
                      <a:pt x="247" y="931"/>
                      <a:pt x="266" y="929"/>
                    </a:cubicBezTo>
                    <a:cubicBezTo>
                      <a:pt x="778" y="902"/>
                      <a:pt x="1287" y="812"/>
                      <a:pt x="1778" y="666"/>
                    </a:cubicBezTo>
                    <a:cubicBezTo>
                      <a:pt x="1788" y="439"/>
                      <a:pt x="1865" y="216"/>
                      <a:pt x="19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 flipH="1">
                <a:off x="1650301" y="4741089"/>
                <a:ext cx="333749" cy="144366"/>
              </a:xfrm>
              <a:custGeom>
                <a:rect b="b" l="l" r="r" t="t"/>
                <a:pathLst>
                  <a:path extrusionOk="0" h="1472" w="3403">
                    <a:moveTo>
                      <a:pt x="3192" y="0"/>
                    </a:moveTo>
                    <a:lnTo>
                      <a:pt x="3192" y="0"/>
                    </a:lnTo>
                    <a:cubicBezTo>
                      <a:pt x="2701" y="146"/>
                      <a:pt x="2192" y="236"/>
                      <a:pt x="1681" y="263"/>
                    </a:cubicBezTo>
                    <a:cubicBezTo>
                      <a:pt x="1662" y="265"/>
                      <a:pt x="1643" y="265"/>
                      <a:pt x="1623" y="265"/>
                    </a:cubicBezTo>
                    <a:cubicBezTo>
                      <a:pt x="1549" y="265"/>
                      <a:pt x="1474" y="256"/>
                      <a:pt x="1415" y="222"/>
                    </a:cubicBezTo>
                    <a:cubicBezTo>
                      <a:pt x="995" y="381"/>
                      <a:pt x="575" y="538"/>
                      <a:pt x="156" y="696"/>
                    </a:cubicBezTo>
                    <a:cubicBezTo>
                      <a:pt x="95" y="718"/>
                      <a:pt x="27" y="751"/>
                      <a:pt x="16" y="815"/>
                    </a:cubicBezTo>
                    <a:cubicBezTo>
                      <a:pt x="0" y="906"/>
                      <a:pt x="115" y="960"/>
                      <a:pt x="206" y="980"/>
                    </a:cubicBezTo>
                    <a:cubicBezTo>
                      <a:pt x="766" y="1102"/>
                      <a:pt x="1332" y="1187"/>
                      <a:pt x="1903" y="1237"/>
                    </a:cubicBezTo>
                    <a:cubicBezTo>
                      <a:pt x="1942" y="1241"/>
                      <a:pt x="1983" y="1243"/>
                      <a:pt x="2024" y="1243"/>
                    </a:cubicBezTo>
                    <a:cubicBezTo>
                      <a:pt x="2149" y="1243"/>
                      <a:pt x="2273" y="1220"/>
                      <a:pt x="2348" y="1128"/>
                    </a:cubicBezTo>
                    <a:cubicBezTo>
                      <a:pt x="2388" y="1080"/>
                      <a:pt x="2430" y="1009"/>
                      <a:pt x="2484" y="1009"/>
                    </a:cubicBezTo>
                    <a:cubicBezTo>
                      <a:pt x="2492" y="1009"/>
                      <a:pt x="2500" y="1011"/>
                      <a:pt x="2509" y="1014"/>
                    </a:cubicBezTo>
                    <a:cubicBezTo>
                      <a:pt x="2591" y="1089"/>
                      <a:pt x="2455" y="1245"/>
                      <a:pt x="2525" y="1332"/>
                    </a:cubicBezTo>
                    <a:cubicBezTo>
                      <a:pt x="2542" y="1354"/>
                      <a:pt x="2567" y="1365"/>
                      <a:pt x="2592" y="1375"/>
                    </a:cubicBezTo>
                    <a:cubicBezTo>
                      <a:pt x="2708" y="1425"/>
                      <a:pt x="2836" y="1471"/>
                      <a:pt x="2959" y="1471"/>
                    </a:cubicBezTo>
                    <a:cubicBezTo>
                      <a:pt x="3017" y="1471"/>
                      <a:pt x="3075" y="1461"/>
                      <a:pt x="3129" y="1436"/>
                    </a:cubicBezTo>
                    <a:cubicBezTo>
                      <a:pt x="3341" y="1338"/>
                      <a:pt x="3402" y="1059"/>
                      <a:pt x="3365" y="830"/>
                    </a:cubicBezTo>
                    <a:cubicBezTo>
                      <a:pt x="3327" y="600"/>
                      <a:pt x="3218" y="385"/>
                      <a:pt x="3195" y="153"/>
                    </a:cubicBezTo>
                    <a:cubicBezTo>
                      <a:pt x="3190" y="102"/>
                      <a:pt x="3190" y="51"/>
                      <a:pt x="3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 flipH="1">
                <a:off x="555292" y="3605084"/>
                <a:ext cx="1260656" cy="1124626"/>
              </a:xfrm>
              <a:custGeom>
                <a:rect b="b" l="l" r="r" t="t"/>
                <a:pathLst>
                  <a:path extrusionOk="0" h="11467" w="12854">
                    <a:moveTo>
                      <a:pt x="7535" y="0"/>
                    </a:moveTo>
                    <a:cubicBezTo>
                      <a:pt x="7535" y="0"/>
                      <a:pt x="7383" y="1045"/>
                      <a:pt x="7425" y="1085"/>
                    </a:cubicBezTo>
                    <a:cubicBezTo>
                      <a:pt x="7467" y="1125"/>
                      <a:pt x="2377" y="2012"/>
                      <a:pt x="1745" y="2472"/>
                    </a:cubicBezTo>
                    <a:cubicBezTo>
                      <a:pt x="1114" y="2934"/>
                      <a:pt x="1" y="10370"/>
                      <a:pt x="266" y="11071"/>
                    </a:cubicBezTo>
                    <a:cubicBezTo>
                      <a:pt x="384" y="11385"/>
                      <a:pt x="655" y="11467"/>
                      <a:pt x="947" y="11467"/>
                    </a:cubicBezTo>
                    <a:cubicBezTo>
                      <a:pt x="1266" y="11467"/>
                      <a:pt x="1611" y="11370"/>
                      <a:pt x="1813" y="11370"/>
                    </a:cubicBezTo>
                    <a:cubicBezTo>
                      <a:pt x="1840" y="11370"/>
                      <a:pt x="1865" y="11371"/>
                      <a:pt x="1887" y="11375"/>
                    </a:cubicBezTo>
                    <a:cubicBezTo>
                      <a:pt x="1888" y="11376"/>
                      <a:pt x="1890" y="11376"/>
                      <a:pt x="1891" y="11376"/>
                    </a:cubicBezTo>
                    <a:cubicBezTo>
                      <a:pt x="2225" y="11376"/>
                      <a:pt x="3457" y="4197"/>
                      <a:pt x="3913" y="4096"/>
                    </a:cubicBezTo>
                    <a:cubicBezTo>
                      <a:pt x="3938" y="4091"/>
                      <a:pt x="3978" y="4088"/>
                      <a:pt x="4032" y="4088"/>
                    </a:cubicBezTo>
                    <a:cubicBezTo>
                      <a:pt x="4928" y="4088"/>
                      <a:pt x="9647" y="4797"/>
                      <a:pt x="10985" y="4797"/>
                    </a:cubicBezTo>
                    <a:cubicBezTo>
                      <a:pt x="11067" y="4797"/>
                      <a:pt x="11136" y="4794"/>
                      <a:pt x="11191" y="4788"/>
                    </a:cubicBezTo>
                    <a:cubicBezTo>
                      <a:pt x="12199" y="4685"/>
                      <a:pt x="12369" y="4442"/>
                      <a:pt x="12612" y="3546"/>
                    </a:cubicBezTo>
                    <a:cubicBezTo>
                      <a:pt x="12854" y="2650"/>
                      <a:pt x="12027" y="324"/>
                      <a:pt x="12027" y="324"/>
                    </a:cubicBezTo>
                    <a:lnTo>
                      <a:pt x="75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 flipH="1">
                <a:off x="390915" y="2814500"/>
                <a:ext cx="964568" cy="852174"/>
              </a:xfrm>
              <a:custGeom>
                <a:rect b="b" l="l" r="r" t="t"/>
                <a:pathLst>
                  <a:path extrusionOk="0" h="8689" w="9835">
                    <a:moveTo>
                      <a:pt x="5921" y="0"/>
                    </a:moveTo>
                    <a:cubicBezTo>
                      <a:pt x="5917" y="0"/>
                      <a:pt x="5912" y="0"/>
                      <a:pt x="5908" y="1"/>
                    </a:cubicBezTo>
                    <a:cubicBezTo>
                      <a:pt x="5103" y="5"/>
                      <a:pt x="3772" y="203"/>
                      <a:pt x="3772" y="203"/>
                    </a:cubicBezTo>
                    <a:cubicBezTo>
                      <a:pt x="3772" y="203"/>
                      <a:pt x="2581" y="324"/>
                      <a:pt x="1844" y="934"/>
                    </a:cubicBezTo>
                    <a:cubicBezTo>
                      <a:pt x="1108" y="1544"/>
                      <a:pt x="0" y="6172"/>
                      <a:pt x="44" y="6474"/>
                    </a:cubicBezTo>
                    <a:cubicBezTo>
                      <a:pt x="73" y="6686"/>
                      <a:pt x="714" y="6892"/>
                      <a:pt x="1143" y="6892"/>
                    </a:cubicBezTo>
                    <a:cubicBezTo>
                      <a:pt x="1331" y="6892"/>
                      <a:pt x="1478" y="6852"/>
                      <a:pt x="1515" y="6757"/>
                    </a:cubicBezTo>
                    <a:cubicBezTo>
                      <a:pt x="1639" y="6445"/>
                      <a:pt x="2276" y="4643"/>
                      <a:pt x="2276" y="4643"/>
                    </a:cubicBezTo>
                    <a:cubicBezTo>
                      <a:pt x="2276" y="4643"/>
                      <a:pt x="2661" y="6188"/>
                      <a:pt x="2775" y="6922"/>
                    </a:cubicBezTo>
                    <a:cubicBezTo>
                      <a:pt x="2889" y="7654"/>
                      <a:pt x="2367" y="8104"/>
                      <a:pt x="2724" y="8466"/>
                    </a:cubicBezTo>
                    <a:cubicBezTo>
                      <a:pt x="2857" y="8601"/>
                      <a:pt x="3511" y="8689"/>
                      <a:pt x="4296" y="8689"/>
                    </a:cubicBezTo>
                    <a:cubicBezTo>
                      <a:pt x="5614" y="8689"/>
                      <a:pt x="7301" y="8442"/>
                      <a:pt x="7522" y="7756"/>
                    </a:cubicBezTo>
                    <a:cubicBezTo>
                      <a:pt x="7873" y="6669"/>
                      <a:pt x="7290" y="2633"/>
                      <a:pt x="7308" y="2633"/>
                    </a:cubicBezTo>
                    <a:lnTo>
                      <a:pt x="7308" y="2633"/>
                    </a:lnTo>
                    <a:cubicBezTo>
                      <a:pt x="7308" y="2633"/>
                      <a:pt x="7308" y="2634"/>
                      <a:pt x="7308" y="2634"/>
                    </a:cubicBezTo>
                    <a:cubicBezTo>
                      <a:pt x="7337" y="2703"/>
                      <a:pt x="7951" y="2965"/>
                      <a:pt x="8259" y="3161"/>
                    </a:cubicBezTo>
                    <a:cubicBezTo>
                      <a:pt x="8300" y="3187"/>
                      <a:pt x="8360" y="3199"/>
                      <a:pt x="8432" y="3199"/>
                    </a:cubicBezTo>
                    <a:cubicBezTo>
                      <a:pt x="8889" y="3199"/>
                      <a:pt x="9834" y="2718"/>
                      <a:pt x="9776" y="2478"/>
                    </a:cubicBezTo>
                    <a:cubicBezTo>
                      <a:pt x="9708" y="2200"/>
                      <a:pt x="8247" y="1155"/>
                      <a:pt x="7605" y="756"/>
                    </a:cubicBezTo>
                    <a:cubicBezTo>
                      <a:pt x="6965" y="359"/>
                      <a:pt x="6714" y="0"/>
                      <a:pt x="59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 flipH="1">
                <a:off x="332457" y="3018202"/>
                <a:ext cx="233320" cy="186342"/>
              </a:xfrm>
              <a:custGeom>
                <a:rect b="b" l="l" r="r" t="t"/>
                <a:pathLst>
                  <a:path extrusionOk="0" h="1900" w="2379">
                    <a:moveTo>
                      <a:pt x="1543" y="1"/>
                    </a:moveTo>
                    <a:cubicBezTo>
                      <a:pt x="1487" y="1"/>
                      <a:pt x="1433" y="18"/>
                      <a:pt x="1380" y="35"/>
                    </a:cubicBezTo>
                    <a:cubicBezTo>
                      <a:pt x="1099" y="126"/>
                      <a:pt x="814" y="219"/>
                      <a:pt x="565" y="377"/>
                    </a:cubicBezTo>
                    <a:cubicBezTo>
                      <a:pt x="316" y="536"/>
                      <a:pt x="102" y="771"/>
                      <a:pt x="31" y="1058"/>
                    </a:cubicBezTo>
                    <a:cubicBezTo>
                      <a:pt x="7" y="1159"/>
                      <a:pt x="1" y="1268"/>
                      <a:pt x="43" y="1361"/>
                    </a:cubicBezTo>
                    <a:cubicBezTo>
                      <a:pt x="87" y="1459"/>
                      <a:pt x="177" y="1527"/>
                      <a:pt x="262" y="1592"/>
                    </a:cubicBezTo>
                    <a:cubicBezTo>
                      <a:pt x="459" y="1738"/>
                      <a:pt x="672" y="1890"/>
                      <a:pt x="917" y="1899"/>
                    </a:cubicBezTo>
                    <a:cubicBezTo>
                      <a:pt x="926" y="1900"/>
                      <a:pt x="935" y="1900"/>
                      <a:pt x="943" y="1900"/>
                    </a:cubicBezTo>
                    <a:cubicBezTo>
                      <a:pt x="1111" y="1900"/>
                      <a:pt x="1272" y="1835"/>
                      <a:pt x="1427" y="1772"/>
                    </a:cubicBezTo>
                    <a:cubicBezTo>
                      <a:pt x="1659" y="1677"/>
                      <a:pt x="1896" y="1578"/>
                      <a:pt x="2078" y="1407"/>
                    </a:cubicBezTo>
                    <a:cubicBezTo>
                      <a:pt x="2261" y="1236"/>
                      <a:pt x="2379" y="973"/>
                      <a:pt x="2310" y="732"/>
                    </a:cubicBezTo>
                    <a:cubicBezTo>
                      <a:pt x="2259" y="560"/>
                      <a:pt x="2127" y="430"/>
                      <a:pt x="1992" y="309"/>
                    </a:cubicBezTo>
                    <a:cubicBezTo>
                      <a:pt x="1929" y="219"/>
                      <a:pt x="1838" y="147"/>
                      <a:pt x="1746" y="83"/>
                    </a:cubicBezTo>
                    <a:cubicBezTo>
                      <a:pt x="1695" y="47"/>
                      <a:pt x="1639" y="12"/>
                      <a:pt x="1576" y="3"/>
                    </a:cubicBezTo>
                    <a:cubicBezTo>
                      <a:pt x="1565" y="1"/>
                      <a:pt x="1554" y="1"/>
                      <a:pt x="15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0" name="Google Shape;920;p6"/>
              <p:cNvSpPr/>
              <p:nvPr/>
            </p:nvSpPr>
            <p:spPr>
              <a:xfrm flipH="1">
                <a:off x="1135303" y="3006433"/>
                <a:ext cx="41192" cy="262154"/>
              </a:xfrm>
              <a:custGeom>
                <a:rect b="b" l="l" r="r" t="t"/>
                <a:pathLst>
                  <a:path extrusionOk="0" h="2673" w="420">
                    <a:moveTo>
                      <a:pt x="256" y="1"/>
                    </a:moveTo>
                    <a:cubicBezTo>
                      <a:pt x="254" y="1"/>
                      <a:pt x="252" y="2"/>
                      <a:pt x="252" y="4"/>
                    </a:cubicBezTo>
                    <a:cubicBezTo>
                      <a:pt x="1" y="883"/>
                      <a:pt x="210" y="1803"/>
                      <a:pt x="412" y="2670"/>
                    </a:cubicBezTo>
                    <a:cubicBezTo>
                      <a:pt x="413" y="2672"/>
                      <a:pt x="414" y="2673"/>
                      <a:pt x="415" y="2673"/>
                    </a:cubicBezTo>
                    <a:cubicBezTo>
                      <a:pt x="417" y="2673"/>
                      <a:pt x="419" y="2671"/>
                      <a:pt x="418" y="2668"/>
                    </a:cubicBezTo>
                    <a:cubicBezTo>
                      <a:pt x="217" y="1801"/>
                      <a:pt x="13" y="886"/>
                      <a:pt x="260" y="7"/>
                    </a:cubicBezTo>
                    <a:cubicBezTo>
                      <a:pt x="261" y="3"/>
                      <a:pt x="258" y="1"/>
                      <a:pt x="256" y="1"/>
                    </a:cubicBezTo>
                    <a:close/>
                  </a:path>
                </a:pathLst>
              </a:custGeom>
              <a:solidFill>
                <a:srgbClr val="9797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1" name="Google Shape;921;p6"/>
              <p:cNvSpPr/>
              <p:nvPr/>
            </p:nvSpPr>
            <p:spPr>
              <a:xfrm flipH="1">
                <a:off x="1159823" y="3301835"/>
                <a:ext cx="224592" cy="221355"/>
              </a:xfrm>
              <a:custGeom>
                <a:rect b="b" l="l" r="r" t="t"/>
                <a:pathLst>
                  <a:path extrusionOk="0" h="2257" w="2290">
                    <a:moveTo>
                      <a:pt x="829" y="0"/>
                    </a:moveTo>
                    <a:cubicBezTo>
                      <a:pt x="792" y="0"/>
                      <a:pt x="755" y="2"/>
                      <a:pt x="718" y="8"/>
                    </a:cubicBezTo>
                    <a:cubicBezTo>
                      <a:pt x="582" y="28"/>
                      <a:pt x="448" y="95"/>
                      <a:pt x="377" y="213"/>
                    </a:cubicBezTo>
                    <a:lnTo>
                      <a:pt x="62" y="957"/>
                    </a:lnTo>
                    <a:cubicBezTo>
                      <a:pt x="0" y="1187"/>
                      <a:pt x="67" y="1439"/>
                      <a:pt x="202" y="1635"/>
                    </a:cubicBezTo>
                    <a:cubicBezTo>
                      <a:pt x="336" y="1831"/>
                      <a:pt x="531" y="1978"/>
                      <a:pt x="739" y="2096"/>
                    </a:cubicBezTo>
                    <a:cubicBezTo>
                      <a:pt x="892" y="2183"/>
                      <a:pt x="1062" y="2257"/>
                      <a:pt x="1238" y="2257"/>
                    </a:cubicBezTo>
                    <a:cubicBezTo>
                      <a:pt x="1247" y="2257"/>
                      <a:pt x="1256" y="2257"/>
                      <a:pt x="1265" y="2256"/>
                    </a:cubicBezTo>
                    <a:cubicBezTo>
                      <a:pt x="1588" y="2242"/>
                      <a:pt x="1844" y="1975"/>
                      <a:pt x="2006" y="1695"/>
                    </a:cubicBezTo>
                    <a:cubicBezTo>
                      <a:pt x="2185" y="1383"/>
                      <a:pt x="2290" y="992"/>
                      <a:pt x="2140" y="664"/>
                    </a:cubicBezTo>
                    <a:cubicBezTo>
                      <a:pt x="1969" y="289"/>
                      <a:pt x="1531" y="121"/>
                      <a:pt x="1126" y="38"/>
                    </a:cubicBezTo>
                    <a:cubicBezTo>
                      <a:pt x="1028" y="18"/>
                      <a:pt x="928" y="0"/>
                      <a:pt x="8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 flipH="1">
                <a:off x="410724" y="3804569"/>
                <a:ext cx="582271" cy="289223"/>
              </a:xfrm>
              <a:custGeom>
                <a:rect b="b" l="l" r="r" t="t"/>
                <a:pathLst>
                  <a:path extrusionOk="0" h="2949" w="5937">
                    <a:moveTo>
                      <a:pt x="1496" y="0"/>
                    </a:moveTo>
                    <a:cubicBezTo>
                      <a:pt x="1283" y="0"/>
                      <a:pt x="1074" y="20"/>
                      <a:pt x="875" y="65"/>
                    </a:cubicBezTo>
                    <a:cubicBezTo>
                      <a:pt x="449" y="161"/>
                      <a:pt x="1" y="489"/>
                      <a:pt x="9" y="970"/>
                    </a:cubicBezTo>
                    <a:cubicBezTo>
                      <a:pt x="18" y="1471"/>
                      <a:pt x="523" y="1824"/>
                      <a:pt x="900" y="2069"/>
                    </a:cubicBezTo>
                    <a:cubicBezTo>
                      <a:pt x="1795" y="2648"/>
                      <a:pt x="2856" y="2937"/>
                      <a:pt x="3918" y="2949"/>
                    </a:cubicBezTo>
                    <a:cubicBezTo>
                      <a:pt x="3921" y="2949"/>
                      <a:pt x="3924" y="2949"/>
                      <a:pt x="3927" y="2949"/>
                    </a:cubicBezTo>
                    <a:cubicBezTo>
                      <a:pt x="4052" y="2949"/>
                      <a:pt x="3996" y="2905"/>
                      <a:pt x="3940" y="2852"/>
                    </a:cubicBezTo>
                    <a:cubicBezTo>
                      <a:pt x="3858" y="2772"/>
                      <a:pt x="3648" y="2758"/>
                      <a:pt x="3539" y="2757"/>
                    </a:cubicBezTo>
                    <a:cubicBezTo>
                      <a:pt x="2644" y="2746"/>
                      <a:pt x="1775" y="2446"/>
                      <a:pt x="1075" y="1880"/>
                    </a:cubicBezTo>
                    <a:cubicBezTo>
                      <a:pt x="521" y="1431"/>
                      <a:pt x="356" y="682"/>
                      <a:pt x="1126" y="327"/>
                    </a:cubicBezTo>
                    <a:cubicBezTo>
                      <a:pt x="1336" y="231"/>
                      <a:pt x="1572" y="191"/>
                      <a:pt x="1818" y="191"/>
                    </a:cubicBezTo>
                    <a:cubicBezTo>
                      <a:pt x="2447" y="191"/>
                      <a:pt x="3144" y="447"/>
                      <a:pt x="3657" y="657"/>
                    </a:cubicBezTo>
                    <a:cubicBezTo>
                      <a:pt x="4028" y="809"/>
                      <a:pt x="4388" y="990"/>
                      <a:pt x="4733" y="1192"/>
                    </a:cubicBezTo>
                    <a:cubicBezTo>
                      <a:pt x="4919" y="1303"/>
                      <a:pt x="5185" y="1441"/>
                      <a:pt x="5220" y="1684"/>
                    </a:cubicBezTo>
                    <a:cubicBezTo>
                      <a:pt x="5239" y="1826"/>
                      <a:pt x="5174" y="1993"/>
                      <a:pt x="5018" y="2033"/>
                    </a:cubicBezTo>
                    <a:cubicBezTo>
                      <a:pt x="4901" y="2061"/>
                      <a:pt x="5304" y="2222"/>
                      <a:pt x="5460" y="2222"/>
                    </a:cubicBezTo>
                    <a:cubicBezTo>
                      <a:pt x="5473" y="2222"/>
                      <a:pt x="5483" y="2221"/>
                      <a:pt x="5492" y="2219"/>
                    </a:cubicBezTo>
                    <a:cubicBezTo>
                      <a:pt x="5937" y="2109"/>
                      <a:pt x="5795" y="1643"/>
                      <a:pt x="5519" y="1422"/>
                    </a:cubicBezTo>
                    <a:cubicBezTo>
                      <a:pt x="5112" y="1095"/>
                      <a:pt x="4579" y="866"/>
                      <a:pt x="4101" y="662"/>
                    </a:cubicBezTo>
                    <a:cubicBezTo>
                      <a:pt x="3350" y="341"/>
                      <a:pt x="2380" y="0"/>
                      <a:pt x="14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 flipH="1">
                <a:off x="1002901" y="2788314"/>
                <a:ext cx="98075" cy="196640"/>
              </a:xfrm>
              <a:custGeom>
                <a:rect b="b" l="l" r="r" t="t"/>
                <a:pathLst>
                  <a:path extrusionOk="0" h="2005" w="1000">
                    <a:moveTo>
                      <a:pt x="649" y="0"/>
                    </a:moveTo>
                    <a:cubicBezTo>
                      <a:pt x="348" y="184"/>
                      <a:pt x="163" y="855"/>
                      <a:pt x="79" y="1039"/>
                    </a:cubicBezTo>
                    <a:cubicBezTo>
                      <a:pt x="0" y="1212"/>
                      <a:pt x="202" y="2005"/>
                      <a:pt x="283" y="2005"/>
                    </a:cubicBezTo>
                    <a:cubicBezTo>
                      <a:pt x="288" y="2005"/>
                      <a:pt x="293" y="2001"/>
                      <a:pt x="297" y="1994"/>
                    </a:cubicBezTo>
                    <a:cubicBezTo>
                      <a:pt x="364" y="1877"/>
                      <a:pt x="431" y="1559"/>
                      <a:pt x="431" y="1559"/>
                    </a:cubicBezTo>
                    <a:lnTo>
                      <a:pt x="649" y="1829"/>
                    </a:lnTo>
                    <a:cubicBezTo>
                      <a:pt x="649" y="1829"/>
                      <a:pt x="664" y="673"/>
                      <a:pt x="1000" y="496"/>
                    </a:cubicBez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 flipH="1">
                <a:off x="1206213" y="2323928"/>
                <a:ext cx="188304" cy="270099"/>
              </a:xfrm>
              <a:custGeom>
                <a:rect b="b" l="l" r="r" t="t"/>
                <a:pathLst>
                  <a:path extrusionOk="0" h="2754" w="1920">
                    <a:moveTo>
                      <a:pt x="1026" y="1"/>
                    </a:moveTo>
                    <a:cubicBezTo>
                      <a:pt x="977" y="1"/>
                      <a:pt x="927" y="3"/>
                      <a:pt x="878" y="8"/>
                    </a:cubicBezTo>
                    <a:cubicBezTo>
                      <a:pt x="672" y="28"/>
                      <a:pt x="464" y="99"/>
                      <a:pt x="317" y="245"/>
                    </a:cubicBezTo>
                    <a:cubicBezTo>
                      <a:pt x="155" y="406"/>
                      <a:pt x="83" y="637"/>
                      <a:pt x="48" y="863"/>
                    </a:cubicBezTo>
                    <a:cubicBezTo>
                      <a:pt x="1" y="1170"/>
                      <a:pt x="13" y="1496"/>
                      <a:pt x="151" y="1773"/>
                    </a:cubicBezTo>
                    <a:cubicBezTo>
                      <a:pt x="166" y="1804"/>
                      <a:pt x="185" y="1836"/>
                      <a:pt x="216" y="1850"/>
                    </a:cubicBezTo>
                    <a:cubicBezTo>
                      <a:pt x="227" y="1855"/>
                      <a:pt x="237" y="1857"/>
                      <a:pt x="248" y="1857"/>
                    </a:cubicBezTo>
                    <a:cubicBezTo>
                      <a:pt x="307" y="1857"/>
                      <a:pt x="360" y="1788"/>
                      <a:pt x="382" y="1725"/>
                    </a:cubicBezTo>
                    <a:cubicBezTo>
                      <a:pt x="408" y="1652"/>
                      <a:pt x="436" y="1560"/>
                      <a:pt x="512" y="1544"/>
                    </a:cubicBezTo>
                    <a:cubicBezTo>
                      <a:pt x="544" y="1810"/>
                      <a:pt x="577" y="2084"/>
                      <a:pt x="703" y="2321"/>
                    </a:cubicBezTo>
                    <a:cubicBezTo>
                      <a:pt x="827" y="2557"/>
                      <a:pt x="1063" y="2753"/>
                      <a:pt x="1330" y="2753"/>
                    </a:cubicBezTo>
                    <a:cubicBezTo>
                      <a:pt x="1332" y="2753"/>
                      <a:pt x="1333" y="2753"/>
                      <a:pt x="1334" y="2753"/>
                    </a:cubicBezTo>
                    <a:cubicBezTo>
                      <a:pt x="1380" y="2752"/>
                      <a:pt x="1426" y="2746"/>
                      <a:pt x="1465" y="2723"/>
                    </a:cubicBezTo>
                    <a:cubicBezTo>
                      <a:pt x="1563" y="2663"/>
                      <a:pt x="1571" y="2527"/>
                      <a:pt x="1576" y="2413"/>
                    </a:cubicBezTo>
                    <a:cubicBezTo>
                      <a:pt x="1588" y="2071"/>
                      <a:pt x="1660" y="1730"/>
                      <a:pt x="1787" y="1411"/>
                    </a:cubicBezTo>
                    <a:cubicBezTo>
                      <a:pt x="1847" y="1261"/>
                      <a:pt x="1920" y="1105"/>
                      <a:pt x="1896" y="944"/>
                    </a:cubicBezTo>
                    <a:lnTo>
                      <a:pt x="1497" y="41"/>
                    </a:lnTo>
                    <a:cubicBezTo>
                      <a:pt x="1340" y="21"/>
                      <a:pt x="1183" y="1"/>
                      <a:pt x="1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 flipH="1">
                <a:off x="792138" y="2419845"/>
                <a:ext cx="244403" cy="346891"/>
              </a:xfrm>
              <a:custGeom>
                <a:rect b="b" l="l" r="r" t="t"/>
                <a:pathLst>
                  <a:path extrusionOk="0" h="3537" w="2492">
                    <a:moveTo>
                      <a:pt x="2085" y="0"/>
                    </a:moveTo>
                    <a:lnTo>
                      <a:pt x="148" y="1115"/>
                    </a:lnTo>
                    <a:cubicBezTo>
                      <a:pt x="0" y="1577"/>
                      <a:pt x="38" y="2097"/>
                      <a:pt x="254" y="2532"/>
                    </a:cubicBezTo>
                    <a:cubicBezTo>
                      <a:pt x="447" y="2923"/>
                      <a:pt x="766" y="3234"/>
                      <a:pt x="1080" y="3536"/>
                    </a:cubicBezTo>
                    <a:cubicBezTo>
                      <a:pt x="1142" y="3156"/>
                      <a:pt x="1438" y="2863"/>
                      <a:pt x="1691" y="2572"/>
                    </a:cubicBezTo>
                    <a:cubicBezTo>
                      <a:pt x="2004" y="2213"/>
                      <a:pt x="2277" y="1803"/>
                      <a:pt x="2384" y="1339"/>
                    </a:cubicBezTo>
                    <a:cubicBezTo>
                      <a:pt x="2491" y="876"/>
                      <a:pt x="2409" y="349"/>
                      <a:pt x="20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 flipH="1">
                <a:off x="868442" y="2378359"/>
                <a:ext cx="448203" cy="640234"/>
              </a:xfrm>
              <a:custGeom>
                <a:rect b="b" l="l" r="r" t="t"/>
                <a:pathLst>
                  <a:path extrusionOk="0" h="6528" w="4570">
                    <a:moveTo>
                      <a:pt x="1852" y="1"/>
                    </a:moveTo>
                    <a:cubicBezTo>
                      <a:pt x="1345" y="1"/>
                      <a:pt x="789" y="135"/>
                      <a:pt x="575" y="494"/>
                    </a:cubicBezTo>
                    <a:cubicBezTo>
                      <a:pt x="162" y="1187"/>
                      <a:pt x="457" y="2574"/>
                      <a:pt x="575" y="2839"/>
                    </a:cubicBezTo>
                    <a:cubicBezTo>
                      <a:pt x="693" y="3104"/>
                      <a:pt x="0" y="3384"/>
                      <a:pt x="133" y="3531"/>
                    </a:cubicBezTo>
                    <a:cubicBezTo>
                      <a:pt x="266" y="3679"/>
                      <a:pt x="531" y="3664"/>
                      <a:pt x="575" y="3724"/>
                    </a:cubicBezTo>
                    <a:cubicBezTo>
                      <a:pt x="620" y="3782"/>
                      <a:pt x="693" y="4166"/>
                      <a:pt x="781" y="4195"/>
                    </a:cubicBezTo>
                    <a:cubicBezTo>
                      <a:pt x="784" y="4195"/>
                      <a:pt x="786" y="4196"/>
                      <a:pt x="789" y="4196"/>
                    </a:cubicBezTo>
                    <a:cubicBezTo>
                      <a:pt x="879" y="4196"/>
                      <a:pt x="1185" y="3846"/>
                      <a:pt x="1309" y="3846"/>
                    </a:cubicBezTo>
                    <a:cubicBezTo>
                      <a:pt x="1330" y="3846"/>
                      <a:pt x="1345" y="3856"/>
                      <a:pt x="1354" y="3878"/>
                    </a:cubicBezTo>
                    <a:cubicBezTo>
                      <a:pt x="1395" y="3983"/>
                      <a:pt x="929" y="4386"/>
                      <a:pt x="1018" y="4490"/>
                    </a:cubicBezTo>
                    <a:cubicBezTo>
                      <a:pt x="1106" y="4593"/>
                      <a:pt x="1267" y="4652"/>
                      <a:pt x="1283" y="4741"/>
                    </a:cubicBezTo>
                    <a:cubicBezTo>
                      <a:pt x="1297" y="4829"/>
                      <a:pt x="1335" y="4976"/>
                      <a:pt x="1563" y="5065"/>
                    </a:cubicBezTo>
                    <a:cubicBezTo>
                      <a:pt x="1582" y="5072"/>
                      <a:pt x="1604" y="5076"/>
                      <a:pt x="1629" y="5076"/>
                    </a:cubicBezTo>
                    <a:cubicBezTo>
                      <a:pt x="1874" y="5076"/>
                      <a:pt x="2336" y="4722"/>
                      <a:pt x="2473" y="4722"/>
                    </a:cubicBezTo>
                    <a:cubicBezTo>
                      <a:pt x="2480" y="4722"/>
                      <a:pt x="2486" y="4723"/>
                      <a:pt x="2491" y="4725"/>
                    </a:cubicBezTo>
                    <a:cubicBezTo>
                      <a:pt x="2610" y="4769"/>
                      <a:pt x="2824" y="5491"/>
                      <a:pt x="2824" y="5491"/>
                    </a:cubicBezTo>
                    <a:cubicBezTo>
                      <a:pt x="2824" y="5491"/>
                      <a:pt x="3171" y="6527"/>
                      <a:pt x="3312" y="6527"/>
                    </a:cubicBezTo>
                    <a:cubicBezTo>
                      <a:pt x="3316" y="6527"/>
                      <a:pt x="3320" y="6526"/>
                      <a:pt x="3323" y="6525"/>
                    </a:cubicBezTo>
                    <a:cubicBezTo>
                      <a:pt x="3456" y="6464"/>
                      <a:pt x="3951" y="5241"/>
                      <a:pt x="3951" y="5241"/>
                    </a:cubicBezTo>
                    <a:lnTo>
                      <a:pt x="4405" y="4448"/>
                    </a:lnTo>
                    <a:cubicBezTo>
                      <a:pt x="4405" y="4448"/>
                      <a:pt x="3906" y="3177"/>
                      <a:pt x="3922" y="3133"/>
                    </a:cubicBezTo>
                    <a:cubicBezTo>
                      <a:pt x="3936" y="3089"/>
                      <a:pt x="4570" y="3119"/>
                      <a:pt x="4363" y="2279"/>
                    </a:cubicBezTo>
                    <a:cubicBezTo>
                      <a:pt x="4286" y="1965"/>
                      <a:pt x="4181" y="1859"/>
                      <a:pt x="4073" y="1859"/>
                    </a:cubicBezTo>
                    <a:cubicBezTo>
                      <a:pt x="3891" y="1859"/>
                      <a:pt x="3699" y="2158"/>
                      <a:pt x="3614" y="2279"/>
                    </a:cubicBezTo>
                    <a:cubicBezTo>
                      <a:pt x="3480" y="2470"/>
                      <a:pt x="3612" y="2853"/>
                      <a:pt x="3494" y="2883"/>
                    </a:cubicBezTo>
                    <a:cubicBezTo>
                      <a:pt x="3435" y="2898"/>
                      <a:pt x="3372" y="2901"/>
                      <a:pt x="3324" y="2901"/>
                    </a:cubicBezTo>
                    <a:cubicBezTo>
                      <a:pt x="3276" y="2901"/>
                      <a:pt x="3243" y="2898"/>
                      <a:pt x="3243" y="2898"/>
                    </a:cubicBezTo>
                    <a:lnTo>
                      <a:pt x="3273" y="2160"/>
                    </a:lnTo>
                    <a:cubicBezTo>
                      <a:pt x="3273" y="2160"/>
                      <a:pt x="2981" y="601"/>
                      <a:pt x="2824" y="274"/>
                    </a:cubicBezTo>
                    <a:cubicBezTo>
                      <a:pt x="2749" y="116"/>
                      <a:pt x="2322" y="1"/>
                      <a:pt x="1852" y="1"/>
                    </a:cubicBez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 flipH="1">
                <a:off x="826856" y="2758597"/>
                <a:ext cx="128282" cy="208998"/>
              </a:xfrm>
              <a:custGeom>
                <a:rect b="b" l="l" r="r" t="t"/>
                <a:pathLst>
                  <a:path extrusionOk="0" h="2131" w="1308">
                    <a:moveTo>
                      <a:pt x="828" y="1"/>
                    </a:moveTo>
                    <a:lnTo>
                      <a:pt x="828" y="202"/>
                    </a:lnTo>
                    <a:cubicBezTo>
                      <a:pt x="818" y="437"/>
                      <a:pt x="302" y="956"/>
                      <a:pt x="151" y="1259"/>
                    </a:cubicBezTo>
                    <a:cubicBezTo>
                      <a:pt x="0" y="1560"/>
                      <a:pt x="117" y="2012"/>
                      <a:pt x="151" y="2063"/>
                    </a:cubicBezTo>
                    <a:lnTo>
                      <a:pt x="352" y="1760"/>
                    </a:lnTo>
                    <a:cubicBezTo>
                      <a:pt x="352" y="1760"/>
                      <a:pt x="586" y="2079"/>
                      <a:pt x="691" y="2130"/>
                    </a:cubicBezTo>
                    <a:cubicBezTo>
                      <a:pt x="693" y="2130"/>
                      <a:pt x="695" y="2131"/>
                      <a:pt x="697" y="2131"/>
                    </a:cubicBezTo>
                    <a:cubicBezTo>
                      <a:pt x="814" y="2131"/>
                      <a:pt x="1307" y="754"/>
                      <a:pt x="1307" y="688"/>
                    </a:cubicBezTo>
                    <a:cubicBezTo>
                      <a:pt x="1307" y="621"/>
                      <a:pt x="1224" y="538"/>
                      <a:pt x="1123" y="336"/>
                    </a:cubicBezTo>
                    <a:cubicBezTo>
                      <a:pt x="1022" y="134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 flipH="1">
                <a:off x="813520" y="2283324"/>
                <a:ext cx="496456" cy="341497"/>
              </a:xfrm>
              <a:custGeom>
                <a:rect b="b" l="l" r="r" t="t"/>
                <a:pathLst>
                  <a:path extrusionOk="0" h="3482" w="5062">
                    <a:moveTo>
                      <a:pt x="1753" y="1"/>
                    </a:moveTo>
                    <a:cubicBezTo>
                      <a:pt x="1727" y="1"/>
                      <a:pt x="1700" y="1"/>
                      <a:pt x="1674" y="2"/>
                    </a:cubicBezTo>
                    <a:cubicBezTo>
                      <a:pt x="1269" y="15"/>
                      <a:pt x="852" y="152"/>
                      <a:pt x="561" y="456"/>
                    </a:cubicBezTo>
                    <a:cubicBezTo>
                      <a:pt x="531" y="488"/>
                      <a:pt x="501" y="530"/>
                      <a:pt x="491" y="572"/>
                    </a:cubicBezTo>
                    <a:cubicBezTo>
                      <a:pt x="278" y="741"/>
                      <a:pt x="118" y="987"/>
                      <a:pt x="67" y="1262"/>
                    </a:cubicBezTo>
                    <a:cubicBezTo>
                      <a:pt x="0" y="1625"/>
                      <a:pt x="141" y="2026"/>
                      <a:pt x="430" y="2223"/>
                    </a:cubicBezTo>
                    <a:cubicBezTo>
                      <a:pt x="454" y="2039"/>
                      <a:pt x="477" y="1854"/>
                      <a:pt x="535" y="1677"/>
                    </a:cubicBezTo>
                    <a:cubicBezTo>
                      <a:pt x="566" y="1581"/>
                      <a:pt x="610" y="1487"/>
                      <a:pt x="665" y="1403"/>
                    </a:cubicBezTo>
                    <a:cubicBezTo>
                      <a:pt x="685" y="1493"/>
                      <a:pt x="719" y="1581"/>
                      <a:pt x="769" y="1659"/>
                    </a:cubicBezTo>
                    <a:cubicBezTo>
                      <a:pt x="873" y="1824"/>
                      <a:pt x="1033" y="1942"/>
                      <a:pt x="1163" y="2085"/>
                    </a:cubicBezTo>
                    <a:cubicBezTo>
                      <a:pt x="1374" y="2321"/>
                      <a:pt x="1507" y="2633"/>
                      <a:pt x="1534" y="2959"/>
                    </a:cubicBezTo>
                    <a:cubicBezTo>
                      <a:pt x="1679" y="2886"/>
                      <a:pt x="1782" y="2729"/>
                      <a:pt x="1807" y="2564"/>
                    </a:cubicBezTo>
                    <a:cubicBezTo>
                      <a:pt x="1834" y="2731"/>
                      <a:pt x="1957" y="2884"/>
                      <a:pt x="2089" y="2993"/>
                    </a:cubicBezTo>
                    <a:cubicBezTo>
                      <a:pt x="2424" y="3272"/>
                      <a:pt x="2852" y="3423"/>
                      <a:pt x="3282" y="3423"/>
                    </a:cubicBezTo>
                    <a:cubicBezTo>
                      <a:pt x="3357" y="3423"/>
                      <a:pt x="3432" y="3418"/>
                      <a:pt x="3507" y="3409"/>
                    </a:cubicBezTo>
                    <a:cubicBezTo>
                      <a:pt x="3716" y="3455"/>
                      <a:pt x="3929" y="3480"/>
                      <a:pt x="4143" y="3481"/>
                    </a:cubicBezTo>
                    <a:cubicBezTo>
                      <a:pt x="4069" y="3361"/>
                      <a:pt x="3969" y="3257"/>
                      <a:pt x="3854" y="3180"/>
                    </a:cubicBezTo>
                    <a:lnTo>
                      <a:pt x="3854" y="3180"/>
                    </a:lnTo>
                    <a:cubicBezTo>
                      <a:pt x="4054" y="3252"/>
                      <a:pt x="4254" y="3325"/>
                      <a:pt x="4454" y="3397"/>
                    </a:cubicBezTo>
                    <a:cubicBezTo>
                      <a:pt x="4466" y="3205"/>
                      <a:pt x="4395" y="3012"/>
                      <a:pt x="4265" y="2880"/>
                    </a:cubicBezTo>
                    <a:lnTo>
                      <a:pt x="4265" y="2880"/>
                    </a:lnTo>
                    <a:cubicBezTo>
                      <a:pt x="4429" y="2974"/>
                      <a:pt x="4605" y="3069"/>
                      <a:pt x="4791" y="3069"/>
                    </a:cubicBezTo>
                    <a:cubicBezTo>
                      <a:pt x="4805" y="3069"/>
                      <a:pt x="4819" y="3069"/>
                      <a:pt x="4834" y="3068"/>
                    </a:cubicBezTo>
                    <a:cubicBezTo>
                      <a:pt x="4753" y="2917"/>
                      <a:pt x="4708" y="2744"/>
                      <a:pt x="4707" y="2569"/>
                    </a:cubicBezTo>
                    <a:cubicBezTo>
                      <a:pt x="4706" y="2470"/>
                      <a:pt x="4719" y="2371"/>
                      <a:pt x="4734" y="2273"/>
                    </a:cubicBezTo>
                    <a:cubicBezTo>
                      <a:pt x="4815" y="2167"/>
                      <a:pt x="4882" y="2047"/>
                      <a:pt x="4932" y="1921"/>
                    </a:cubicBezTo>
                    <a:cubicBezTo>
                      <a:pt x="5061" y="1585"/>
                      <a:pt x="5061" y="1196"/>
                      <a:pt x="4933" y="865"/>
                    </a:cubicBezTo>
                    <a:cubicBezTo>
                      <a:pt x="4893" y="764"/>
                      <a:pt x="4841" y="666"/>
                      <a:pt x="4760" y="603"/>
                    </a:cubicBezTo>
                    <a:cubicBezTo>
                      <a:pt x="4702" y="556"/>
                      <a:pt x="4632" y="530"/>
                      <a:pt x="4561" y="512"/>
                    </a:cubicBezTo>
                    <a:cubicBezTo>
                      <a:pt x="4395" y="469"/>
                      <a:pt x="4221" y="471"/>
                      <a:pt x="4049" y="458"/>
                    </a:cubicBezTo>
                    <a:cubicBezTo>
                      <a:pt x="3646" y="425"/>
                      <a:pt x="3256" y="304"/>
                      <a:pt x="2866" y="195"/>
                    </a:cubicBezTo>
                    <a:cubicBezTo>
                      <a:pt x="2502" y="93"/>
                      <a:pt x="2131" y="1"/>
                      <a:pt x="17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 flipH="1">
                <a:off x="1167668" y="2262140"/>
                <a:ext cx="57472" cy="286869"/>
              </a:xfrm>
              <a:custGeom>
                <a:rect b="b" l="l" r="r" t="t"/>
                <a:pathLst>
                  <a:path extrusionOk="0" h="2925" w="586">
                    <a:moveTo>
                      <a:pt x="0" y="1"/>
                    </a:moveTo>
                    <a:cubicBezTo>
                      <a:pt x="10" y="18"/>
                      <a:pt x="18" y="30"/>
                      <a:pt x="26" y="41"/>
                    </a:cubicBezTo>
                    <a:cubicBezTo>
                      <a:pt x="41" y="67"/>
                      <a:pt x="57" y="92"/>
                      <a:pt x="72" y="118"/>
                    </a:cubicBezTo>
                    <a:cubicBezTo>
                      <a:pt x="109" y="182"/>
                      <a:pt x="142" y="248"/>
                      <a:pt x="172" y="316"/>
                    </a:cubicBezTo>
                    <a:cubicBezTo>
                      <a:pt x="193" y="361"/>
                      <a:pt x="212" y="407"/>
                      <a:pt x="227" y="453"/>
                    </a:cubicBezTo>
                    <a:cubicBezTo>
                      <a:pt x="260" y="552"/>
                      <a:pt x="282" y="654"/>
                      <a:pt x="297" y="756"/>
                    </a:cubicBezTo>
                    <a:cubicBezTo>
                      <a:pt x="306" y="811"/>
                      <a:pt x="311" y="868"/>
                      <a:pt x="314" y="923"/>
                    </a:cubicBezTo>
                    <a:cubicBezTo>
                      <a:pt x="316" y="980"/>
                      <a:pt x="317" y="1037"/>
                      <a:pt x="316" y="1092"/>
                    </a:cubicBezTo>
                    <a:cubicBezTo>
                      <a:pt x="313" y="1202"/>
                      <a:pt x="303" y="1311"/>
                      <a:pt x="291" y="1420"/>
                    </a:cubicBezTo>
                    <a:cubicBezTo>
                      <a:pt x="279" y="1552"/>
                      <a:pt x="268" y="1683"/>
                      <a:pt x="267" y="1816"/>
                    </a:cubicBezTo>
                    <a:cubicBezTo>
                      <a:pt x="267" y="1836"/>
                      <a:pt x="265" y="1855"/>
                      <a:pt x="265" y="1875"/>
                    </a:cubicBezTo>
                    <a:cubicBezTo>
                      <a:pt x="266" y="1978"/>
                      <a:pt x="274" y="2080"/>
                      <a:pt x="289" y="2182"/>
                    </a:cubicBezTo>
                    <a:lnTo>
                      <a:pt x="293" y="2214"/>
                    </a:lnTo>
                    <a:lnTo>
                      <a:pt x="297" y="2246"/>
                    </a:lnTo>
                    <a:cubicBezTo>
                      <a:pt x="302" y="2267"/>
                      <a:pt x="304" y="2288"/>
                      <a:pt x="309" y="2309"/>
                    </a:cubicBezTo>
                    <a:cubicBezTo>
                      <a:pt x="325" y="2391"/>
                      <a:pt x="350" y="2471"/>
                      <a:pt x="378" y="2550"/>
                    </a:cubicBezTo>
                    <a:cubicBezTo>
                      <a:pt x="383" y="2565"/>
                      <a:pt x="388" y="2580"/>
                      <a:pt x="394" y="2596"/>
                    </a:cubicBezTo>
                    <a:lnTo>
                      <a:pt x="413" y="2640"/>
                    </a:lnTo>
                    <a:lnTo>
                      <a:pt x="422" y="2662"/>
                    </a:lnTo>
                    <a:lnTo>
                      <a:pt x="433" y="2684"/>
                    </a:lnTo>
                    <a:lnTo>
                      <a:pt x="454" y="2728"/>
                    </a:lnTo>
                    <a:cubicBezTo>
                      <a:pt x="485" y="2785"/>
                      <a:pt x="519" y="2840"/>
                      <a:pt x="559" y="2892"/>
                    </a:cubicBezTo>
                    <a:cubicBezTo>
                      <a:pt x="563" y="2898"/>
                      <a:pt x="568" y="2905"/>
                      <a:pt x="572" y="2909"/>
                    </a:cubicBezTo>
                    <a:cubicBezTo>
                      <a:pt x="577" y="2915"/>
                      <a:pt x="584" y="2925"/>
                      <a:pt x="585" y="2925"/>
                    </a:cubicBezTo>
                    <a:cubicBezTo>
                      <a:pt x="585" y="2925"/>
                      <a:pt x="585" y="2925"/>
                      <a:pt x="586" y="2925"/>
                    </a:cubicBezTo>
                    <a:cubicBezTo>
                      <a:pt x="586" y="2925"/>
                      <a:pt x="582" y="2918"/>
                      <a:pt x="578" y="2912"/>
                    </a:cubicBezTo>
                    <a:cubicBezTo>
                      <a:pt x="572" y="2904"/>
                      <a:pt x="565" y="2893"/>
                      <a:pt x="558" y="2884"/>
                    </a:cubicBezTo>
                    <a:lnTo>
                      <a:pt x="541" y="2860"/>
                    </a:lnTo>
                    <a:cubicBezTo>
                      <a:pt x="535" y="2852"/>
                      <a:pt x="530" y="2843"/>
                      <a:pt x="525" y="2835"/>
                    </a:cubicBezTo>
                    <a:cubicBezTo>
                      <a:pt x="487" y="2778"/>
                      <a:pt x="457" y="2714"/>
                      <a:pt x="429" y="2651"/>
                    </a:cubicBezTo>
                    <a:cubicBezTo>
                      <a:pt x="417" y="2618"/>
                      <a:pt x="403" y="2586"/>
                      <a:pt x="392" y="2553"/>
                    </a:cubicBezTo>
                    <a:cubicBezTo>
                      <a:pt x="387" y="2537"/>
                      <a:pt x="381" y="2521"/>
                      <a:pt x="377" y="2504"/>
                    </a:cubicBezTo>
                    <a:lnTo>
                      <a:pt x="361" y="2454"/>
                    </a:lnTo>
                    <a:cubicBezTo>
                      <a:pt x="338" y="2368"/>
                      <a:pt x="320" y="2281"/>
                      <a:pt x="307" y="2192"/>
                    </a:cubicBezTo>
                    <a:cubicBezTo>
                      <a:pt x="293" y="2104"/>
                      <a:pt x="285" y="2016"/>
                      <a:pt x="282" y="1926"/>
                    </a:cubicBezTo>
                    <a:cubicBezTo>
                      <a:pt x="277" y="1815"/>
                      <a:pt x="279" y="1705"/>
                      <a:pt x="286" y="1594"/>
                    </a:cubicBezTo>
                    <a:cubicBezTo>
                      <a:pt x="296" y="1426"/>
                      <a:pt x="314" y="1260"/>
                      <a:pt x="320" y="1092"/>
                    </a:cubicBezTo>
                    <a:cubicBezTo>
                      <a:pt x="322" y="992"/>
                      <a:pt x="324" y="892"/>
                      <a:pt x="314" y="792"/>
                    </a:cubicBezTo>
                    <a:cubicBezTo>
                      <a:pt x="294" y="588"/>
                      <a:pt x="232" y="389"/>
                      <a:pt x="133" y="211"/>
                    </a:cubicBezTo>
                    <a:cubicBezTo>
                      <a:pt x="110" y="169"/>
                      <a:pt x="86" y="126"/>
                      <a:pt x="62" y="84"/>
                    </a:cubicBezTo>
                    <a:cubicBezTo>
                      <a:pt x="53" y="70"/>
                      <a:pt x="42" y="55"/>
                      <a:pt x="32" y="41"/>
                    </a:cubicBezTo>
                    <a:cubicBezTo>
                      <a:pt x="21" y="27"/>
                      <a:pt x="9" y="1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 flipH="1">
                <a:off x="929051" y="2267731"/>
                <a:ext cx="219786" cy="371704"/>
              </a:xfrm>
              <a:custGeom>
                <a:rect b="b" l="l" r="r" t="t"/>
                <a:pathLst>
                  <a:path extrusionOk="0" h="3790" w="2241">
                    <a:moveTo>
                      <a:pt x="1" y="0"/>
                    </a:moveTo>
                    <a:cubicBezTo>
                      <a:pt x="13" y="30"/>
                      <a:pt x="21" y="51"/>
                      <a:pt x="28" y="70"/>
                    </a:cubicBezTo>
                    <a:cubicBezTo>
                      <a:pt x="38" y="92"/>
                      <a:pt x="46" y="115"/>
                      <a:pt x="53" y="137"/>
                    </a:cubicBezTo>
                    <a:cubicBezTo>
                      <a:pt x="61" y="160"/>
                      <a:pt x="71" y="183"/>
                      <a:pt x="78" y="205"/>
                    </a:cubicBezTo>
                    <a:cubicBezTo>
                      <a:pt x="115" y="316"/>
                      <a:pt x="146" y="430"/>
                      <a:pt x="172" y="545"/>
                    </a:cubicBezTo>
                    <a:cubicBezTo>
                      <a:pt x="182" y="584"/>
                      <a:pt x="190" y="622"/>
                      <a:pt x="198" y="661"/>
                    </a:cubicBezTo>
                    <a:cubicBezTo>
                      <a:pt x="207" y="699"/>
                      <a:pt x="215" y="738"/>
                      <a:pt x="222" y="777"/>
                    </a:cubicBezTo>
                    <a:cubicBezTo>
                      <a:pt x="251" y="939"/>
                      <a:pt x="270" y="1103"/>
                      <a:pt x="292" y="1267"/>
                    </a:cubicBezTo>
                    <a:cubicBezTo>
                      <a:pt x="314" y="1444"/>
                      <a:pt x="337" y="1622"/>
                      <a:pt x="365" y="1799"/>
                    </a:cubicBezTo>
                    <a:cubicBezTo>
                      <a:pt x="392" y="1971"/>
                      <a:pt x="423" y="2143"/>
                      <a:pt x="468" y="2311"/>
                    </a:cubicBezTo>
                    <a:cubicBezTo>
                      <a:pt x="520" y="2515"/>
                      <a:pt x="594" y="2713"/>
                      <a:pt x="698" y="2898"/>
                    </a:cubicBezTo>
                    <a:lnTo>
                      <a:pt x="709" y="2918"/>
                    </a:lnTo>
                    <a:lnTo>
                      <a:pt x="721" y="2939"/>
                    </a:lnTo>
                    <a:cubicBezTo>
                      <a:pt x="729" y="2952"/>
                      <a:pt x="736" y="2965"/>
                      <a:pt x="744" y="2979"/>
                    </a:cubicBezTo>
                    <a:lnTo>
                      <a:pt x="761" y="3006"/>
                    </a:lnTo>
                    <a:lnTo>
                      <a:pt x="778" y="3030"/>
                    </a:lnTo>
                    <a:lnTo>
                      <a:pt x="813" y="3081"/>
                    </a:lnTo>
                    <a:cubicBezTo>
                      <a:pt x="824" y="3098"/>
                      <a:pt x="838" y="3113"/>
                      <a:pt x="850" y="3130"/>
                    </a:cubicBezTo>
                    <a:cubicBezTo>
                      <a:pt x="863" y="3145"/>
                      <a:pt x="875" y="3162"/>
                      <a:pt x="888" y="3177"/>
                    </a:cubicBezTo>
                    <a:lnTo>
                      <a:pt x="929" y="3224"/>
                    </a:lnTo>
                    <a:cubicBezTo>
                      <a:pt x="936" y="3231"/>
                      <a:pt x="943" y="3239"/>
                      <a:pt x="950" y="3246"/>
                    </a:cubicBezTo>
                    <a:lnTo>
                      <a:pt x="972" y="3268"/>
                    </a:lnTo>
                    <a:lnTo>
                      <a:pt x="1015" y="3311"/>
                    </a:lnTo>
                    <a:lnTo>
                      <a:pt x="1060" y="3352"/>
                    </a:lnTo>
                    <a:cubicBezTo>
                      <a:pt x="1085" y="3375"/>
                      <a:pt x="1111" y="3396"/>
                      <a:pt x="1137" y="3418"/>
                    </a:cubicBezTo>
                    <a:cubicBezTo>
                      <a:pt x="1163" y="3441"/>
                      <a:pt x="1191" y="3459"/>
                      <a:pt x="1218" y="3479"/>
                    </a:cubicBezTo>
                    <a:cubicBezTo>
                      <a:pt x="1327" y="3555"/>
                      <a:pt x="1447" y="3616"/>
                      <a:pt x="1570" y="3667"/>
                    </a:cubicBezTo>
                    <a:cubicBezTo>
                      <a:pt x="1666" y="3705"/>
                      <a:pt x="1763" y="3735"/>
                      <a:pt x="1864" y="3756"/>
                    </a:cubicBezTo>
                    <a:cubicBezTo>
                      <a:pt x="1965" y="3778"/>
                      <a:pt x="2068" y="3788"/>
                      <a:pt x="2171" y="3789"/>
                    </a:cubicBezTo>
                    <a:lnTo>
                      <a:pt x="2207" y="3789"/>
                    </a:lnTo>
                    <a:cubicBezTo>
                      <a:pt x="2219" y="3789"/>
                      <a:pt x="2238" y="3788"/>
                      <a:pt x="2239" y="3788"/>
                    </a:cubicBezTo>
                    <a:cubicBezTo>
                      <a:pt x="2241" y="3788"/>
                      <a:pt x="2227" y="3787"/>
                      <a:pt x="2216" y="3786"/>
                    </a:cubicBezTo>
                    <a:cubicBezTo>
                      <a:pt x="2199" y="3786"/>
                      <a:pt x="2179" y="3785"/>
                      <a:pt x="2160" y="3785"/>
                    </a:cubicBezTo>
                    <a:cubicBezTo>
                      <a:pt x="2145" y="3785"/>
                      <a:pt x="2130" y="3784"/>
                      <a:pt x="2114" y="3783"/>
                    </a:cubicBezTo>
                    <a:cubicBezTo>
                      <a:pt x="2099" y="3782"/>
                      <a:pt x="2083" y="3781"/>
                      <a:pt x="2068" y="3780"/>
                    </a:cubicBezTo>
                    <a:cubicBezTo>
                      <a:pt x="1958" y="3769"/>
                      <a:pt x="1849" y="3747"/>
                      <a:pt x="1743" y="3715"/>
                    </a:cubicBezTo>
                    <a:cubicBezTo>
                      <a:pt x="1716" y="3706"/>
                      <a:pt x="1690" y="3699"/>
                      <a:pt x="1664" y="3689"/>
                    </a:cubicBezTo>
                    <a:lnTo>
                      <a:pt x="1587" y="3660"/>
                    </a:lnTo>
                    <a:lnTo>
                      <a:pt x="1511" y="3627"/>
                    </a:lnTo>
                    <a:cubicBezTo>
                      <a:pt x="1498" y="3622"/>
                      <a:pt x="1486" y="3615"/>
                      <a:pt x="1473" y="3609"/>
                    </a:cubicBezTo>
                    <a:lnTo>
                      <a:pt x="1437" y="3591"/>
                    </a:lnTo>
                    <a:cubicBezTo>
                      <a:pt x="1184" y="3461"/>
                      <a:pt x="963" y="3272"/>
                      <a:pt x="802" y="3038"/>
                    </a:cubicBezTo>
                    <a:cubicBezTo>
                      <a:pt x="751" y="2966"/>
                      <a:pt x="707" y="2890"/>
                      <a:pt x="666" y="2813"/>
                    </a:cubicBezTo>
                    <a:lnTo>
                      <a:pt x="637" y="2754"/>
                    </a:lnTo>
                    <a:cubicBezTo>
                      <a:pt x="632" y="2744"/>
                      <a:pt x="627" y="2734"/>
                      <a:pt x="622" y="2724"/>
                    </a:cubicBezTo>
                    <a:lnTo>
                      <a:pt x="610" y="2694"/>
                    </a:lnTo>
                    <a:lnTo>
                      <a:pt x="583" y="2633"/>
                    </a:lnTo>
                    <a:lnTo>
                      <a:pt x="559" y="2572"/>
                    </a:lnTo>
                    <a:cubicBezTo>
                      <a:pt x="466" y="2323"/>
                      <a:pt x="409" y="2060"/>
                      <a:pt x="369" y="1798"/>
                    </a:cubicBezTo>
                    <a:cubicBezTo>
                      <a:pt x="344" y="1641"/>
                      <a:pt x="329" y="1482"/>
                      <a:pt x="310" y="1324"/>
                    </a:cubicBezTo>
                    <a:cubicBezTo>
                      <a:pt x="293" y="1164"/>
                      <a:pt x="273" y="1002"/>
                      <a:pt x="247" y="843"/>
                    </a:cubicBezTo>
                    <a:cubicBezTo>
                      <a:pt x="219" y="683"/>
                      <a:pt x="186" y="525"/>
                      <a:pt x="139" y="370"/>
                    </a:cubicBezTo>
                    <a:cubicBezTo>
                      <a:pt x="132" y="351"/>
                      <a:pt x="127" y="334"/>
                      <a:pt x="121" y="315"/>
                    </a:cubicBezTo>
                    <a:lnTo>
                      <a:pt x="113" y="287"/>
                    </a:lnTo>
                    <a:lnTo>
                      <a:pt x="104" y="261"/>
                    </a:lnTo>
                    <a:cubicBezTo>
                      <a:pt x="92" y="224"/>
                      <a:pt x="81" y="188"/>
                      <a:pt x="68" y="152"/>
                    </a:cubicBezTo>
                    <a:cubicBezTo>
                      <a:pt x="58" y="126"/>
                      <a:pt x="48" y="99"/>
                      <a:pt x="36" y="74"/>
                    </a:cubicBezTo>
                    <a:cubicBezTo>
                      <a:pt x="24" y="50"/>
                      <a:pt x="13" y="2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 flipH="1">
                <a:off x="869912" y="2246841"/>
                <a:ext cx="251170" cy="426626"/>
              </a:xfrm>
              <a:custGeom>
                <a:rect b="b" l="l" r="r" t="t"/>
                <a:pathLst>
                  <a:path extrusionOk="0" h="4350" w="2561">
                    <a:moveTo>
                      <a:pt x="1" y="1"/>
                    </a:moveTo>
                    <a:cubicBezTo>
                      <a:pt x="19" y="32"/>
                      <a:pt x="31" y="54"/>
                      <a:pt x="44" y="75"/>
                    </a:cubicBezTo>
                    <a:lnTo>
                      <a:pt x="65" y="110"/>
                    </a:lnTo>
                    <a:cubicBezTo>
                      <a:pt x="71" y="121"/>
                      <a:pt x="78" y="133"/>
                      <a:pt x="84" y="146"/>
                    </a:cubicBezTo>
                    <a:lnTo>
                      <a:pt x="123" y="218"/>
                    </a:lnTo>
                    <a:cubicBezTo>
                      <a:pt x="183" y="338"/>
                      <a:pt x="236" y="462"/>
                      <a:pt x="281" y="588"/>
                    </a:cubicBezTo>
                    <a:lnTo>
                      <a:pt x="326" y="716"/>
                    </a:lnTo>
                    <a:cubicBezTo>
                      <a:pt x="339" y="760"/>
                      <a:pt x="352" y="803"/>
                      <a:pt x="365" y="846"/>
                    </a:cubicBezTo>
                    <a:cubicBezTo>
                      <a:pt x="415" y="1028"/>
                      <a:pt x="453" y="1213"/>
                      <a:pt x="488" y="1398"/>
                    </a:cubicBezTo>
                    <a:cubicBezTo>
                      <a:pt x="525" y="1600"/>
                      <a:pt x="558" y="1801"/>
                      <a:pt x="591" y="2003"/>
                    </a:cubicBezTo>
                    <a:cubicBezTo>
                      <a:pt x="623" y="2199"/>
                      <a:pt x="657" y="2396"/>
                      <a:pt x="701" y="2590"/>
                    </a:cubicBezTo>
                    <a:lnTo>
                      <a:pt x="721" y="2678"/>
                    </a:lnTo>
                    <a:cubicBezTo>
                      <a:pt x="729" y="2706"/>
                      <a:pt x="737" y="2736"/>
                      <a:pt x="744" y="2765"/>
                    </a:cubicBezTo>
                    <a:cubicBezTo>
                      <a:pt x="758" y="2824"/>
                      <a:pt x="777" y="2880"/>
                      <a:pt x="794" y="2938"/>
                    </a:cubicBezTo>
                    <a:cubicBezTo>
                      <a:pt x="831" y="3052"/>
                      <a:pt x="872" y="3166"/>
                      <a:pt x="921" y="3275"/>
                    </a:cubicBezTo>
                    <a:cubicBezTo>
                      <a:pt x="928" y="3292"/>
                      <a:pt x="935" y="3309"/>
                      <a:pt x="942" y="3325"/>
                    </a:cubicBezTo>
                    <a:cubicBezTo>
                      <a:pt x="949" y="3342"/>
                      <a:pt x="956" y="3357"/>
                      <a:pt x="964" y="3374"/>
                    </a:cubicBezTo>
                    <a:cubicBezTo>
                      <a:pt x="1045" y="3541"/>
                      <a:pt x="1146" y="3701"/>
                      <a:pt x="1266" y="3844"/>
                    </a:cubicBezTo>
                    <a:lnTo>
                      <a:pt x="1285" y="3866"/>
                    </a:lnTo>
                    <a:lnTo>
                      <a:pt x="1294" y="3878"/>
                    </a:lnTo>
                    <a:lnTo>
                      <a:pt x="1304" y="3888"/>
                    </a:lnTo>
                    <a:lnTo>
                      <a:pt x="1343" y="3931"/>
                    </a:lnTo>
                    <a:lnTo>
                      <a:pt x="1382" y="3973"/>
                    </a:lnTo>
                    <a:cubicBezTo>
                      <a:pt x="1396" y="3988"/>
                      <a:pt x="1409" y="4001"/>
                      <a:pt x="1424" y="4015"/>
                    </a:cubicBezTo>
                    <a:cubicBezTo>
                      <a:pt x="1536" y="4117"/>
                      <a:pt x="1667" y="4200"/>
                      <a:pt x="1805" y="4260"/>
                    </a:cubicBezTo>
                    <a:cubicBezTo>
                      <a:pt x="1913" y="4308"/>
                      <a:pt x="2029" y="4339"/>
                      <a:pt x="2146" y="4348"/>
                    </a:cubicBezTo>
                    <a:cubicBezTo>
                      <a:pt x="2164" y="4349"/>
                      <a:pt x="2183" y="4350"/>
                      <a:pt x="2201" y="4350"/>
                    </a:cubicBezTo>
                    <a:cubicBezTo>
                      <a:pt x="2301" y="4350"/>
                      <a:pt x="2400" y="4331"/>
                      <a:pt x="2491" y="4290"/>
                    </a:cubicBezTo>
                    <a:cubicBezTo>
                      <a:pt x="2504" y="4285"/>
                      <a:pt x="2518" y="4278"/>
                      <a:pt x="2527" y="4273"/>
                    </a:cubicBezTo>
                    <a:cubicBezTo>
                      <a:pt x="2541" y="4265"/>
                      <a:pt x="2559" y="4254"/>
                      <a:pt x="2560" y="4254"/>
                    </a:cubicBezTo>
                    <a:cubicBezTo>
                      <a:pt x="2560" y="4254"/>
                      <a:pt x="2560" y="4254"/>
                      <a:pt x="2560" y="4254"/>
                    </a:cubicBezTo>
                    <a:cubicBezTo>
                      <a:pt x="2559" y="4254"/>
                      <a:pt x="2547" y="4260"/>
                      <a:pt x="2537" y="4264"/>
                    </a:cubicBezTo>
                    <a:cubicBezTo>
                      <a:pt x="2532" y="4266"/>
                      <a:pt x="2527" y="4269"/>
                      <a:pt x="2523" y="4272"/>
                    </a:cubicBezTo>
                    <a:cubicBezTo>
                      <a:pt x="2518" y="4274"/>
                      <a:pt x="2514" y="4276"/>
                      <a:pt x="2509" y="4278"/>
                    </a:cubicBezTo>
                    <a:cubicBezTo>
                      <a:pt x="2499" y="4282"/>
                      <a:pt x="2488" y="4287"/>
                      <a:pt x="2478" y="4291"/>
                    </a:cubicBezTo>
                    <a:cubicBezTo>
                      <a:pt x="2445" y="4305"/>
                      <a:pt x="2412" y="4315"/>
                      <a:pt x="2377" y="4323"/>
                    </a:cubicBezTo>
                    <a:cubicBezTo>
                      <a:pt x="2324" y="4335"/>
                      <a:pt x="2270" y="4341"/>
                      <a:pt x="2216" y="4341"/>
                    </a:cubicBezTo>
                    <a:cubicBezTo>
                      <a:pt x="2208" y="4341"/>
                      <a:pt x="2199" y="4341"/>
                      <a:pt x="2190" y="4341"/>
                    </a:cubicBezTo>
                    <a:cubicBezTo>
                      <a:pt x="2127" y="4339"/>
                      <a:pt x="2065" y="4329"/>
                      <a:pt x="2003" y="4315"/>
                    </a:cubicBezTo>
                    <a:cubicBezTo>
                      <a:pt x="1880" y="4285"/>
                      <a:pt x="1765" y="4234"/>
                      <a:pt x="1657" y="4168"/>
                    </a:cubicBezTo>
                    <a:cubicBezTo>
                      <a:pt x="1588" y="4126"/>
                      <a:pt x="1524" y="4078"/>
                      <a:pt x="1463" y="4025"/>
                    </a:cubicBezTo>
                    <a:cubicBezTo>
                      <a:pt x="1447" y="4011"/>
                      <a:pt x="1433" y="3998"/>
                      <a:pt x="1418" y="3984"/>
                    </a:cubicBezTo>
                    <a:lnTo>
                      <a:pt x="1396" y="3963"/>
                    </a:lnTo>
                    <a:lnTo>
                      <a:pt x="1376" y="3940"/>
                    </a:lnTo>
                    <a:lnTo>
                      <a:pt x="1334" y="3896"/>
                    </a:lnTo>
                    <a:cubicBezTo>
                      <a:pt x="1320" y="3882"/>
                      <a:pt x="1306" y="3867"/>
                      <a:pt x="1293" y="3851"/>
                    </a:cubicBezTo>
                    <a:cubicBezTo>
                      <a:pt x="1187" y="3729"/>
                      <a:pt x="1097" y="3594"/>
                      <a:pt x="1021" y="3450"/>
                    </a:cubicBezTo>
                    <a:cubicBezTo>
                      <a:pt x="1008" y="3428"/>
                      <a:pt x="998" y="3406"/>
                      <a:pt x="986" y="3383"/>
                    </a:cubicBezTo>
                    <a:cubicBezTo>
                      <a:pt x="975" y="3360"/>
                      <a:pt x="963" y="3338"/>
                      <a:pt x="953" y="3315"/>
                    </a:cubicBezTo>
                    <a:lnTo>
                      <a:pt x="922" y="3246"/>
                    </a:lnTo>
                    <a:cubicBezTo>
                      <a:pt x="912" y="3224"/>
                      <a:pt x="901" y="3201"/>
                      <a:pt x="892" y="3177"/>
                    </a:cubicBezTo>
                    <a:lnTo>
                      <a:pt x="864" y="3107"/>
                    </a:lnTo>
                    <a:lnTo>
                      <a:pt x="851" y="3071"/>
                    </a:lnTo>
                    <a:lnTo>
                      <a:pt x="839" y="3036"/>
                    </a:lnTo>
                    <a:cubicBezTo>
                      <a:pt x="822" y="2988"/>
                      <a:pt x="805" y="2941"/>
                      <a:pt x="791" y="2893"/>
                    </a:cubicBezTo>
                    <a:cubicBezTo>
                      <a:pt x="701" y="2602"/>
                      <a:pt x="644" y="2302"/>
                      <a:pt x="595" y="2003"/>
                    </a:cubicBezTo>
                    <a:cubicBezTo>
                      <a:pt x="566" y="1823"/>
                      <a:pt x="541" y="1642"/>
                      <a:pt x="512" y="1463"/>
                    </a:cubicBezTo>
                    <a:cubicBezTo>
                      <a:pt x="481" y="1280"/>
                      <a:pt x="446" y="1099"/>
                      <a:pt x="399" y="920"/>
                    </a:cubicBezTo>
                    <a:cubicBezTo>
                      <a:pt x="351" y="741"/>
                      <a:pt x="292" y="564"/>
                      <a:pt x="216" y="396"/>
                    </a:cubicBezTo>
                    <a:cubicBezTo>
                      <a:pt x="207" y="376"/>
                      <a:pt x="199" y="355"/>
                      <a:pt x="190" y="336"/>
                    </a:cubicBezTo>
                    <a:lnTo>
                      <a:pt x="161" y="277"/>
                    </a:lnTo>
                    <a:cubicBezTo>
                      <a:pt x="151" y="258"/>
                      <a:pt x="142" y="237"/>
                      <a:pt x="132" y="218"/>
                    </a:cubicBezTo>
                    <a:cubicBezTo>
                      <a:pt x="122" y="198"/>
                      <a:pt x="112" y="180"/>
                      <a:pt x="101" y="160"/>
                    </a:cubicBezTo>
                    <a:cubicBezTo>
                      <a:pt x="74" y="104"/>
                      <a:pt x="31" y="4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 flipH="1">
                <a:off x="808517" y="2268907"/>
                <a:ext cx="257741" cy="399754"/>
              </a:xfrm>
              <a:custGeom>
                <a:rect b="b" l="l" r="r" t="t"/>
                <a:pathLst>
                  <a:path extrusionOk="0" h="4076" w="2628">
                    <a:moveTo>
                      <a:pt x="1" y="1"/>
                    </a:moveTo>
                    <a:cubicBezTo>
                      <a:pt x="9" y="34"/>
                      <a:pt x="14" y="55"/>
                      <a:pt x="18" y="78"/>
                    </a:cubicBezTo>
                    <a:lnTo>
                      <a:pt x="27" y="114"/>
                    </a:lnTo>
                    <a:cubicBezTo>
                      <a:pt x="30" y="126"/>
                      <a:pt x="34" y="138"/>
                      <a:pt x="37" y="150"/>
                    </a:cubicBezTo>
                    <a:lnTo>
                      <a:pt x="57" y="222"/>
                    </a:lnTo>
                    <a:cubicBezTo>
                      <a:pt x="93" y="339"/>
                      <a:pt x="135" y="454"/>
                      <a:pt x="183" y="566"/>
                    </a:cubicBezTo>
                    <a:cubicBezTo>
                      <a:pt x="199" y="605"/>
                      <a:pt x="217" y="642"/>
                      <a:pt x="234" y="679"/>
                    </a:cubicBezTo>
                    <a:lnTo>
                      <a:pt x="290" y="789"/>
                    </a:lnTo>
                    <a:cubicBezTo>
                      <a:pt x="369" y="941"/>
                      <a:pt x="459" y="1089"/>
                      <a:pt x="559" y="1228"/>
                    </a:cubicBezTo>
                    <a:cubicBezTo>
                      <a:pt x="668" y="1378"/>
                      <a:pt x="790" y="1519"/>
                      <a:pt x="921" y="1650"/>
                    </a:cubicBezTo>
                    <a:cubicBezTo>
                      <a:pt x="985" y="1714"/>
                      <a:pt x="1052" y="1776"/>
                      <a:pt x="1119" y="1836"/>
                    </a:cubicBezTo>
                    <a:cubicBezTo>
                      <a:pt x="1187" y="1896"/>
                      <a:pt x="1255" y="1955"/>
                      <a:pt x="1325" y="2012"/>
                    </a:cubicBezTo>
                    <a:cubicBezTo>
                      <a:pt x="1491" y="2153"/>
                      <a:pt x="1663" y="2288"/>
                      <a:pt x="1826" y="2431"/>
                    </a:cubicBezTo>
                    <a:cubicBezTo>
                      <a:pt x="1850" y="2453"/>
                      <a:pt x="1873" y="2476"/>
                      <a:pt x="1896" y="2498"/>
                    </a:cubicBezTo>
                    <a:cubicBezTo>
                      <a:pt x="1959" y="2555"/>
                      <a:pt x="2020" y="2613"/>
                      <a:pt x="2077" y="2675"/>
                    </a:cubicBezTo>
                    <a:cubicBezTo>
                      <a:pt x="2135" y="2736"/>
                      <a:pt x="2191" y="2799"/>
                      <a:pt x="2243" y="2867"/>
                    </a:cubicBezTo>
                    <a:cubicBezTo>
                      <a:pt x="2286" y="2922"/>
                      <a:pt x="2324" y="2981"/>
                      <a:pt x="2361" y="3040"/>
                    </a:cubicBezTo>
                    <a:cubicBezTo>
                      <a:pt x="2435" y="3155"/>
                      <a:pt x="2499" y="3279"/>
                      <a:pt x="2542" y="3409"/>
                    </a:cubicBezTo>
                    <a:cubicBezTo>
                      <a:pt x="2576" y="3510"/>
                      <a:pt x="2601" y="3615"/>
                      <a:pt x="2609" y="3721"/>
                    </a:cubicBezTo>
                    <a:cubicBezTo>
                      <a:pt x="2613" y="3773"/>
                      <a:pt x="2616" y="3827"/>
                      <a:pt x="2613" y="3879"/>
                    </a:cubicBezTo>
                    <a:cubicBezTo>
                      <a:pt x="2612" y="3892"/>
                      <a:pt x="2612" y="3906"/>
                      <a:pt x="2611" y="3919"/>
                    </a:cubicBezTo>
                    <a:cubicBezTo>
                      <a:pt x="2611" y="3932"/>
                      <a:pt x="2609" y="3946"/>
                      <a:pt x="2606" y="3958"/>
                    </a:cubicBezTo>
                    <a:cubicBezTo>
                      <a:pt x="2602" y="3984"/>
                      <a:pt x="2594" y="4010"/>
                      <a:pt x="2579" y="4032"/>
                    </a:cubicBezTo>
                    <a:cubicBezTo>
                      <a:pt x="2573" y="4042"/>
                      <a:pt x="2563" y="4053"/>
                      <a:pt x="2556" y="4059"/>
                    </a:cubicBezTo>
                    <a:cubicBezTo>
                      <a:pt x="2552" y="4061"/>
                      <a:pt x="2549" y="4063"/>
                      <a:pt x="2546" y="4065"/>
                    </a:cubicBezTo>
                    <a:cubicBezTo>
                      <a:pt x="2543" y="4067"/>
                      <a:pt x="2540" y="4069"/>
                      <a:pt x="2537" y="4070"/>
                    </a:cubicBezTo>
                    <a:cubicBezTo>
                      <a:pt x="2531" y="4073"/>
                      <a:pt x="2527" y="4074"/>
                      <a:pt x="2526" y="4075"/>
                    </a:cubicBezTo>
                    <a:lnTo>
                      <a:pt x="2526" y="4075"/>
                    </a:lnTo>
                    <a:cubicBezTo>
                      <a:pt x="2527" y="4075"/>
                      <a:pt x="2538" y="4073"/>
                      <a:pt x="2548" y="4067"/>
                    </a:cubicBezTo>
                    <a:cubicBezTo>
                      <a:pt x="2564" y="4059"/>
                      <a:pt x="2579" y="4042"/>
                      <a:pt x="2588" y="4025"/>
                    </a:cubicBezTo>
                    <a:cubicBezTo>
                      <a:pt x="2605" y="3996"/>
                      <a:pt x="2612" y="3964"/>
                      <a:pt x="2616" y="3931"/>
                    </a:cubicBezTo>
                    <a:cubicBezTo>
                      <a:pt x="2628" y="3817"/>
                      <a:pt x="2622" y="3700"/>
                      <a:pt x="2601" y="3587"/>
                    </a:cubicBezTo>
                    <a:cubicBezTo>
                      <a:pt x="2580" y="3473"/>
                      <a:pt x="2544" y="3362"/>
                      <a:pt x="2498" y="3256"/>
                    </a:cubicBezTo>
                    <a:cubicBezTo>
                      <a:pt x="2436" y="3120"/>
                      <a:pt x="2359" y="2991"/>
                      <a:pt x="2269" y="2873"/>
                    </a:cubicBezTo>
                    <a:cubicBezTo>
                      <a:pt x="2178" y="2755"/>
                      <a:pt x="2077" y="2646"/>
                      <a:pt x="1969" y="2544"/>
                    </a:cubicBezTo>
                    <a:cubicBezTo>
                      <a:pt x="1903" y="2481"/>
                      <a:pt x="1834" y="2421"/>
                      <a:pt x="1764" y="2361"/>
                    </a:cubicBezTo>
                    <a:cubicBezTo>
                      <a:pt x="1694" y="2302"/>
                      <a:pt x="1623" y="2245"/>
                      <a:pt x="1552" y="2187"/>
                    </a:cubicBezTo>
                    <a:cubicBezTo>
                      <a:pt x="1337" y="2013"/>
                      <a:pt x="1120" y="1843"/>
                      <a:pt x="924" y="1647"/>
                    </a:cubicBezTo>
                    <a:cubicBezTo>
                      <a:pt x="808" y="1530"/>
                      <a:pt x="702" y="1403"/>
                      <a:pt x="605" y="1269"/>
                    </a:cubicBezTo>
                    <a:cubicBezTo>
                      <a:pt x="408" y="998"/>
                      <a:pt x="246" y="703"/>
                      <a:pt x="124" y="391"/>
                    </a:cubicBezTo>
                    <a:cubicBezTo>
                      <a:pt x="117" y="372"/>
                      <a:pt x="110" y="354"/>
                      <a:pt x="104" y="335"/>
                    </a:cubicBezTo>
                    <a:lnTo>
                      <a:pt x="84" y="279"/>
                    </a:lnTo>
                    <a:cubicBezTo>
                      <a:pt x="78" y="260"/>
                      <a:pt x="72" y="241"/>
                      <a:pt x="66" y="222"/>
                    </a:cubicBezTo>
                    <a:lnTo>
                      <a:pt x="50" y="164"/>
                    </a:lnTo>
                    <a:cubicBezTo>
                      <a:pt x="42" y="138"/>
                      <a:pt x="34" y="110"/>
                      <a:pt x="26" y="82"/>
                    </a:cubicBezTo>
                    <a:cubicBezTo>
                      <a:pt x="17" y="54"/>
                      <a:pt x="9" y="29"/>
                      <a:pt x="1" y="1"/>
                    </a:cubicBezTo>
                    <a:close/>
                    <a:moveTo>
                      <a:pt x="2526" y="4075"/>
                    </a:moveTo>
                    <a:cubicBezTo>
                      <a:pt x="2526" y="4075"/>
                      <a:pt x="2526" y="4075"/>
                      <a:pt x="2526" y="4075"/>
                    </a:cubicBezTo>
                    <a:cubicBezTo>
                      <a:pt x="2526" y="4075"/>
                      <a:pt x="2526" y="4075"/>
                      <a:pt x="2526" y="40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 flipH="1">
                <a:off x="788117" y="2296957"/>
                <a:ext cx="226946" cy="224298"/>
              </a:xfrm>
              <a:custGeom>
                <a:rect b="b" l="l" r="r" t="t"/>
                <a:pathLst>
                  <a:path extrusionOk="0" h="2287" w="2314">
                    <a:moveTo>
                      <a:pt x="0" y="1"/>
                    </a:moveTo>
                    <a:cubicBezTo>
                      <a:pt x="10" y="21"/>
                      <a:pt x="16" y="35"/>
                      <a:pt x="22" y="48"/>
                    </a:cubicBezTo>
                    <a:cubicBezTo>
                      <a:pt x="36" y="78"/>
                      <a:pt x="51" y="108"/>
                      <a:pt x="65" y="139"/>
                    </a:cubicBezTo>
                    <a:cubicBezTo>
                      <a:pt x="84" y="175"/>
                      <a:pt x="103" y="211"/>
                      <a:pt x="122" y="247"/>
                    </a:cubicBezTo>
                    <a:lnTo>
                      <a:pt x="152" y="301"/>
                    </a:lnTo>
                    <a:lnTo>
                      <a:pt x="182" y="353"/>
                    </a:lnTo>
                    <a:cubicBezTo>
                      <a:pt x="210" y="401"/>
                      <a:pt x="239" y="448"/>
                      <a:pt x="269" y="494"/>
                    </a:cubicBezTo>
                    <a:cubicBezTo>
                      <a:pt x="299" y="543"/>
                      <a:pt x="328" y="592"/>
                      <a:pt x="360" y="639"/>
                    </a:cubicBezTo>
                    <a:lnTo>
                      <a:pt x="409" y="711"/>
                    </a:lnTo>
                    <a:cubicBezTo>
                      <a:pt x="424" y="735"/>
                      <a:pt x="442" y="759"/>
                      <a:pt x="458" y="781"/>
                    </a:cubicBezTo>
                    <a:lnTo>
                      <a:pt x="512" y="857"/>
                    </a:lnTo>
                    <a:cubicBezTo>
                      <a:pt x="530" y="882"/>
                      <a:pt x="550" y="907"/>
                      <a:pt x="568" y="931"/>
                    </a:cubicBezTo>
                    <a:cubicBezTo>
                      <a:pt x="588" y="956"/>
                      <a:pt x="606" y="981"/>
                      <a:pt x="626" y="1005"/>
                    </a:cubicBezTo>
                    <a:lnTo>
                      <a:pt x="683" y="1077"/>
                    </a:lnTo>
                    <a:cubicBezTo>
                      <a:pt x="720" y="1126"/>
                      <a:pt x="759" y="1171"/>
                      <a:pt x="798" y="1218"/>
                    </a:cubicBezTo>
                    <a:lnTo>
                      <a:pt x="827" y="1252"/>
                    </a:lnTo>
                    <a:lnTo>
                      <a:pt x="857" y="1287"/>
                    </a:lnTo>
                    <a:lnTo>
                      <a:pt x="917" y="1355"/>
                    </a:lnTo>
                    <a:cubicBezTo>
                      <a:pt x="940" y="1383"/>
                      <a:pt x="965" y="1410"/>
                      <a:pt x="990" y="1436"/>
                    </a:cubicBezTo>
                    <a:cubicBezTo>
                      <a:pt x="1015" y="1462"/>
                      <a:pt x="1039" y="1490"/>
                      <a:pt x="1065" y="1516"/>
                    </a:cubicBezTo>
                    <a:cubicBezTo>
                      <a:pt x="1117" y="1567"/>
                      <a:pt x="1168" y="1619"/>
                      <a:pt x="1222" y="1668"/>
                    </a:cubicBezTo>
                    <a:cubicBezTo>
                      <a:pt x="1238" y="1682"/>
                      <a:pt x="1252" y="1700"/>
                      <a:pt x="1267" y="1714"/>
                    </a:cubicBezTo>
                    <a:cubicBezTo>
                      <a:pt x="1288" y="1734"/>
                      <a:pt x="1310" y="1752"/>
                      <a:pt x="1330" y="1771"/>
                    </a:cubicBezTo>
                    <a:lnTo>
                      <a:pt x="1394" y="1827"/>
                    </a:lnTo>
                    <a:cubicBezTo>
                      <a:pt x="1415" y="1846"/>
                      <a:pt x="1437" y="1863"/>
                      <a:pt x="1460" y="1882"/>
                    </a:cubicBezTo>
                    <a:lnTo>
                      <a:pt x="1524" y="1936"/>
                    </a:lnTo>
                    <a:lnTo>
                      <a:pt x="1551" y="1959"/>
                    </a:lnTo>
                    <a:lnTo>
                      <a:pt x="1579" y="1980"/>
                    </a:lnTo>
                    <a:cubicBezTo>
                      <a:pt x="1596" y="1996"/>
                      <a:pt x="1615" y="2010"/>
                      <a:pt x="1632" y="2025"/>
                    </a:cubicBezTo>
                    <a:cubicBezTo>
                      <a:pt x="1704" y="2083"/>
                      <a:pt x="1781" y="2136"/>
                      <a:pt x="1860" y="2183"/>
                    </a:cubicBezTo>
                    <a:cubicBezTo>
                      <a:pt x="1921" y="2219"/>
                      <a:pt x="1987" y="2249"/>
                      <a:pt x="2056" y="2268"/>
                    </a:cubicBezTo>
                    <a:cubicBezTo>
                      <a:pt x="2097" y="2280"/>
                      <a:pt x="2140" y="2286"/>
                      <a:pt x="2182" y="2286"/>
                    </a:cubicBezTo>
                    <a:cubicBezTo>
                      <a:pt x="2211" y="2286"/>
                      <a:pt x="2240" y="2283"/>
                      <a:pt x="2268" y="2278"/>
                    </a:cubicBezTo>
                    <a:cubicBezTo>
                      <a:pt x="2276" y="2277"/>
                      <a:pt x="2286" y="2274"/>
                      <a:pt x="2292" y="2271"/>
                    </a:cubicBezTo>
                    <a:cubicBezTo>
                      <a:pt x="2301" y="2268"/>
                      <a:pt x="2313" y="2264"/>
                      <a:pt x="2313" y="2264"/>
                    </a:cubicBezTo>
                    <a:cubicBezTo>
                      <a:pt x="2313" y="2264"/>
                      <a:pt x="2313" y="2264"/>
                      <a:pt x="2313" y="2264"/>
                    </a:cubicBezTo>
                    <a:cubicBezTo>
                      <a:pt x="2311" y="2264"/>
                      <a:pt x="2305" y="2265"/>
                      <a:pt x="2298" y="2266"/>
                    </a:cubicBezTo>
                    <a:cubicBezTo>
                      <a:pt x="2287" y="2268"/>
                      <a:pt x="2273" y="2274"/>
                      <a:pt x="2260" y="2275"/>
                    </a:cubicBezTo>
                    <a:cubicBezTo>
                      <a:pt x="2250" y="2276"/>
                      <a:pt x="2239" y="2278"/>
                      <a:pt x="2229" y="2279"/>
                    </a:cubicBezTo>
                    <a:cubicBezTo>
                      <a:pt x="2218" y="2280"/>
                      <a:pt x="2207" y="2280"/>
                      <a:pt x="2196" y="2281"/>
                    </a:cubicBezTo>
                    <a:cubicBezTo>
                      <a:pt x="2158" y="2280"/>
                      <a:pt x="2120" y="2277"/>
                      <a:pt x="2083" y="2266"/>
                    </a:cubicBezTo>
                    <a:cubicBezTo>
                      <a:pt x="2064" y="2262"/>
                      <a:pt x="2047" y="2256"/>
                      <a:pt x="2028" y="2250"/>
                    </a:cubicBezTo>
                    <a:lnTo>
                      <a:pt x="2002" y="2240"/>
                    </a:lnTo>
                    <a:cubicBezTo>
                      <a:pt x="1993" y="2237"/>
                      <a:pt x="1984" y="2233"/>
                      <a:pt x="1976" y="2229"/>
                    </a:cubicBezTo>
                    <a:cubicBezTo>
                      <a:pt x="1906" y="2197"/>
                      <a:pt x="1841" y="2157"/>
                      <a:pt x="1779" y="2113"/>
                    </a:cubicBezTo>
                    <a:cubicBezTo>
                      <a:pt x="1738" y="2085"/>
                      <a:pt x="1699" y="2055"/>
                      <a:pt x="1661" y="2025"/>
                    </a:cubicBezTo>
                    <a:cubicBezTo>
                      <a:pt x="1622" y="1994"/>
                      <a:pt x="1583" y="1963"/>
                      <a:pt x="1545" y="1932"/>
                    </a:cubicBezTo>
                    <a:lnTo>
                      <a:pt x="1431" y="1837"/>
                    </a:lnTo>
                    <a:lnTo>
                      <a:pt x="1320" y="1741"/>
                    </a:lnTo>
                    <a:cubicBezTo>
                      <a:pt x="1274" y="1700"/>
                      <a:pt x="1229" y="1658"/>
                      <a:pt x="1184" y="1617"/>
                    </a:cubicBezTo>
                    <a:cubicBezTo>
                      <a:pt x="1140" y="1574"/>
                      <a:pt x="1096" y="1532"/>
                      <a:pt x="1052" y="1489"/>
                    </a:cubicBezTo>
                    <a:cubicBezTo>
                      <a:pt x="924" y="1357"/>
                      <a:pt x="802" y="1219"/>
                      <a:pt x="686" y="1074"/>
                    </a:cubicBezTo>
                    <a:cubicBezTo>
                      <a:pt x="652" y="1031"/>
                      <a:pt x="617" y="988"/>
                      <a:pt x="587" y="943"/>
                    </a:cubicBezTo>
                    <a:cubicBezTo>
                      <a:pt x="554" y="899"/>
                      <a:pt x="521" y="853"/>
                      <a:pt x="491" y="808"/>
                    </a:cubicBezTo>
                    <a:cubicBezTo>
                      <a:pt x="363" y="623"/>
                      <a:pt x="243" y="435"/>
                      <a:pt x="130" y="240"/>
                    </a:cubicBezTo>
                    <a:cubicBezTo>
                      <a:pt x="104" y="195"/>
                      <a:pt x="79" y="149"/>
                      <a:pt x="56" y="100"/>
                    </a:cubicBezTo>
                    <a:cubicBezTo>
                      <a:pt x="40" y="67"/>
                      <a:pt x="18" y="3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4" name="Google Shape;934;p6"/>
              <p:cNvSpPr/>
              <p:nvPr/>
            </p:nvSpPr>
            <p:spPr>
              <a:xfrm flipH="1">
                <a:off x="731527" y="2290092"/>
                <a:ext cx="198994" cy="136913"/>
              </a:xfrm>
              <a:custGeom>
                <a:rect b="b" l="l" r="r" t="t"/>
                <a:pathLst>
                  <a:path extrusionOk="0" h="1396" w="2029">
                    <a:moveTo>
                      <a:pt x="0" y="1"/>
                    </a:moveTo>
                    <a:cubicBezTo>
                      <a:pt x="10" y="13"/>
                      <a:pt x="18" y="22"/>
                      <a:pt x="25" y="31"/>
                    </a:cubicBezTo>
                    <a:cubicBezTo>
                      <a:pt x="41" y="49"/>
                      <a:pt x="58" y="68"/>
                      <a:pt x="74" y="86"/>
                    </a:cubicBezTo>
                    <a:cubicBezTo>
                      <a:pt x="114" y="131"/>
                      <a:pt x="155" y="177"/>
                      <a:pt x="198" y="221"/>
                    </a:cubicBezTo>
                    <a:cubicBezTo>
                      <a:pt x="225" y="250"/>
                      <a:pt x="255" y="277"/>
                      <a:pt x="284" y="307"/>
                    </a:cubicBezTo>
                    <a:cubicBezTo>
                      <a:pt x="344" y="369"/>
                      <a:pt x="402" y="430"/>
                      <a:pt x="464" y="489"/>
                    </a:cubicBezTo>
                    <a:cubicBezTo>
                      <a:pt x="531" y="553"/>
                      <a:pt x="600" y="615"/>
                      <a:pt x="669" y="675"/>
                    </a:cubicBezTo>
                    <a:cubicBezTo>
                      <a:pt x="736" y="735"/>
                      <a:pt x="804" y="794"/>
                      <a:pt x="874" y="850"/>
                    </a:cubicBezTo>
                    <a:cubicBezTo>
                      <a:pt x="959" y="918"/>
                      <a:pt x="1047" y="981"/>
                      <a:pt x="1139" y="1038"/>
                    </a:cubicBezTo>
                    <a:cubicBezTo>
                      <a:pt x="1152" y="1048"/>
                      <a:pt x="1165" y="1058"/>
                      <a:pt x="1179" y="1066"/>
                    </a:cubicBezTo>
                    <a:cubicBezTo>
                      <a:pt x="1251" y="1110"/>
                      <a:pt x="1325" y="1150"/>
                      <a:pt x="1401" y="1187"/>
                    </a:cubicBezTo>
                    <a:cubicBezTo>
                      <a:pt x="1432" y="1202"/>
                      <a:pt x="1463" y="1218"/>
                      <a:pt x="1494" y="1233"/>
                    </a:cubicBezTo>
                    <a:cubicBezTo>
                      <a:pt x="1557" y="1261"/>
                      <a:pt x="1622" y="1285"/>
                      <a:pt x="1686" y="1308"/>
                    </a:cubicBezTo>
                    <a:cubicBezTo>
                      <a:pt x="1786" y="1344"/>
                      <a:pt x="1888" y="1373"/>
                      <a:pt x="1992" y="1390"/>
                    </a:cubicBezTo>
                    <a:cubicBezTo>
                      <a:pt x="1998" y="1391"/>
                      <a:pt x="2006" y="1393"/>
                      <a:pt x="2011" y="1393"/>
                    </a:cubicBezTo>
                    <a:cubicBezTo>
                      <a:pt x="2018" y="1394"/>
                      <a:pt x="2027" y="1395"/>
                      <a:pt x="2027" y="1395"/>
                    </a:cubicBezTo>
                    <a:cubicBezTo>
                      <a:pt x="2028" y="1395"/>
                      <a:pt x="2022" y="1393"/>
                      <a:pt x="2017" y="1391"/>
                    </a:cubicBezTo>
                    <a:cubicBezTo>
                      <a:pt x="2009" y="1389"/>
                      <a:pt x="1997" y="1387"/>
                      <a:pt x="1988" y="1385"/>
                    </a:cubicBezTo>
                    <a:cubicBezTo>
                      <a:pt x="1973" y="1382"/>
                      <a:pt x="1957" y="1380"/>
                      <a:pt x="1942" y="1376"/>
                    </a:cubicBezTo>
                    <a:cubicBezTo>
                      <a:pt x="1831" y="1348"/>
                      <a:pt x="1723" y="1310"/>
                      <a:pt x="1618" y="1267"/>
                    </a:cubicBezTo>
                    <a:cubicBezTo>
                      <a:pt x="1584" y="1253"/>
                      <a:pt x="1550" y="1238"/>
                      <a:pt x="1517" y="1224"/>
                    </a:cubicBezTo>
                    <a:lnTo>
                      <a:pt x="1467" y="1201"/>
                    </a:lnTo>
                    <a:lnTo>
                      <a:pt x="1442" y="1189"/>
                    </a:lnTo>
                    <a:lnTo>
                      <a:pt x="1417" y="1177"/>
                    </a:lnTo>
                    <a:cubicBezTo>
                      <a:pt x="1352" y="1145"/>
                      <a:pt x="1287" y="1110"/>
                      <a:pt x="1223" y="1074"/>
                    </a:cubicBezTo>
                    <a:cubicBezTo>
                      <a:pt x="1144" y="1029"/>
                      <a:pt x="1068" y="981"/>
                      <a:pt x="993" y="928"/>
                    </a:cubicBezTo>
                    <a:cubicBezTo>
                      <a:pt x="881" y="850"/>
                      <a:pt x="774" y="763"/>
                      <a:pt x="672" y="672"/>
                    </a:cubicBezTo>
                    <a:cubicBezTo>
                      <a:pt x="610" y="618"/>
                      <a:pt x="551" y="559"/>
                      <a:pt x="494" y="502"/>
                    </a:cubicBezTo>
                    <a:cubicBezTo>
                      <a:pt x="377" y="382"/>
                      <a:pt x="260" y="264"/>
                      <a:pt x="142" y="147"/>
                    </a:cubicBezTo>
                    <a:cubicBezTo>
                      <a:pt x="114" y="119"/>
                      <a:pt x="88" y="89"/>
                      <a:pt x="62" y="59"/>
                    </a:cubicBezTo>
                    <a:cubicBezTo>
                      <a:pt x="43" y="39"/>
                      <a:pt x="20" y="1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5" name="Google Shape;935;p6"/>
              <p:cNvSpPr/>
              <p:nvPr/>
            </p:nvSpPr>
            <p:spPr>
              <a:xfrm flipH="1">
                <a:off x="1225435" y="2654931"/>
                <a:ext cx="91210" cy="88071"/>
              </a:xfrm>
              <a:custGeom>
                <a:rect b="b" l="l" r="r" t="t"/>
                <a:pathLst>
                  <a:path extrusionOk="0" h="898" w="930">
                    <a:moveTo>
                      <a:pt x="567" y="1"/>
                    </a:moveTo>
                    <a:lnTo>
                      <a:pt x="567" y="1"/>
                    </a:lnTo>
                    <a:cubicBezTo>
                      <a:pt x="570" y="7"/>
                      <a:pt x="572" y="13"/>
                      <a:pt x="575" y="19"/>
                    </a:cubicBezTo>
                    <a:cubicBezTo>
                      <a:pt x="693" y="284"/>
                      <a:pt x="0" y="564"/>
                      <a:pt x="133" y="711"/>
                    </a:cubicBezTo>
                    <a:cubicBezTo>
                      <a:pt x="261" y="853"/>
                      <a:pt x="510" y="846"/>
                      <a:pt x="567" y="897"/>
                    </a:cubicBezTo>
                    <a:cubicBezTo>
                      <a:pt x="929" y="701"/>
                      <a:pt x="624" y="27"/>
                      <a:pt x="567" y="1"/>
                    </a:cubicBez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6" name="Google Shape;936;p6"/>
              <p:cNvSpPr/>
              <p:nvPr/>
            </p:nvSpPr>
            <p:spPr>
              <a:xfrm flipH="1">
                <a:off x="872658" y="2601186"/>
                <a:ext cx="310898" cy="286281"/>
              </a:xfrm>
              <a:custGeom>
                <a:rect b="b" l="l" r="r" t="t"/>
                <a:pathLst>
                  <a:path extrusionOk="0" h="2919" w="3170">
                    <a:moveTo>
                      <a:pt x="2764" y="1"/>
                    </a:moveTo>
                    <a:cubicBezTo>
                      <a:pt x="2596" y="1"/>
                      <a:pt x="2429" y="91"/>
                      <a:pt x="2331" y="230"/>
                    </a:cubicBezTo>
                    <a:cubicBezTo>
                      <a:pt x="2213" y="402"/>
                      <a:pt x="2200" y="634"/>
                      <a:pt x="2278" y="827"/>
                    </a:cubicBezTo>
                    <a:cubicBezTo>
                      <a:pt x="1895" y="1068"/>
                      <a:pt x="1603" y="1425"/>
                      <a:pt x="1272" y="1732"/>
                    </a:cubicBezTo>
                    <a:cubicBezTo>
                      <a:pt x="887" y="2088"/>
                      <a:pt x="448" y="2376"/>
                      <a:pt x="1" y="2649"/>
                    </a:cubicBezTo>
                    <a:cubicBezTo>
                      <a:pt x="41" y="2701"/>
                      <a:pt x="104" y="2752"/>
                      <a:pt x="206" y="2793"/>
                    </a:cubicBezTo>
                    <a:cubicBezTo>
                      <a:pt x="225" y="2800"/>
                      <a:pt x="247" y="2804"/>
                      <a:pt x="272" y="2804"/>
                    </a:cubicBezTo>
                    <a:cubicBezTo>
                      <a:pt x="517" y="2804"/>
                      <a:pt x="978" y="2450"/>
                      <a:pt x="1116" y="2450"/>
                    </a:cubicBezTo>
                    <a:cubicBezTo>
                      <a:pt x="1123" y="2450"/>
                      <a:pt x="1129" y="2451"/>
                      <a:pt x="1134" y="2453"/>
                    </a:cubicBezTo>
                    <a:cubicBezTo>
                      <a:pt x="1200" y="2478"/>
                      <a:pt x="1297" y="2714"/>
                      <a:pt x="1369" y="2918"/>
                    </a:cubicBezTo>
                    <a:cubicBezTo>
                      <a:pt x="1404" y="2904"/>
                      <a:pt x="1439" y="2888"/>
                      <a:pt x="1473" y="2873"/>
                    </a:cubicBezTo>
                    <a:cubicBezTo>
                      <a:pt x="1997" y="2633"/>
                      <a:pt x="2534" y="2359"/>
                      <a:pt x="2977" y="1996"/>
                    </a:cubicBezTo>
                    <a:cubicBezTo>
                      <a:pt x="2841" y="1644"/>
                      <a:pt x="2553" y="895"/>
                      <a:pt x="2565" y="861"/>
                    </a:cubicBezTo>
                    <a:cubicBezTo>
                      <a:pt x="2578" y="819"/>
                      <a:pt x="3169" y="843"/>
                      <a:pt x="3021" y="84"/>
                    </a:cubicBezTo>
                    <a:cubicBezTo>
                      <a:pt x="2978" y="52"/>
                      <a:pt x="2930" y="28"/>
                      <a:pt x="2877" y="15"/>
                    </a:cubicBezTo>
                    <a:cubicBezTo>
                      <a:pt x="2840" y="5"/>
                      <a:pt x="2802" y="1"/>
                      <a:pt x="2764" y="1"/>
                    </a:cubicBezTo>
                    <a:close/>
                  </a:path>
                </a:pathLst>
              </a:custGeom>
              <a:solidFill>
                <a:srgbClr val="A46C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7" name="Google Shape;937;p6"/>
              <p:cNvSpPr/>
              <p:nvPr/>
            </p:nvSpPr>
            <p:spPr>
              <a:xfrm flipH="1">
                <a:off x="899040" y="2921892"/>
                <a:ext cx="166433" cy="110334"/>
              </a:xfrm>
              <a:custGeom>
                <a:rect b="b" l="l" r="r" t="t"/>
                <a:pathLst>
                  <a:path extrusionOk="0" h="1125" w="1697">
                    <a:moveTo>
                      <a:pt x="1421" y="1"/>
                    </a:moveTo>
                    <a:lnTo>
                      <a:pt x="1217" y="174"/>
                    </a:lnTo>
                    <a:cubicBezTo>
                      <a:pt x="964" y="183"/>
                      <a:pt x="401" y="257"/>
                      <a:pt x="221" y="301"/>
                    </a:cubicBezTo>
                    <a:lnTo>
                      <a:pt x="69" y="197"/>
                    </a:lnTo>
                    <a:lnTo>
                      <a:pt x="0" y="467"/>
                    </a:lnTo>
                    <a:lnTo>
                      <a:pt x="46" y="546"/>
                    </a:lnTo>
                    <a:cubicBezTo>
                      <a:pt x="1" y="614"/>
                      <a:pt x="433" y="1000"/>
                      <a:pt x="490" y="1080"/>
                    </a:cubicBezTo>
                    <a:cubicBezTo>
                      <a:pt x="513" y="1112"/>
                      <a:pt x="588" y="1124"/>
                      <a:pt x="674" y="1124"/>
                    </a:cubicBezTo>
                    <a:cubicBezTo>
                      <a:pt x="799" y="1124"/>
                      <a:pt x="947" y="1100"/>
                      <a:pt x="1001" y="1080"/>
                    </a:cubicBezTo>
                    <a:cubicBezTo>
                      <a:pt x="1092" y="1046"/>
                      <a:pt x="1421" y="648"/>
                      <a:pt x="1479" y="546"/>
                    </a:cubicBezTo>
                    <a:lnTo>
                      <a:pt x="1696" y="362"/>
                    </a:lnTo>
                    <a:lnTo>
                      <a:pt x="14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8" name="Google Shape;938;p6"/>
              <p:cNvSpPr/>
              <p:nvPr/>
            </p:nvSpPr>
            <p:spPr>
              <a:xfrm flipH="1">
                <a:off x="1196895" y="2521353"/>
                <a:ext cx="57864" cy="21969"/>
              </a:xfrm>
              <a:custGeom>
                <a:rect b="b" l="l" r="r" t="t"/>
                <a:pathLst>
                  <a:path extrusionOk="0" h="224" w="590">
                    <a:moveTo>
                      <a:pt x="231" y="1"/>
                    </a:moveTo>
                    <a:cubicBezTo>
                      <a:pt x="194" y="1"/>
                      <a:pt x="158" y="6"/>
                      <a:pt x="123" y="18"/>
                    </a:cubicBezTo>
                    <a:cubicBezTo>
                      <a:pt x="78" y="34"/>
                      <a:pt x="36" y="61"/>
                      <a:pt x="4" y="97"/>
                    </a:cubicBezTo>
                    <a:cubicBezTo>
                      <a:pt x="0" y="101"/>
                      <a:pt x="5" y="108"/>
                      <a:pt x="9" y="108"/>
                    </a:cubicBezTo>
                    <a:cubicBezTo>
                      <a:pt x="11" y="108"/>
                      <a:pt x="12" y="107"/>
                      <a:pt x="13" y="106"/>
                    </a:cubicBezTo>
                    <a:cubicBezTo>
                      <a:pt x="68" y="43"/>
                      <a:pt x="151" y="13"/>
                      <a:pt x="232" y="13"/>
                    </a:cubicBezTo>
                    <a:cubicBezTo>
                      <a:pt x="234" y="13"/>
                      <a:pt x="235" y="13"/>
                      <a:pt x="236" y="13"/>
                    </a:cubicBezTo>
                    <a:cubicBezTo>
                      <a:pt x="325" y="14"/>
                      <a:pt x="408" y="52"/>
                      <a:pt x="474" y="109"/>
                    </a:cubicBezTo>
                    <a:cubicBezTo>
                      <a:pt x="513" y="141"/>
                      <a:pt x="546" y="179"/>
                      <a:pt x="575" y="221"/>
                    </a:cubicBezTo>
                    <a:cubicBezTo>
                      <a:pt x="576" y="223"/>
                      <a:pt x="578" y="224"/>
                      <a:pt x="580" y="224"/>
                    </a:cubicBezTo>
                    <a:cubicBezTo>
                      <a:pt x="585" y="224"/>
                      <a:pt x="590" y="219"/>
                      <a:pt x="586" y="214"/>
                    </a:cubicBezTo>
                    <a:cubicBezTo>
                      <a:pt x="534" y="139"/>
                      <a:pt x="465" y="72"/>
                      <a:pt x="379" y="34"/>
                    </a:cubicBezTo>
                    <a:cubicBezTo>
                      <a:pt x="332" y="12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9" name="Google Shape;939;p6"/>
              <p:cNvSpPr/>
              <p:nvPr/>
            </p:nvSpPr>
            <p:spPr>
              <a:xfrm flipH="1">
                <a:off x="1086756" y="2679058"/>
                <a:ext cx="65416" cy="65318"/>
              </a:xfrm>
              <a:custGeom>
                <a:rect b="b" l="l" r="r" t="t"/>
                <a:pathLst>
                  <a:path extrusionOk="0" h="666" w="667">
                    <a:moveTo>
                      <a:pt x="333" y="0"/>
                    </a:moveTo>
                    <a:cubicBezTo>
                      <a:pt x="149" y="0"/>
                      <a:pt x="1" y="149"/>
                      <a:pt x="1" y="333"/>
                    </a:cubicBezTo>
                    <a:cubicBezTo>
                      <a:pt x="1" y="517"/>
                      <a:pt x="149" y="666"/>
                      <a:pt x="333" y="666"/>
                    </a:cubicBezTo>
                    <a:cubicBezTo>
                      <a:pt x="517" y="666"/>
                      <a:pt x="666" y="517"/>
                      <a:pt x="666" y="333"/>
                    </a:cubicBezTo>
                    <a:cubicBezTo>
                      <a:pt x="666" y="149"/>
                      <a:pt x="517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40" name="Google Shape;940;p6"/>
              <p:cNvSpPr/>
              <p:nvPr/>
            </p:nvSpPr>
            <p:spPr>
              <a:xfrm flipH="1">
                <a:off x="906297" y="3027715"/>
                <a:ext cx="131224" cy="479489"/>
              </a:xfrm>
              <a:custGeom>
                <a:rect b="b" l="l" r="r" t="t"/>
                <a:pathLst>
                  <a:path extrusionOk="0" h="4889" w="1338">
                    <a:moveTo>
                      <a:pt x="591" y="1"/>
                    </a:moveTo>
                    <a:lnTo>
                      <a:pt x="227" y="44"/>
                    </a:lnTo>
                    <a:cubicBezTo>
                      <a:pt x="227" y="44"/>
                      <a:pt x="0" y="1287"/>
                      <a:pt x="92" y="2039"/>
                    </a:cubicBezTo>
                    <a:cubicBezTo>
                      <a:pt x="183" y="2791"/>
                      <a:pt x="150" y="4146"/>
                      <a:pt x="148" y="4256"/>
                    </a:cubicBezTo>
                    <a:cubicBezTo>
                      <a:pt x="146" y="4358"/>
                      <a:pt x="463" y="4889"/>
                      <a:pt x="640" y="4889"/>
                    </a:cubicBezTo>
                    <a:cubicBezTo>
                      <a:pt x="654" y="4889"/>
                      <a:pt x="666" y="4886"/>
                      <a:pt x="678" y="4879"/>
                    </a:cubicBezTo>
                    <a:cubicBezTo>
                      <a:pt x="842" y="4788"/>
                      <a:pt x="1233" y="4330"/>
                      <a:pt x="1286" y="4129"/>
                    </a:cubicBezTo>
                    <a:cubicBezTo>
                      <a:pt x="1338" y="3927"/>
                      <a:pt x="935" y="2002"/>
                      <a:pt x="898" y="1654"/>
                    </a:cubicBezTo>
                    <a:cubicBezTo>
                      <a:pt x="861" y="1306"/>
                      <a:pt x="591" y="1"/>
                      <a:pt x="5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41" name="Google Shape;941;p6"/>
              <p:cNvSpPr/>
              <p:nvPr/>
            </p:nvSpPr>
            <p:spPr>
              <a:xfrm flipH="1">
                <a:off x="645317" y="3058217"/>
                <a:ext cx="46193" cy="15594"/>
              </a:xfrm>
              <a:custGeom>
                <a:rect b="b" l="l" r="r" t="t"/>
                <a:pathLst>
                  <a:path extrusionOk="0" h="159" w="471">
                    <a:moveTo>
                      <a:pt x="6" y="0"/>
                    </a:moveTo>
                    <a:cubicBezTo>
                      <a:pt x="1" y="0"/>
                      <a:pt x="1" y="8"/>
                      <a:pt x="6" y="9"/>
                    </a:cubicBezTo>
                    <a:cubicBezTo>
                      <a:pt x="167" y="30"/>
                      <a:pt x="319" y="79"/>
                      <a:pt x="461" y="157"/>
                    </a:cubicBezTo>
                    <a:cubicBezTo>
                      <a:pt x="462" y="158"/>
                      <a:pt x="463" y="158"/>
                      <a:pt x="464" y="158"/>
                    </a:cubicBezTo>
                    <a:cubicBezTo>
                      <a:pt x="468" y="158"/>
                      <a:pt x="471" y="152"/>
                      <a:pt x="465" y="149"/>
                    </a:cubicBezTo>
                    <a:cubicBezTo>
                      <a:pt x="322" y="70"/>
                      <a:pt x="168" y="21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9797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42" name="Google Shape;942;p6"/>
              <p:cNvSpPr/>
              <p:nvPr/>
            </p:nvSpPr>
            <p:spPr>
              <a:xfrm flipH="1">
                <a:off x="574609" y="3315566"/>
                <a:ext cx="725559" cy="198013"/>
              </a:xfrm>
              <a:custGeom>
                <a:rect b="b" l="l" r="r" t="t"/>
                <a:pathLst>
                  <a:path extrusionOk="0" h="2019" w="7398">
                    <a:moveTo>
                      <a:pt x="2825" y="1"/>
                    </a:moveTo>
                    <a:cubicBezTo>
                      <a:pt x="2230" y="242"/>
                      <a:pt x="2160" y="525"/>
                      <a:pt x="1676" y="1010"/>
                    </a:cubicBezTo>
                    <a:cubicBezTo>
                      <a:pt x="1193" y="1494"/>
                      <a:pt x="0" y="2018"/>
                      <a:pt x="0" y="2018"/>
                    </a:cubicBezTo>
                    <a:lnTo>
                      <a:pt x="4140" y="1965"/>
                    </a:lnTo>
                    <a:cubicBezTo>
                      <a:pt x="4140" y="1965"/>
                      <a:pt x="5788" y="1856"/>
                      <a:pt x="6212" y="1513"/>
                    </a:cubicBezTo>
                    <a:cubicBezTo>
                      <a:pt x="6636" y="1171"/>
                      <a:pt x="7397" y="1157"/>
                      <a:pt x="7397" y="1157"/>
                    </a:cubicBezTo>
                    <a:lnTo>
                      <a:pt x="28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43" name="Google Shape;943;p6"/>
              <p:cNvSpPr/>
              <p:nvPr/>
            </p:nvSpPr>
            <p:spPr>
              <a:xfrm flipH="1">
                <a:off x="330400" y="3089601"/>
                <a:ext cx="590019" cy="423978"/>
              </a:xfrm>
              <a:custGeom>
                <a:rect b="b" l="l" r="r" t="t"/>
                <a:pathLst>
                  <a:path extrusionOk="0" h="4323" w="6016">
                    <a:moveTo>
                      <a:pt x="4907" y="0"/>
                    </a:moveTo>
                    <a:cubicBezTo>
                      <a:pt x="4806" y="0"/>
                      <a:pt x="4713" y="22"/>
                      <a:pt x="4636" y="73"/>
                    </a:cubicBezTo>
                    <a:cubicBezTo>
                      <a:pt x="4199" y="362"/>
                      <a:pt x="2779" y="2155"/>
                      <a:pt x="2465" y="2210"/>
                    </a:cubicBezTo>
                    <a:cubicBezTo>
                      <a:pt x="2443" y="2214"/>
                      <a:pt x="2418" y="2216"/>
                      <a:pt x="2391" y="2216"/>
                    </a:cubicBezTo>
                    <a:cubicBezTo>
                      <a:pt x="2144" y="2216"/>
                      <a:pt x="1699" y="2069"/>
                      <a:pt x="1317" y="2069"/>
                    </a:cubicBezTo>
                    <a:cubicBezTo>
                      <a:pt x="1140" y="2069"/>
                      <a:pt x="977" y="2100"/>
                      <a:pt x="853" y="2192"/>
                    </a:cubicBezTo>
                    <a:cubicBezTo>
                      <a:pt x="428" y="2501"/>
                      <a:pt x="116" y="2722"/>
                      <a:pt x="57" y="3151"/>
                    </a:cubicBezTo>
                    <a:cubicBezTo>
                      <a:pt x="0" y="3562"/>
                      <a:pt x="140" y="4273"/>
                      <a:pt x="254" y="4273"/>
                    </a:cubicBezTo>
                    <a:cubicBezTo>
                      <a:pt x="259" y="4273"/>
                      <a:pt x="264" y="4272"/>
                      <a:pt x="268" y="4269"/>
                    </a:cubicBezTo>
                    <a:cubicBezTo>
                      <a:pt x="385" y="4205"/>
                      <a:pt x="539" y="4201"/>
                      <a:pt x="496" y="4039"/>
                    </a:cubicBezTo>
                    <a:cubicBezTo>
                      <a:pt x="452" y="3875"/>
                      <a:pt x="257" y="3507"/>
                      <a:pt x="332" y="3320"/>
                    </a:cubicBezTo>
                    <a:cubicBezTo>
                      <a:pt x="403" y="3144"/>
                      <a:pt x="568" y="2835"/>
                      <a:pt x="614" y="2835"/>
                    </a:cubicBezTo>
                    <a:cubicBezTo>
                      <a:pt x="617" y="2835"/>
                      <a:pt x="620" y="2837"/>
                      <a:pt x="622" y="2840"/>
                    </a:cubicBezTo>
                    <a:cubicBezTo>
                      <a:pt x="652" y="2891"/>
                      <a:pt x="403" y="3293"/>
                      <a:pt x="442" y="3460"/>
                    </a:cubicBezTo>
                    <a:cubicBezTo>
                      <a:pt x="482" y="3625"/>
                      <a:pt x="513" y="4241"/>
                      <a:pt x="623" y="4293"/>
                    </a:cubicBezTo>
                    <a:cubicBezTo>
                      <a:pt x="665" y="4312"/>
                      <a:pt x="716" y="4323"/>
                      <a:pt x="762" y="4323"/>
                    </a:cubicBezTo>
                    <a:cubicBezTo>
                      <a:pt x="836" y="4323"/>
                      <a:pt x="899" y="4297"/>
                      <a:pt x="899" y="4242"/>
                    </a:cubicBezTo>
                    <a:cubicBezTo>
                      <a:pt x="898" y="4155"/>
                      <a:pt x="836" y="3682"/>
                      <a:pt x="836" y="3682"/>
                    </a:cubicBezTo>
                    <a:lnTo>
                      <a:pt x="836" y="3682"/>
                    </a:lnTo>
                    <a:cubicBezTo>
                      <a:pt x="836" y="3682"/>
                      <a:pt x="960" y="4232"/>
                      <a:pt x="1020" y="4234"/>
                    </a:cubicBezTo>
                    <a:cubicBezTo>
                      <a:pt x="1049" y="4235"/>
                      <a:pt x="1079" y="4252"/>
                      <a:pt x="1111" y="4252"/>
                    </a:cubicBezTo>
                    <a:cubicBezTo>
                      <a:pt x="1146" y="4252"/>
                      <a:pt x="1182" y="4233"/>
                      <a:pt x="1223" y="4155"/>
                    </a:cubicBezTo>
                    <a:cubicBezTo>
                      <a:pt x="1302" y="4005"/>
                      <a:pt x="1228" y="3472"/>
                      <a:pt x="1265" y="3344"/>
                    </a:cubicBezTo>
                    <a:cubicBezTo>
                      <a:pt x="1300" y="3222"/>
                      <a:pt x="1469" y="2827"/>
                      <a:pt x="1523" y="2827"/>
                    </a:cubicBezTo>
                    <a:cubicBezTo>
                      <a:pt x="1526" y="2827"/>
                      <a:pt x="1528" y="2828"/>
                      <a:pt x="1530" y="2830"/>
                    </a:cubicBezTo>
                    <a:cubicBezTo>
                      <a:pt x="1575" y="2874"/>
                      <a:pt x="1428" y="3251"/>
                      <a:pt x="1388" y="3388"/>
                    </a:cubicBezTo>
                    <a:cubicBezTo>
                      <a:pt x="1348" y="3524"/>
                      <a:pt x="1270" y="4191"/>
                      <a:pt x="1383" y="4196"/>
                    </a:cubicBezTo>
                    <a:cubicBezTo>
                      <a:pt x="1435" y="4198"/>
                      <a:pt x="1479" y="4209"/>
                      <a:pt x="1514" y="4209"/>
                    </a:cubicBezTo>
                    <a:cubicBezTo>
                      <a:pt x="1557" y="4209"/>
                      <a:pt x="1587" y="4193"/>
                      <a:pt x="1603" y="4125"/>
                    </a:cubicBezTo>
                    <a:cubicBezTo>
                      <a:pt x="1633" y="3999"/>
                      <a:pt x="1608" y="3606"/>
                      <a:pt x="1665" y="3502"/>
                    </a:cubicBezTo>
                    <a:cubicBezTo>
                      <a:pt x="1722" y="3398"/>
                      <a:pt x="1850" y="3149"/>
                      <a:pt x="1939" y="3149"/>
                    </a:cubicBezTo>
                    <a:cubicBezTo>
                      <a:pt x="1939" y="3149"/>
                      <a:pt x="1940" y="3149"/>
                      <a:pt x="1941" y="3149"/>
                    </a:cubicBezTo>
                    <a:cubicBezTo>
                      <a:pt x="1959" y="3149"/>
                      <a:pt x="2003" y="3151"/>
                      <a:pt x="2065" y="3151"/>
                    </a:cubicBezTo>
                    <a:cubicBezTo>
                      <a:pt x="2344" y="3151"/>
                      <a:pt x="2991" y="3110"/>
                      <a:pt x="3274" y="2656"/>
                    </a:cubicBezTo>
                    <a:cubicBezTo>
                      <a:pt x="3623" y="2099"/>
                      <a:pt x="5763" y="1237"/>
                      <a:pt x="5945" y="691"/>
                    </a:cubicBezTo>
                    <a:cubicBezTo>
                      <a:pt x="6016" y="481"/>
                      <a:pt x="5378" y="0"/>
                      <a:pt x="4907" y="0"/>
                    </a:cubicBezTo>
                    <a:close/>
                  </a:path>
                </a:pathLst>
              </a:custGeom>
              <a:solidFill>
                <a:srgbClr val="8E57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44" name="Google Shape;944;p6"/>
              <p:cNvSpPr/>
              <p:nvPr/>
            </p:nvSpPr>
            <p:spPr>
              <a:xfrm flipH="1">
                <a:off x="811850" y="3356365"/>
                <a:ext cx="30796" cy="107686"/>
              </a:xfrm>
              <a:custGeom>
                <a:rect b="b" l="l" r="r" t="t"/>
                <a:pathLst>
                  <a:path extrusionOk="0" h="1098" w="314">
                    <a:moveTo>
                      <a:pt x="284" y="0"/>
                    </a:moveTo>
                    <a:cubicBezTo>
                      <a:pt x="277" y="0"/>
                      <a:pt x="271" y="3"/>
                      <a:pt x="267" y="9"/>
                    </a:cubicBezTo>
                    <a:cubicBezTo>
                      <a:pt x="77" y="330"/>
                      <a:pt x="1" y="694"/>
                      <a:pt x="11" y="1066"/>
                    </a:cubicBezTo>
                    <a:cubicBezTo>
                      <a:pt x="12" y="1087"/>
                      <a:pt x="27" y="1097"/>
                      <a:pt x="44" y="1097"/>
                    </a:cubicBezTo>
                    <a:cubicBezTo>
                      <a:pt x="65" y="1097"/>
                      <a:pt x="87" y="1082"/>
                      <a:pt x="86" y="1055"/>
                    </a:cubicBezTo>
                    <a:cubicBezTo>
                      <a:pt x="73" y="696"/>
                      <a:pt x="158" y="356"/>
                      <a:pt x="306" y="31"/>
                    </a:cubicBezTo>
                    <a:cubicBezTo>
                      <a:pt x="314" y="15"/>
                      <a:pt x="298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45" name="Google Shape;945;p6"/>
              <p:cNvSpPr/>
              <p:nvPr/>
            </p:nvSpPr>
            <p:spPr>
              <a:xfrm flipH="1">
                <a:off x="1433751" y="2801456"/>
                <a:ext cx="501163" cy="288144"/>
              </a:xfrm>
              <a:custGeom>
                <a:rect b="b" l="l" r="r" t="t"/>
                <a:pathLst>
                  <a:path extrusionOk="0" h="2938" w="5110">
                    <a:moveTo>
                      <a:pt x="393" y="0"/>
                    </a:moveTo>
                    <a:cubicBezTo>
                      <a:pt x="289" y="0"/>
                      <a:pt x="222" y="6"/>
                      <a:pt x="202" y="20"/>
                    </a:cubicBezTo>
                    <a:cubicBezTo>
                      <a:pt x="0" y="158"/>
                      <a:pt x="356" y="2938"/>
                      <a:pt x="356" y="2938"/>
                    </a:cubicBezTo>
                    <a:lnTo>
                      <a:pt x="5109" y="488"/>
                    </a:lnTo>
                    <a:cubicBezTo>
                      <a:pt x="5109" y="488"/>
                      <a:pt x="13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46" name="Google Shape;946;p6"/>
              <p:cNvSpPr/>
              <p:nvPr/>
            </p:nvSpPr>
            <p:spPr>
              <a:xfrm flipH="1">
                <a:off x="1359998" y="2759283"/>
                <a:ext cx="540001" cy="372293"/>
              </a:xfrm>
              <a:custGeom>
                <a:rect b="b" l="l" r="r" t="t"/>
                <a:pathLst>
                  <a:path extrusionOk="0" h="3796" w="5506">
                    <a:moveTo>
                      <a:pt x="672" y="1"/>
                    </a:moveTo>
                    <a:cubicBezTo>
                      <a:pt x="539" y="1"/>
                      <a:pt x="430" y="17"/>
                      <a:pt x="384" y="58"/>
                    </a:cubicBezTo>
                    <a:cubicBezTo>
                      <a:pt x="225" y="192"/>
                      <a:pt x="0" y="3368"/>
                      <a:pt x="0" y="3368"/>
                    </a:cubicBezTo>
                    <a:cubicBezTo>
                      <a:pt x="0" y="3368"/>
                      <a:pt x="3300" y="3795"/>
                      <a:pt x="4446" y="3795"/>
                    </a:cubicBezTo>
                    <a:cubicBezTo>
                      <a:pt x="4663" y="3795"/>
                      <a:pt x="4803" y="3780"/>
                      <a:pt x="4828" y="3743"/>
                    </a:cubicBezTo>
                    <a:cubicBezTo>
                      <a:pt x="4986" y="3513"/>
                      <a:pt x="5505" y="968"/>
                      <a:pt x="5437" y="918"/>
                    </a:cubicBezTo>
                    <a:cubicBezTo>
                      <a:pt x="5369" y="869"/>
                      <a:pt x="1706" y="450"/>
                      <a:pt x="1706" y="450"/>
                    </a:cubicBezTo>
                    <a:cubicBezTo>
                      <a:pt x="1706" y="450"/>
                      <a:pt x="1669" y="294"/>
                      <a:pt x="1535" y="176"/>
                    </a:cubicBezTo>
                    <a:cubicBezTo>
                      <a:pt x="1439" y="93"/>
                      <a:pt x="987" y="1"/>
                      <a:pt x="6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47" name="Google Shape;947;p6"/>
              <p:cNvSpPr/>
              <p:nvPr/>
            </p:nvSpPr>
            <p:spPr>
              <a:xfrm flipH="1">
                <a:off x="1165805" y="2583336"/>
                <a:ext cx="78166" cy="105234"/>
              </a:xfrm>
              <a:custGeom>
                <a:rect b="b" l="l" r="r" t="t"/>
                <a:pathLst>
                  <a:path extrusionOk="0" h="1073" w="797">
                    <a:moveTo>
                      <a:pt x="214" y="0"/>
                    </a:moveTo>
                    <a:cubicBezTo>
                      <a:pt x="60" y="0"/>
                      <a:pt x="1" y="135"/>
                      <a:pt x="49" y="481"/>
                    </a:cubicBezTo>
                    <a:cubicBezTo>
                      <a:pt x="98" y="825"/>
                      <a:pt x="169" y="906"/>
                      <a:pt x="169" y="906"/>
                    </a:cubicBezTo>
                    <a:cubicBezTo>
                      <a:pt x="247" y="999"/>
                      <a:pt x="319" y="1072"/>
                      <a:pt x="393" y="1072"/>
                    </a:cubicBezTo>
                    <a:cubicBezTo>
                      <a:pt x="462" y="1072"/>
                      <a:pt x="532" y="1010"/>
                      <a:pt x="613" y="844"/>
                    </a:cubicBezTo>
                    <a:cubicBezTo>
                      <a:pt x="797" y="461"/>
                      <a:pt x="631" y="120"/>
                      <a:pt x="362" y="29"/>
                    </a:cubicBezTo>
                    <a:cubicBezTo>
                      <a:pt x="305" y="10"/>
                      <a:pt x="256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48" name="Google Shape;948;p6"/>
              <p:cNvSpPr/>
              <p:nvPr/>
            </p:nvSpPr>
            <p:spPr>
              <a:xfrm flipH="1">
                <a:off x="1185028" y="2583140"/>
                <a:ext cx="56491" cy="47370"/>
              </a:xfrm>
              <a:custGeom>
                <a:rect b="b" l="l" r="r" t="t"/>
                <a:pathLst>
                  <a:path extrusionOk="0" h="483" w="576">
                    <a:moveTo>
                      <a:pt x="210" y="1"/>
                    </a:moveTo>
                    <a:cubicBezTo>
                      <a:pt x="98" y="1"/>
                      <a:pt x="36" y="79"/>
                      <a:pt x="15" y="197"/>
                    </a:cubicBezTo>
                    <a:cubicBezTo>
                      <a:pt x="1" y="292"/>
                      <a:pt x="9" y="388"/>
                      <a:pt x="24" y="483"/>
                    </a:cubicBezTo>
                    <a:cubicBezTo>
                      <a:pt x="13" y="389"/>
                      <a:pt x="7" y="291"/>
                      <a:pt x="22" y="199"/>
                    </a:cubicBezTo>
                    <a:cubicBezTo>
                      <a:pt x="43" y="84"/>
                      <a:pt x="103" y="9"/>
                      <a:pt x="212" y="9"/>
                    </a:cubicBezTo>
                    <a:cubicBezTo>
                      <a:pt x="227" y="9"/>
                      <a:pt x="242" y="10"/>
                      <a:pt x="259" y="13"/>
                    </a:cubicBezTo>
                    <a:cubicBezTo>
                      <a:pt x="370" y="34"/>
                      <a:pt x="511" y="113"/>
                      <a:pt x="575" y="207"/>
                    </a:cubicBezTo>
                    <a:cubicBezTo>
                      <a:pt x="513" y="109"/>
                      <a:pt x="374" y="28"/>
                      <a:pt x="260" y="5"/>
                    </a:cubicBezTo>
                    <a:cubicBezTo>
                      <a:pt x="242" y="2"/>
                      <a:pt x="226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49" name="Google Shape;949;p6"/>
              <p:cNvSpPr/>
              <p:nvPr/>
            </p:nvSpPr>
            <p:spPr>
              <a:xfrm flipH="1">
                <a:off x="1183851" y="2666014"/>
                <a:ext cx="43643" cy="22067"/>
              </a:xfrm>
              <a:custGeom>
                <a:rect b="b" l="l" r="r" t="t"/>
                <a:pathLst>
                  <a:path extrusionOk="0" h="225" w="445">
                    <a:moveTo>
                      <a:pt x="445" y="1"/>
                    </a:moveTo>
                    <a:cubicBezTo>
                      <a:pt x="417" y="43"/>
                      <a:pt x="387" y="84"/>
                      <a:pt x="355" y="122"/>
                    </a:cubicBezTo>
                    <a:cubicBezTo>
                      <a:pt x="299" y="189"/>
                      <a:pt x="252" y="216"/>
                      <a:pt x="208" y="216"/>
                    </a:cubicBezTo>
                    <a:cubicBezTo>
                      <a:pt x="137" y="216"/>
                      <a:pt x="75" y="147"/>
                      <a:pt x="1" y="63"/>
                    </a:cubicBezTo>
                    <a:lnTo>
                      <a:pt x="1" y="63"/>
                    </a:lnTo>
                    <a:cubicBezTo>
                      <a:pt x="71" y="153"/>
                      <a:pt x="135" y="225"/>
                      <a:pt x="208" y="225"/>
                    </a:cubicBezTo>
                    <a:cubicBezTo>
                      <a:pt x="254" y="225"/>
                      <a:pt x="304" y="196"/>
                      <a:pt x="360" y="126"/>
                    </a:cubicBezTo>
                    <a:cubicBezTo>
                      <a:pt x="391" y="86"/>
                      <a:pt x="419" y="44"/>
                      <a:pt x="445" y="1"/>
                    </a:cubicBezTo>
                    <a:close/>
                  </a:path>
                </a:pathLst>
              </a:custGeom>
              <a:solidFill>
                <a:srgbClr val="2D1A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50" name="Google Shape;950;p6"/>
              <p:cNvSpPr/>
              <p:nvPr/>
            </p:nvSpPr>
            <p:spPr>
              <a:xfrm flipH="1">
                <a:off x="1185616" y="2611288"/>
                <a:ext cx="70908" cy="95917"/>
              </a:xfrm>
              <a:custGeom>
                <a:rect b="b" l="l" r="r" t="t"/>
                <a:pathLst>
                  <a:path extrusionOk="0" h="978" w="723">
                    <a:moveTo>
                      <a:pt x="292" y="0"/>
                    </a:moveTo>
                    <a:cubicBezTo>
                      <a:pt x="277" y="0"/>
                      <a:pt x="262" y="2"/>
                      <a:pt x="247" y="5"/>
                    </a:cubicBezTo>
                    <a:cubicBezTo>
                      <a:pt x="83" y="44"/>
                      <a:pt x="0" y="292"/>
                      <a:pt x="64" y="560"/>
                    </a:cubicBezTo>
                    <a:cubicBezTo>
                      <a:pt x="122" y="803"/>
                      <a:pt x="280" y="977"/>
                      <a:pt x="432" y="977"/>
                    </a:cubicBezTo>
                    <a:cubicBezTo>
                      <a:pt x="447" y="977"/>
                      <a:pt x="462" y="976"/>
                      <a:pt x="477" y="972"/>
                    </a:cubicBezTo>
                    <a:cubicBezTo>
                      <a:pt x="641" y="934"/>
                      <a:pt x="722" y="685"/>
                      <a:pt x="660" y="419"/>
                    </a:cubicBezTo>
                    <a:cubicBezTo>
                      <a:pt x="602" y="175"/>
                      <a:pt x="443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51" name="Google Shape;951;p6"/>
              <p:cNvSpPr/>
              <p:nvPr/>
            </p:nvSpPr>
            <p:spPr>
              <a:xfrm flipH="1">
                <a:off x="1195623" y="2962593"/>
                <a:ext cx="567168" cy="497142"/>
              </a:xfrm>
              <a:custGeom>
                <a:rect b="b" l="l" r="r" t="t"/>
                <a:pathLst>
                  <a:path extrusionOk="0" h="5069" w="5783">
                    <a:moveTo>
                      <a:pt x="390" y="1"/>
                    </a:moveTo>
                    <a:cubicBezTo>
                      <a:pt x="275" y="1"/>
                      <a:pt x="26" y="666"/>
                      <a:pt x="13" y="1075"/>
                    </a:cubicBezTo>
                    <a:cubicBezTo>
                      <a:pt x="1" y="1507"/>
                      <a:pt x="271" y="1777"/>
                      <a:pt x="638" y="2154"/>
                    </a:cubicBezTo>
                    <a:cubicBezTo>
                      <a:pt x="828" y="2347"/>
                      <a:pt x="1165" y="2379"/>
                      <a:pt x="1489" y="2379"/>
                    </a:cubicBezTo>
                    <a:cubicBezTo>
                      <a:pt x="1648" y="2379"/>
                      <a:pt x="1803" y="2371"/>
                      <a:pt x="1936" y="2371"/>
                    </a:cubicBezTo>
                    <a:cubicBezTo>
                      <a:pt x="2059" y="2371"/>
                      <a:pt x="2163" y="2378"/>
                      <a:pt x="2232" y="2403"/>
                    </a:cubicBezTo>
                    <a:cubicBezTo>
                      <a:pt x="2533" y="2511"/>
                      <a:pt x="3634" y="4513"/>
                      <a:pt x="4018" y="4872"/>
                    </a:cubicBezTo>
                    <a:cubicBezTo>
                      <a:pt x="4168" y="5012"/>
                      <a:pt x="4475" y="5068"/>
                      <a:pt x="4790" y="5068"/>
                    </a:cubicBezTo>
                    <a:cubicBezTo>
                      <a:pt x="5277" y="5068"/>
                      <a:pt x="5782" y="4934"/>
                      <a:pt x="5757" y="4773"/>
                    </a:cubicBezTo>
                    <a:cubicBezTo>
                      <a:pt x="5668" y="4204"/>
                      <a:pt x="3355" y="2705"/>
                      <a:pt x="3105" y="2097"/>
                    </a:cubicBezTo>
                    <a:cubicBezTo>
                      <a:pt x="2853" y="1488"/>
                      <a:pt x="1956" y="1405"/>
                      <a:pt x="1868" y="1390"/>
                    </a:cubicBezTo>
                    <a:cubicBezTo>
                      <a:pt x="1782" y="1374"/>
                      <a:pt x="1696" y="1108"/>
                      <a:pt x="1658" y="996"/>
                    </a:cubicBezTo>
                    <a:cubicBezTo>
                      <a:pt x="1619" y="885"/>
                      <a:pt x="1709" y="500"/>
                      <a:pt x="1700" y="371"/>
                    </a:cubicBezTo>
                    <a:cubicBezTo>
                      <a:pt x="1691" y="244"/>
                      <a:pt x="1608" y="278"/>
                      <a:pt x="1496" y="265"/>
                    </a:cubicBezTo>
                    <a:cubicBezTo>
                      <a:pt x="1495" y="264"/>
                      <a:pt x="1494" y="264"/>
                      <a:pt x="1493" y="264"/>
                    </a:cubicBezTo>
                    <a:cubicBezTo>
                      <a:pt x="1382" y="264"/>
                      <a:pt x="1349" y="922"/>
                      <a:pt x="1365" y="1063"/>
                    </a:cubicBezTo>
                    <a:cubicBezTo>
                      <a:pt x="1383" y="1203"/>
                      <a:pt x="1464" y="1600"/>
                      <a:pt x="1413" y="1636"/>
                    </a:cubicBezTo>
                    <a:cubicBezTo>
                      <a:pt x="1411" y="1638"/>
                      <a:pt x="1409" y="1638"/>
                      <a:pt x="1407" y="1638"/>
                    </a:cubicBezTo>
                    <a:cubicBezTo>
                      <a:pt x="1354" y="1638"/>
                      <a:pt x="1252" y="1213"/>
                      <a:pt x="1237" y="1085"/>
                    </a:cubicBezTo>
                    <a:cubicBezTo>
                      <a:pt x="1222" y="953"/>
                      <a:pt x="1383" y="440"/>
                      <a:pt x="1331" y="279"/>
                    </a:cubicBezTo>
                    <a:cubicBezTo>
                      <a:pt x="1298" y="180"/>
                      <a:pt x="1258" y="163"/>
                      <a:pt x="1218" y="163"/>
                    </a:cubicBezTo>
                    <a:cubicBezTo>
                      <a:pt x="1197" y="163"/>
                      <a:pt x="1175" y="167"/>
                      <a:pt x="1156" y="167"/>
                    </a:cubicBezTo>
                    <a:cubicBezTo>
                      <a:pt x="1151" y="167"/>
                      <a:pt x="1147" y="167"/>
                      <a:pt x="1143" y="167"/>
                    </a:cubicBezTo>
                    <a:cubicBezTo>
                      <a:pt x="1143" y="167"/>
                      <a:pt x="1142" y="167"/>
                      <a:pt x="1142" y="167"/>
                    </a:cubicBezTo>
                    <a:cubicBezTo>
                      <a:pt x="1080" y="167"/>
                      <a:pt x="870" y="681"/>
                      <a:pt x="870" y="681"/>
                    </a:cubicBezTo>
                    <a:cubicBezTo>
                      <a:pt x="870" y="681"/>
                      <a:pt x="1010" y="225"/>
                      <a:pt x="1025" y="138"/>
                    </a:cubicBezTo>
                    <a:cubicBezTo>
                      <a:pt x="1037" y="72"/>
                      <a:pt x="944" y="32"/>
                      <a:pt x="847" y="32"/>
                    </a:cubicBezTo>
                    <a:cubicBezTo>
                      <a:pt x="818" y="32"/>
                      <a:pt x="788" y="36"/>
                      <a:pt x="761" y="43"/>
                    </a:cubicBezTo>
                    <a:cubicBezTo>
                      <a:pt x="645" y="76"/>
                      <a:pt x="512" y="678"/>
                      <a:pt x="445" y="834"/>
                    </a:cubicBezTo>
                    <a:cubicBezTo>
                      <a:pt x="379" y="992"/>
                      <a:pt x="557" y="1430"/>
                      <a:pt x="520" y="1475"/>
                    </a:cubicBezTo>
                    <a:cubicBezTo>
                      <a:pt x="518" y="1477"/>
                      <a:pt x="516" y="1479"/>
                      <a:pt x="513" y="1479"/>
                    </a:cubicBezTo>
                    <a:cubicBezTo>
                      <a:pt x="468" y="1479"/>
                      <a:pt x="355" y="1141"/>
                      <a:pt x="313" y="955"/>
                    </a:cubicBezTo>
                    <a:cubicBezTo>
                      <a:pt x="270" y="756"/>
                      <a:pt x="524" y="426"/>
                      <a:pt x="593" y="273"/>
                    </a:cubicBezTo>
                    <a:cubicBezTo>
                      <a:pt x="663" y="120"/>
                      <a:pt x="512" y="90"/>
                      <a:pt x="408" y="7"/>
                    </a:cubicBezTo>
                    <a:cubicBezTo>
                      <a:pt x="402" y="3"/>
                      <a:pt x="396" y="1"/>
                      <a:pt x="390" y="1"/>
                    </a:cubicBezTo>
                    <a:close/>
                  </a:path>
                </a:pathLst>
              </a:custGeom>
              <a:solidFill>
                <a:srgbClr val="8E57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52" name="Google Shape;952;p6"/>
              <p:cNvSpPr/>
              <p:nvPr/>
            </p:nvSpPr>
            <p:spPr>
              <a:xfrm flipH="1">
                <a:off x="1666677" y="3016240"/>
                <a:ext cx="19321" cy="110236"/>
              </a:xfrm>
              <a:custGeom>
                <a:rect b="b" l="l" r="r" t="t"/>
                <a:pathLst>
                  <a:path extrusionOk="0" h="1124" w="197">
                    <a:moveTo>
                      <a:pt x="104" y="0"/>
                    </a:moveTo>
                    <a:cubicBezTo>
                      <a:pt x="90" y="0"/>
                      <a:pt x="76" y="8"/>
                      <a:pt x="72" y="27"/>
                    </a:cubicBezTo>
                    <a:cubicBezTo>
                      <a:pt x="0" y="391"/>
                      <a:pt x="16" y="762"/>
                      <a:pt x="151" y="1111"/>
                    </a:cubicBezTo>
                    <a:cubicBezTo>
                      <a:pt x="154" y="1119"/>
                      <a:pt x="161" y="1123"/>
                      <a:pt x="168" y="1123"/>
                    </a:cubicBezTo>
                    <a:cubicBezTo>
                      <a:pt x="182" y="1123"/>
                      <a:pt x="197" y="1111"/>
                      <a:pt x="193" y="1096"/>
                    </a:cubicBezTo>
                    <a:cubicBezTo>
                      <a:pt x="100" y="750"/>
                      <a:pt x="72" y="401"/>
                      <a:pt x="145" y="50"/>
                    </a:cubicBezTo>
                    <a:cubicBezTo>
                      <a:pt x="152" y="20"/>
                      <a:pt x="127" y="0"/>
                      <a:pt x="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7"/>
          <p:cNvSpPr txBox="1"/>
          <p:nvPr>
            <p:ph type="title"/>
          </p:nvPr>
        </p:nvSpPr>
        <p:spPr>
          <a:xfrm>
            <a:off x="716550" y="83573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1. Đọc bài viết tham khảo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958" name="Google Shape;958;p7"/>
          <p:cNvGrpSpPr/>
          <p:nvPr/>
        </p:nvGrpSpPr>
        <p:grpSpPr>
          <a:xfrm>
            <a:off x="4883655" y="656273"/>
            <a:ext cx="4037321" cy="4403654"/>
            <a:chOff x="4883655" y="656273"/>
            <a:chExt cx="4037321" cy="4403654"/>
          </a:xfrm>
        </p:grpSpPr>
        <p:sp>
          <p:nvSpPr>
            <p:cNvPr id="959" name="Google Shape;959;p7"/>
            <p:cNvSpPr txBox="1"/>
            <p:nvPr/>
          </p:nvSpPr>
          <p:spPr>
            <a:xfrm>
              <a:off x="4883655" y="1069812"/>
              <a:ext cx="4037321" cy="39901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397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None/>
              </a:pPr>
              <a:r>
                <a:rPr b="1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Lí lẽ:</a:t>
              </a:r>
              <a:endParaRPr/>
            </a:p>
            <a:p>
              <a:pPr indent="-317500" lvl="0" marL="4572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●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Trong đời, ai mà chẳng phải làm việc lớn.</a:t>
              </a:r>
              <a:endParaRPr/>
            </a:p>
            <a:p>
              <a:pPr indent="-317500" lvl="0" marL="4572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●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Không thể lấy cớ làm việc lớn mà né tránh những việc nhỏ có bổn phận phải làm.</a:t>
              </a:r>
              <a:endParaRPr/>
            </a:p>
            <a:p>
              <a:pPr indent="-317500" lvl="0" marL="4572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●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Bên cạnh việc lớn, hang ngày còn có bao nhiêu việc nhỏ phải làm.</a:t>
              </a:r>
              <a:endParaRPr/>
            </a:p>
          </p:txBody>
        </p:sp>
        <p:pic>
          <p:nvPicPr>
            <p:cNvPr descr="File " id="960" name="Google Shape;960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61463" y="656273"/>
              <a:ext cx="961050" cy="961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1" name="Google Shape;961;p7"/>
          <p:cNvGrpSpPr/>
          <p:nvPr/>
        </p:nvGrpSpPr>
        <p:grpSpPr>
          <a:xfrm>
            <a:off x="394010" y="2740473"/>
            <a:ext cx="4230138" cy="2319454"/>
            <a:chOff x="394010" y="2740473"/>
            <a:chExt cx="4230138" cy="2319454"/>
          </a:xfrm>
        </p:grpSpPr>
        <p:sp>
          <p:nvSpPr>
            <p:cNvPr id="962" name="Google Shape;962;p7"/>
            <p:cNvSpPr txBox="1"/>
            <p:nvPr/>
          </p:nvSpPr>
          <p:spPr>
            <a:xfrm>
              <a:off x="586827" y="3369651"/>
              <a:ext cx="4037321" cy="16902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397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None/>
              </a:pPr>
              <a:r>
                <a:rPr b="1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Quan điểm người viết: Phản đối</a:t>
              </a:r>
              <a:endParaRPr b="1" i="1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1397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None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Theo tôi, câu nói đó bộc lộ quan điểm thật khó chấp nhận.</a:t>
              </a:r>
              <a:endParaRPr/>
            </a:p>
          </p:txBody>
        </p:sp>
        <p:pic>
          <p:nvPicPr>
            <p:cNvPr descr="Pencil " id="963" name="Google Shape;96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4010" y="2740473"/>
              <a:ext cx="906501" cy="906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4" name="Google Shape;964;p7"/>
          <p:cNvGrpSpPr/>
          <p:nvPr/>
        </p:nvGrpSpPr>
        <p:grpSpPr>
          <a:xfrm>
            <a:off x="223024" y="616561"/>
            <a:ext cx="4386147" cy="2019835"/>
            <a:chOff x="223024" y="616561"/>
            <a:chExt cx="4386147" cy="2019835"/>
          </a:xfrm>
        </p:grpSpPr>
        <p:sp>
          <p:nvSpPr>
            <p:cNvPr id="965" name="Google Shape;965;p7"/>
            <p:cNvSpPr txBox="1"/>
            <p:nvPr/>
          </p:nvSpPr>
          <p:spPr>
            <a:xfrm>
              <a:off x="571850" y="1089165"/>
              <a:ext cx="4037321" cy="15472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397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None/>
              </a:pPr>
              <a:r>
                <a:rPr b="1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Vấn đề: </a:t>
              </a: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Chỉ làm việc lớn, việc nhỏ là vô nghĩa, không thích làm.</a:t>
              </a:r>
              <a:endParaRPr/>
            </a:p>
            <a:p>
              <a:pPr indent="0" lvl="0" marL="1397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None/>
              </a:pPr>
              <a:r>
                <a:rPr b="1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Vị trí: </a:t>
              </a: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Phần đầu văn bản, phần mở bài.</a:t>
              </a:r>
              <a:endParaRPr/>
            </a:p>
          </p:txBody>
        </p:sp>
        <p:pic>
          <p:nvPicPr>
            <p:cNvPr descr="Journaling " id="966" name="Google Shape;96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3024" y="616561"/>
              <a:ext cx="906501" cy="906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8"/>
          <p:cNvSpPr txBox="1"/>
          <p:nvPr>
            <p:ph type="title"/>
          </p:nvPr>
        </p:nvSpPr>
        <p:spPr>
          <a:xfrm>
            <a:off x="716550" y="83573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1. Đọc bài viết tham khảo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2" name="Google Shape;972;p8"/>
          <p:cNvSpPr/>
          <p:nvPr/>
        </p:nvSpPr>
        <p:spPr>
          <a:xfrm>
            <a:off x="463789" y="4101186"/>
            <a:ext cx="381000" cy="61722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8"/>
          <p:cNvSpPr txBox="1"/>
          <p:nvPr/>
        </p:nvSpPr>
        <p:spPr>
          <a:xfrm>
            <a:off x="1056227" y="3813717"/>
            <a:ext cx="6464960" cy="1085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Những dẫn chứng thiết thực, gần gũi, có tính bao quát và thuyết phục cao.</a:t>
            </a:r>
            <a:endParaRPr/>
          </a:p>
        </p:txBody>
      </p:sp>
      <p:grpSp>
        <p:nvGrpSpPr>
          <p:cNvPr id="974" name="Google Shape;974;p8"/>
          <p:cNvGrpSpPr/>
          <p:nvPr/>
        </p:nvGrpSpPr>
        <p:grpSpPr>
          <a:xfrm>
            <a:off x="3267017" y="186764"/>
            <a:ext cx="3535226" cy="1457092"/>
            <a:chOff x="3267017" y="186764"/>
            <a:chExt cx="3535226" cy="1457092"/>
          </a:xfrm>
        </p:grpSpPr>
        <p:sp>
          <p:nvSpPr>
            <p:cNvPr id="975" name="Google Shape;975;p8"/>
            <p:cNvSpPr txBox="1"/>
            <p:nvPr/>
          </p:nvSpPr>
          <p:spPr>
            <a:xfrm>
              <a:off x="3267017" y="782607"/>
              <a:ext cx="2609965" cy="756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3970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None/>
              </a:pPr>
              <a:r>
                <a:rPr b="1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Dẫn chứng</a:t>
              </a:r>
              <a:endParaRPr b="0" i="1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descr="Notes " id="976" name="Google Shape;976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45151" y="186764"/>
              <a:ext cx="1457092" cy="14570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7" name="Google Shape;977;p8"/>
          <p:cNvGrpSpPr/>
          <p:nvPr/>
        </p:nvGrpSpPr>
        <p:grpSpPr>
          <a:xfrm>
            <a:off x="194890" y="1158506"/>
            <a:ext cx="4377110" cy="1784673"/>
            <a:chOff x="194890" y="1158506"/>
            <a:chExt cx="4377110" cy="1784673"/>
          </a:xfrm>
        </p:grpSpPr>
        <p:cxnSp>
          <p:nvCxnSpPr>
            <p:cNvPr id="978" name="Google Shape;978;p8"/>
            <p:cNvCxnSpPr>
              <a:stCxn id="975" idx="2"/>
              <a:endCxn id="979" idx="0"/>
            </p:cNvCxnSpPr>
            <p:nvPr/>
          </p:nvCxnSpPr>
          <p:spPr>
            <a:xfrm rot="5400000">
              <a:off x="2869500" y="294769"/>
              <a:ext cx="458400" cy="2946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824D25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980" name="Google Shape;980;p8"/>
            <p:cNvGrpSpPr/>
            <p:nvPr/>
          </p:nvGrpSpPr>
          <p:grpSpPr>
            <a:xfrm>
              <a:off x="194890" y="1158506"/>
              <a:ext cx="2779884" cy="1784673"/>
              <a:chOff x="194890" y="1158506"/>
              <a:chExt cx="2779884" cy="1784673"/>
            </a:xfrm>
          </p:grpSpPr>
          <p:sp>
            <p:nvSpPr>
              <p:cNvPr id="979" name="Google Shape;979;p8"/>
              <p:cNvSpPr txBox="1"/>
              <p:nvPr/>
            </p:nvSpPr>
            <p:spPr>
              <a:xfrm>
                <a:off x="275888" y="1997346"/>
                <a:ext cx="2698886" cy="94583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13970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unito Light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Việc nhỏ ở gia đình cần làm giúp bố mẹ.</a:t>
                </a:r>
                <a:endParaRPr/>
              </a:p>
            </p:txBody>
          </p:sp>
          <p:pic>
            <p:nvPicPr>
              <p:cNvPr descr="Property " id="981" name="Google Shape;981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94890" y="1158506"/>
                <a:ext cx="1219200" cy="1219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82" name="Google Shape;982;p8"/>
          <p:cNvGrpSpPr/>
          <p:nvPr/>
        </p:nvGrpSpPr>
        <p:grpSpPr>
          <a:xfrm>
            <a:off x="3223816" y="1538869"/>
            <a:ext cx="2698886" cy="1862787"/>
            <a:chOff x="3223816" y="1538869"/>
            <a:chExt cx="2698886" cy="1862787"/>
          </a:xfrm>
        </p:grpSpPr>
        <p:cxnSp>
          <p:nvCxnSpPr>
            <p:cNvPr id="983" name="Google Shape;983;p8"/>
            <p:cNvCxnSpPr>
              <a:stCxn id="975" idx="2"/>
              <a:endCxn id="984" idx="0"/>
            </p:cNvCxnSpPr>
            <p:nvPr/>
          </p:nvCxnSpPr>
          <p:spPr>
            <a:xfrm flipH="1" rot="-5400000">
              <a:off x="4343400" y="1767469"/>
              <a:ext cx="458400" cy="12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824D25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985" name="Google Shape;985;p8"/>
            <p:cNvGrpSpPr/>
            <p:nvPr/>
          </p:nvGrpSpPr>
          <p:grpSpPr>
            <a:xfrm>
              <a:off x="3223816" y="1997346"/>
              <a:ext cx="2698886" cy="1404310"/>
              <a:chOff x="3223816" y="1997346"/>
              <a:chExt cx="2698886" cy="1404310"/>
            </a:xfrm>
          </p:grpSpPr>
          <p:sp>
            <p:nvSpPr>
              <p:cNvPr id="984" name="Google Shape;984;p8"/>
              <p:cNvSpPr txBox="1"/>
              <p:nvPr/>
            </p:nvSpPr>
            <p:spPr>
              <a:xfrm>
                <a:off x="3223816" y="1997346"/>
                <a:ext cx="2698886" cy="94583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13970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unito Light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Việc nhỏ ở trường lớp</a:t>
                </a:r>
                <a:endParaRPr b="0" i="0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pic>
            <p:nvPicPr>
              <p:cNvPr descr="School " id="986" name="Google Shape;986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088780" y="2435219"/>
                <a:ext cx="966437" cy="9664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87" name="Google Shape;987;p8"/>
          <p:cNvGrpSpPr/>
          <p:nvPr/>
        </p:nvGrpSpPr>
        <p:grpSpPr>
          <a:xfrm>
            <a:off x="4572000" y="1538869"/>
            <a:ext cx="4298631" cy="2005268"/>
            <a:chOff x="4572000" y="1538869"/>
            <a:chExt cx="4298631" cy="2005268"/>
          </a:xfrm>
        </p:grpSpPr>
        <p:cxnSp>
          <p:nvCxnSpPr>
            <p:cNvPr id="988" name="Google Shape;988;p8"/>
            <p:cNvCxnSpPr>
              <a:stCxn id="975" idx="2"/>
              <a:endCxn id="989" idx="0"/>
            </p:cNvCxnSpPr>
            <p:nvPr/>
          </p:nvCxnSpPr>
          <p:spPr>
            <a:xfrm flipH="1" rot="-5400000">
              <a:off x="5817450" y="293419"/>
              <a:ext cx="458400" cy="29493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824D25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990" name="Google Shape;990;p8"/>
            <p:cNvGrpSpPr/>
            <p:nvPr/>
          </p:nvGrpSpPr>
          <p:grpSpPr>
            <a:xfrm>
              <a:off x="6171744" y="1997346"/>
              <a:ext cx="2698886" cy="1546791"/>
              <a:chOff x="6171744" y="1997346"/>
              <a:chExt cx="2698886" cy="1546791"/>
            </a:xfrm>
          </p:grpSpPr>
          <p:sp>
            <p:nvSpPr>
              <p:cNvPr id="989" name="Google Shape;989;p8"/>
              <p:cNvSpPr txBox="1"/>
              <p:nvPr/>
            </p:nvSpPr>
            <p:spPr>
              <a:xfrm>
                <a:off x="6171744" y="1997346"/>
                <a:ext cx="2698886" cy="94583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13970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unito Light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Doanh nhân Nimomiya</a:t>
                </a:r>
                <a:endParaRPr b="0" i="0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pic>
            <p:nvPicPr>
              <p:cNvPr descr="Dust " id="991" name="Google Shape;991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820722" y="2577700"/>
                <a:ext cx="966437" cy="9664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9"/>
          <p:cNvGrpSpPr/>
          <p:nvPr/>
        </p:nvGrpSpPr>
        <p:grpSpPr>
          <a:xfrm rot="-5408162">
            <a:off x="5989123" y="1235209"/>
            <a:ext cx="5383156" cy="2433506"/>
            <a:chOff x="3659150" y="4777100"/>
            <a:chExt cx="1317556" cy="610253"/>
          </a:xfrm>
        </p:grpSpPr>
        <p:sp>
          <p:nvSpPr>
            <p:cNvPr id="997" name="Google Shape;997;p9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01" name="Google Shape;1001;p9"/>
          <p:cNvGrpSpPr/>
          <p:nvPr/>
        </p:nvGrpSpPr>
        <p:grpSpPr>
          <a:xfrm>
            <a:off x="5009552" y="1642760"/>
            <a:ext cx="4055488" cy="3273672"/>
            <a:chOff x="3971913" y="835425"/>
            <a:chExt cx="4055488" cy="3273672"/>
          </a:xfrm>
        </p:grpSpPr>
        <p:grpSp>
          <p:nvGrpSpPr>
            <p:cNvPr id="1002" name="Google Shape;1002;p9"/>
            <p:cNvGrpSpPr/>
            <p:nvPr/>
          </p:nvGrpSpPr>
          <p:grpSpPr>
            <a:xfrm>
              <a:off x="4070000" y="835425"/>
              <a:ext cx="3957401" cy="3273672"/>
              <a:chOff x="3999200" y="835425"/>
              <a:chExt cx="3957401" cy="3273672"/>
            </a:xfrm>
          </p:grpSpPr>
          <p:sp>
            <p:nvSpPr>
              <p:cNvPr id="1003" name="Google Shape;1003;p9"/>
              <p:cNvSpPr/>
              <p:nvPr/>
            </p:nvSpPr>
            <p:spPr>
              <a:xfrm>
                <a:off x="6167246" y="2032403"/>
                <a:ext cx="550315" cy="460864"/>
              </a:xfrm>
              <a:custGeom>
                <a:rect b="b" l="l" r="r" t="t"/>
                <a:pathLst>
                  <a:path extrusionOk="0" h="5317" w="6349">
                    <a:moveTo>
                      <a:pt x="2108" y="0"/>
                    </a:moveTo>
                    <a:cubicBezTo>
                      <a:pt x="2007" y="0"/>
                      <a:pt x="1929" y="52"/>
                      <a:pt x="1872" y="115"/>
                    </a:cubicBezTo>
                    <a:cubicBezTo>
                      <a:pt x="1835" y="108"/>
                      <a:pt x="1795" y="103"/>
                      <a:pt x="1755" y="103"/>
                    </a:cubicBezTo>
                    <a:cubicBezTo>
                      <a:pt x="1692" y="103"/>
                      <a:pt x="1628" y="115"/>
                      <a:pt x="1570" y="146"/>
                    </a:cubicBezTo>
                    <a:cubicBezTo>
                      <a:pt x="1483" y="192"/>
                      <a:pt x="1444" y="286"/>
                      <a:pt x="1427" y="377"/>
                    </a:cubicBezTo>
                    <a:cubicBezTo>
                      <a:pt x="1350" y="380"/>
                      <a:pt x="1270" y="405"/>
                      <a:pt x="1216" y="477"/>
                    </a:cubicBezTo>
                    <a:cubicBezTo>
                      <a:pt x="1138" y="581"/>
                      <a:pt x="1121" y="706"/>
                      <a:pt x="1123" y="803"/>
                    </a:cubicBezTo>
                    <a:cubicBezTo>
                      <a:pt x="1093" y="837"/>
                      <a:pt x="1067" y="881"/>
                      <a:pt x="1047" y="942"/>
                    </a:cubicBezTo>
                    <a:cubicBezTo>
                      <a:pt x="926" y="1303"/>
                      <a:pt x="1050" y="1881"/>
                      <a:pt x="988" y="2124"/>
                    </a:cubicBezTo>
                    <a:cubicBezTo>
                      <a:pt x="925" y="2368"/>
                      <a:pt x="0" y="4850"/>
                      <a:pt x="297" y="5221"/>
                    </a:cubicBezTo>
                    <a:cubicBezTo>
                      <a:pt x="352" y="5289"/>
                      <a:pt x="512" y="5317"/>
                      <a:pt x="739" y="5317"/>
                    </a:cubicBezTo>
                    <a:cubicBezTo>
                      <a:pt x="1675" y="5317"/>
                      <a:pt x="3760" y="4852"/>
                      <a:pt x="4434" y="4852"/>
                    </a:cubicBezTo>
                    <a:cubicBezTo>
                      <a:pt x="4485" y="4852"/>
                      <a:pt x="4528" y="4854"/>
                      <a:pt x="4561" y="4860"/>
                    </a:cubicBezTo>
                    <a:lnTo>
                      <a:pt x="6349" y="2685"/>
                    </a:lnTo>
                    <a:cubicBezTo>
                      <a:pt x="6223" y="2640"/>
                      <a:pt x="6082" y="2615"/>
                      <a:pt x="5923" y="2615"/>
                    </a:cubicBezTo>
                    <a:cubicBezTo>
                      <a:pt x="5489" y="2615"/>
                      <a:pt x="4923" y="2796"/>
                      <a:pt x="4188" y="3211"/>
                    </a:cubicBezTo>
                    <a:cubicBezTo>
                      <a:pt x="3560" y="3475"/>
                      <a:pt x="3031" y="3399"/>
                      <a:pt x="1697" y="3902"/>
                    </a:cubicBezTo>
                    <a:cubicBezTo>
                      <a:pt x="1686" y="3881"/>
                      <a:pt x="1742" y="2376"/>
                      <a:pt x="1783" y="2228"/>
                    </a:cubicBezTo>
                    <a:cubicBezTo>
                      <a:pt x="1825" y="2079"/>
                      <a:pt x="2495" y="1838"/>
                      <a:pt x="2588" y="1450"/>
                    </a:cubicBezTo>
                    <a:cubicBezTo>
                      <a:pt x="2655" y="1297"/>
                      <a:pt x="3031" y="967"/>
                      <a:pt x="2742" y="743"/>
                    </a:cubicBezTo>
                    <a:cubicBezTo>
                      <a:pt x="2697" y="687"/>
                      <a:pt x="2439" y="45"/>
                      <a:pt x="2154" y="4"/>
                    </a:cubicBezTo>
                    <a:cubicBezTo>
                      <a:pt x="2138" y="1"/>
                      <a:pt x="2123" y="0"/>
                      <a:pt x="2108" y="0"/>
                    </a:cubicBezTo>
                    <a:close/>
                  </a:path>
                </a:pathLst>
              </a:custGeom>
              <a:solidFill>
                <a:srgbClr val="CD9C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4269038" y="3505747"/>
                <a:ext cx="339171" cy="473286"/>
              </a:xfrm>
              <a:custGeom>
                <a:rect b="b" l="l" r="r" t="t"/>
                <a:pathLst>
                  <a:path extrusionOk="0" h="5604" w="4016">
                    <a:moveTo>
                      <a:pt x="3578" y="0"/>
                    </a:moveTo>
                    <a:lnTo>
                      <a:pt x="3578" y="2387"/>
                    </a:lnTo>
                    <a:cubicBezTo>
                      <a:pt x="2881" y="2659"/>
                      <a:pt x="1" y="3884"/>
                      <a:pt x="1" y="5603"/>
                    </a:cubicBezTo>
                    <a:lnTo>
                      <a:pt x="439" y="5603"/>
                    </a:lnTo>
                    <a:cubicBezTo>
                      <a:pt x="439" y="4269"/>
                      <a:pt x="2916" y="3088"/>
                      <a:pt x="3871" y="2745"/>
                    </a:cubicBezTo>
                    <a:lnTo>
                      <a:pt x="4016" y="2693"/>
                    </a:lnTo>
                    <a:lnTo>
                      <a:pt x="401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4565902" y="3505747"/>
                <a:ext cx="339256" cy="473286"/>
              </a:xfrm>
              <a:custGeom>
                <a:rect b="b" l="l" r="r" t="t"/>
                <a:pathLst>
                  <a:path extrusionOk="0" h="5604" w="4017">
                    <a:moveTo>
                      <a:pt x="1" y="0"/>
                    </a:moveTo>
                    <a:lnTo>
                      <a:pt x="1" y="2694"/>
                    </a:lnTo>
                    <a:lnTo>
                      <a:pt x="147" y="2745"/>
                    </a:lnTo>
                    <a:cubicBezTo>
                      <a:pt x="1101" y="3088"/>
                      <a:pt x="3579" y="4269"/>
                      <a:pt x="3579" y="5603"/>
                    </a:cubicBezTo>
                    <a:lnTo>
                      <a:pt x="4017" y="5603"/>
                    </a:lnTo>
                    <a:cubicBezTo>
                      <a:pt x="4017" y="3884"/>
                      <a:pt x="1136" y="2659"/>
                      <a:pt x="439" y="2387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4565902" y="3625167"/>
                <a:ext cx="37076" cy="353866"/>
              </a:xfrm>
              <a:custGeom>
                <a:rect b="b" l="l" r="r" t="t"/>
                <a:pathLst>
                  <a:path extrusionOk="0" h="4190" w="439">
                    <a:moveTo>
                      <a:pt x="1" y="0"/>
                    </a:moveTo>
                    <a:lnTo>
                      <a:pt x="1" y="4189"/>
                    </a:lnTo>
                    <a:lnTo>
                      <a:pt x="439" y="418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0B28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4234917" y="3957839"/>
                <a:ext cx="105315" cy="105400"/>
              </a:xfrm>
              <a:custGeom>
                <a:rect b="b" l="l" r="r" t="t"/>
                <a:pathLst>
                  <a:path extrusionOk="0" h="1248" w="1247">
                    <a:moveTo>
                      <a:pt x="624" y="0"/>
                    </a:moveTo>
                    <a:cubicBezTo>
                      <a:pt x="279" y="0"/>
                      <a:pt x="1" y="280"/>
                      <a:pt x="1" y="624"/>
                    </a:cubicBezTo>
                    <a:cubicBezTo>
                      <a:pt x="1" y="968"/>
                      <a:pt x="279" y="1248"/>
                      <a:pt x="624" y="1248"/>
                    </a:cubicBezTo>
                    <a:cubicBezTo>
                      <a:pt x="968" y="1248"/>
                      <a:pt x="1247" y="968"/>
                      <a:pt x="1247" y="624"/>
                    </a:cubicBezTo>
                    <a:cubicBezTo>
                      <a:pt x="1247" y="280"/>
                      <a:pt x="968" y="0"/>
                      <a:pt x="6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4531781" y="3957839"/>
                <a:ext cx="105484" cy="105400"/>
              </a:xfrm>
              <a:custGeom>
                <a:rect b="b" l="l" r="r" t="t"/>
                <a:pathLst>
                  <a:path extrusionOk="0" h="1248" w="1249">
                    <a:moveTo>
                      <a:pt x="625" y="0"/>
                    </a:moveTo>
                    <a:cubicBezTo>
                      <a:pt x="280" y="0"/>
                      <a:pt x="1" y="280"/>
                      <a:pt x="1" y="624"/>
                    </a:cubicBezTo>
                    <a:cubicBezTo>
                      <a:pt x="1" y="968"/>
                      <a:pt x="280" y="1248"/>
                      <a:pt x="625" y="1248"/>
                    </a:cubicBezTo>
                    <a:cubicBezTo>
                      <a:pt x="968" y="1248"/>
                      <a:pt x="1248" y="968"/>
                      <a:pt x="1248" y="624"/>
                    </a:cubicBezTo>
                    <a:cubicBezTo>
                      <a:pt x="1248" y="280"/>
                      <a:pt x="968" y="0"/>
                      <a:pt x="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4840469" y="3957839"/>
                <a:ext cx="105484" cy="105400"/>
              </a:xfrm>
              <a:custGeom>
                <a:rect b="b" l="l" r="r" t="t"/>
                <a:pathLst>
                  <a:path extrusionOk="0" h="1248" w="1249">
                    <a:moveTo>
                      <a:pt x="625" y="0"/>
                    </a:moveTo>
                    <a:cubicBezTo>
                      <a:pt x="280" y="0"/>
                      <a:pt x="1" y="280"/>
                      <a:pt x="1" y="624"/>
                    </a:cubicBezTo>
                    <a:cubicBezTo>
                      <a:pt x="1" y="968"/>
                      <a:pt x="280" y="1248"/>
                      <a:pt x="625" y="1248"/>
                    </a:cubicBezTo>
                    <a:cubicBezTo>
                      <a:pt x="968" y="1248"/>
                      <a:pt x="1248" y="968"/>
                      <a:pt x="1248" y="624"/>
                    </a:cubicBezTo>
                    <a:cubicBezTo>
                      <a:pt x="1248" y="280"/>
                      <a:pt x="968" y="0"/>
                      <a:pt x="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10" name="Google Shape;1010;p9"/>
              <p:cNvSpPr/>
              <p:nvPr/>
            </p:nvSpPr>
            <p:spPr>
              <a:xfrm>
                <a:off x="4332802" y="2972915"/>
                <a:ext cx="266878" cy="524803"/>
              </a:xfrm>
              <a:custGeom>
                <a:rect b="b" l="l" r="r" t="t"/>
                <a:pathLst>
                  <a:path extrusionOk="0" h="6214" w="3160">
                    <a:moveTo>
                      <a:pt x="304" y="1"/>
                    </a:moveTo>
                    <a:cubicBezTo>
                      <a:pt x="273" y="1"/>
                      <a:pt x="242" y="5"/>
                      <a:pt x="214" y="15"/>
                    </a:cubicBezTo>
                    <a:cubicBezTo>
                      <a:pt x="51" y="69"/>
                      <a:pt x="1" y="234"/>
                      <a:pt x="35" y="387"/>
                    </a:cubicBezTo>
                    <a:cubicBezTo>
                      <a:pt x="285" y="1522"/>
                      <a:pt x="606" y="2642"/>
                      <a:pt x="998" y="3737"/>
                    </a:cubicBezTo>
                    <a:cubicBezTo>
                      <a:pt x="1324" y="4650"/>
                      <a:pt x="1617" y="5781"/>
                      <a:pt x="2592" y="6188"/>
                    </a:cubicBezTo>
                    <a:cubicBezTo>
                      <a:pt x="2634" y="6205"/>
                      <a:pt x="2674" y="6213"/>
                      <a:pt x="2712" y="6213"/>
                    </a:cubicBezTo>
                    <a:cubicBezTo>
                      <a:pt x="2993" y="6213"/>
                      <a:pt x="3159" y="5793"/>
                      <a:pt x="2853" y="5666"/>
                    </a:cubicBezTo>
                    <a:cubicBezTo>
                      <a:pt x="2436" y="5491"/>
                      <a:pt x="2212" y="5194"/>
                      <a:pt x="2031" y="4785"/>
                    </a:cubicBezTo>
                    <a:cubicBezTo>
                      <a:pt x="1820" y="4310"/>
                      <a:pt x="1643" y="3817"/>
                      <a:pt x="1472" y="3326"/>
                    </a:cubicBezTo>
                    <a:cubicBezTo>
                      <a:pt x="1115" y="2301"/>
                      <a:pt x="821" y="1255"/>
                      <a:pt x="587" y="194"/>
                    </a:cubicBezTo>
                    <a:cubicBezTo>
                      <a:pt x="560" y="71"/>
                      <a:pt x="426" y="1"/>
                      <a:pt x="304" y="1"/>
                    </a:cubicBezTo>
                    <a:close/>
                  </a:path>
                </a:pathLst>
              </a:custGeom>
              <a:solidFill>
                <a:srgbClr val="506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11" name="Google Shape;1011;p9"/>
              <p:cNvSpPr/>
              <p:nvPr/>
            </p:nvSpPr>
            <p:spPr>
              <a:xfrm>
                <a:off x="4013220" y="2610684"/>
                <a:ext cx="705875" cy="527084"/>
              </a:xfrm>
              <a:custGeom>
                <a:rect b="b" l="l" r="r" t="t"/>
                <a:pathLst>
                  <a:path extrusionOk="0" h="6241" w="8358">
                    <a:moveTo>
                      <a:pt x="6754" y="1"/>
                    </a:moveTo>
                    <a:cubicBezTo>
                      <a:pt x="6751" y="1"/>
                      <a:pt x="6748" y="1"/>
                      <a:pt x="6745" y="2"/>
                    </a:cubicBezTo>
                    <a:cubicBezTo>
                      <a:pt x="6329" y="73"/>
                      <a:pt x="5220" y="534"/>
                      <a:pt x="3701" y="719"/>
                    </a:cubicBezTo>
                    <a:cubicBezTo>
                      <a:pt x="3575" y="735"/>
                      <a:pt x="3437" y="741"/>
                      <a:pt x="3291" y="741"/>
                    </a:cubicBezTo>
                    <a:cubicBezTo>
                      <a:pt x="2485" y="741"/>
                      <a:pt x="1436" y="542"/>
                      <a:pt x="788" y="542"/>
                    </a:cubicBezTo>
                    <a:cubicBezTo>
                      <a:pt x="481" y="542"/>
                      <a:pt x="263" y="587"/>
                      <a:pt x="205" y="719"/>
                    </a:cubicBezTo>
                    <a:cubicBezTo>
                      <a:pt x="0" y="1181"/>
                      <a:pt x="1181" y="5663"/>
                      <a:pt x="1953" y="6079"/>
                    </a:cubicBezTo>
                    <a:cubicBezTo>
                      <a:pt x="2166" y="6193"/>
                      <a:pt x="2635" y="6241"/>
                      <a:pt x="3219" y="6241"/>
                    </a:cubicBezTo>
                    <a:cubicBezTo>
                      <a:pt x="4756" y="6241"/>
                      <a:pt x="7087" y="5912"/>
                      <a:pt x="7623" y="5614"/>
                    </a:cubicBezTo>
                    <a:cubicBezTo>
                      <a:pt x="8357" y="5204"/>
                      <a:pt x="7179" y="1"/>
                      <a:pt x="67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4519451" y="3490460"/>
                <a:ext cx="132510" cy="157086"/>
              </a:xfrm>
              <a:custGeom>
                <a:rect b="b" l="l" r="r" t="t"/>
                <a:pathLst>
                  <a:path extrusionOk="0" h="1860" w="1569">
                    <a:moveTo>
                      <a:pt x="30" y="0"/>
                    </a:moveTo>
                    <a:cubicBezTo>
                      <a:pt x="14" y="0"/>
                      <a:pt x="1" y="14"/>
                      <a:pt x="1" y="30"/>
                    </a:cubicBezTo>
                    <a:lnTo>
                      <a:pt x="1" y="1830"/>
                    </a:lnTo>
                    <a:cubicBezTo>
                      <a:pt x="1" y="1846"/>
                      <a:pt x="14" y="1860"/>
                      <a:pt x="30" y="1860"/>
                    </a:cubicBezTo>
                    <a:lnTo>
                      <a:pt x="1539" y="1860"/>
                    </a:lnTo>
                    <a:cubicBezTo>
                      <a:pt x="1556" y="1860"/>
                      <a:pt x="1569" y="1846"/>
                      <a:pt x="1568" y="1830"/>
                    </a:cubicBezTo>
                    <a:lnTo>
                      <a:pt x="1568" y="30"/>
                    </a:lnTo>
                    <a:cubicBezTo>
                      <a:pt x="1568" y="14"/>
                      <a:pt x="1556" y="0"/>
                      <a:pt x="1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4803900" y="2466518"/>
                <a:ext cx="271101" cy="508926"/>
              </a:xfrm>
              <a:custGeom>
                <a:rect b="b" l="l" r="r" t="t"/>
                <a:pathLst>
                  <a:path extrusionOk="0" h="6026" w="3210">
                    <a:moveTo>
                      <a:pt x="1219" y="0"/>
                    </a:moveTo>
                    <a:cubicBezTo>
                      <a:pt x="1078" y="0"/>
                      <a:pt x="929" y="46"/>
                      <a:pt x="803" y="140"/>
                    </a:cubicBezTo>
                    <a:cubicBezTo>
                      <a:pt x="604" y="289"/>
                      <a:pt x="491" y="527"/>
                      <a:pt x="411" y="753"/>
                    </a:cubicBezTo>
                    <a:cubicBezTo>
                      <a:pt x="1" y="1908"/>
                      <a:pt x="145" y="3066"/>
                      <a:pt x="297" y="4166"/>
                    </a:cubicBezTo>
                    <a:cubicBezTo>
                      <a:pt x="354" y="4579"/>
                      <a:pt x="423" y="5015"/>
                      <a:pt x="708" y="5280"/>
                    </a:cubicBezTo>
                    <a:cubicBezTo>
                      <a:pt x="912" y="5471"/>
                      <a:pt x="1204" y="5548"/>
                      <a:pt x="1450" y="5687"/>
                    </a:cubicBezTo>
                    <a:cubicBezTo>
                      <a:pt x="1638" y="5791"/>
                      <a:pt x="1803" y="5934"/>
                      <a:pt x="2017" y="5996"/>
                    </a:cubicBezTo>
                    <a:cubicBezTo>
                      <a:pt x="2087" y="6016"/>
                      <a:pt x="2161" y="6025"/>
                      <a:pt x="2237" y="6025"/>
                    </a:cubicBezTo>
                    <a:cubicBezTo>
                      <a:pt x="2585" y="6025"/>
                      <a:pt x="2976" y="5825"/>
                      <a:pt x="3209" y="5507"/>
                    </a:cubicBezTo>
                    <a:cubicBezTo>
                      <a:pt x="2985" y="5095"/>
                      <a:pt x="2544" y="4851"/>
                      <a:pt x="2357" y="4416"/>
                    </a:cubicBezTo>
                    <a:cubicBezTo>
                      <a:pt x="2243" y="4154"/>
                      <a:pt x="2230" y="3842"/>
                      <a:pt x="2214" y="3537"/>
                    </a:cubicBezTo>
                    <a:cubicBezTo>
                      <a:pt x="2166" y="2643"/>
                      <a:pt x="2072" y="1763"/>
                      <a:pt x="1929" y="900"/>
                    </a:cubicBezTo>
                    <a:cubicBezTo>
                      <a:pt x="1901" y="731"/>
                      <a:pt x="1854" y="549"/>
                      <a:pt x="1776" y="399"/>
                    </a:cubicBezTo>
                    <a:cubicBezTo>
                      <a:pt x="1718" y="256"/>
                      <a:pt x="1622" y="133"/>
                      <a:pt x="1488" y="63"/>
                    </a:cubicBezTo>
                    <a:cubicBezTo>
                      <a:pt x="1409" y="22"/>
                      <a:pt x="1316" y="0"/>
                      <a:pt x="1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4952712" y="2711102"/>
                <a:ext cx="594394" cy="252014"/>
              </a:xfrm>
              <a:custGeom>
                <a:rect b="b" l="l" r="r" t="t"/>
                <a:pathLst>
                  <a:path extrusionOk="0" h="2984" w="7038">
                    <a:moveTo>
                      <a:pt x="5590" y="1"/>
                    </a:moveTo>
                    <a:cubicBezTo>
                      <a:pt x="5523" y="1"/>
                      <a:pt x="5470" y="12"/>
                      <a:pt x="5441" y="41"/>
                    </a:cubicBezTo>
                    <a:cubicBezTo>
                      <a:pt x="5305" y="174"/>
                      <a:pt x="4648" y="1691"/>
                      <a:pt x="4409" y="1777"/>
                    </a:cubicBezTo>
                    <a:cubicBezTo>
                      <a:pt x="4393" y="1782"/>
                      <a:pt x="4364" y="1785"/>
                      <a:pt x="4325" y="1785"/>
                    </a:cubicBezTo>
                    <a:cubicBezTo>
                      <a:pt x="3801" y="1785"/>
                      <a:pt x="1358" y="1329"/>
                      <a:pt x="827" y="1329"/>
                    </a:cubicBezTo>
                    <a:cubicBezTo>
                      <a:pt x="793" y="1329"/>
                      <a:pt x="766" y="1331"/>
                      <a:pt x="749" y="1335"/>
                    </a:cubicBezTo>
                    <a:lnTo>
                      <a:pt x="100" y="1890"/>
                    </a:lnTo>
                    <a:cubicBezTo>
                      <a:pt x="100" y="1890"/>
                      <a:pt x="0" y="2871"/>
                      <a:pt x="82" y="2967"/>
                    </a:cubicBezTo>
                    <a:cubicBezTo>
                      <a:pt x="91" y="2979"/>
                      <a:pt x="149" y="2984"/>
                      <a:pt x="245" y="2984"/>
                    </a:cubicBezTo>
                    <a:cubicBezTo>
                      <a:pt x="995" y="2984"/>
                      <a:pt x="4069" y="2682"/>
                      <a:pt x="4672" y="2616"/>
                    </a:cubicBezTo>
                    <a:cubicBezTo>
                      <a:pt x="5353" y="2541"/>
                      <a:pt x="5417" y="2018"/>
                      <a:pt x="5457" y="1659"/>
                    </a:cubicBezTo>
                    <a:cubicBezTo>
                      <a:pt x="5478" y="1480"/>
                      <a:pt x="5754" y="1100"/>
                      <a:pt x="5802" y="993"/>
                    </a:cubicBezTo>
                    <a:cubicBezTo>
                      <a:pt x="5813" y="967"/>
                      <a:pt x="5844" y="958"/>
                      <a:pt x="5887" y="958"/>
                    </a:cubicBezTo>
                    <a:cubicBezTo>
                      <a:pt x="6022" y="958"/>
                      <a:pt x="6271" y="1058"/>
                      <a:pt x="6324" y="1074"/>
                    </a:cubicBezTo>
                    <a:cubicBezTo>
                      <a:pt x="6395" y="1096"/>
                      <a:pt x="6540" y="1297"/>
                      <a:pt x="6624" y="1396"/>
                    </a:cubicBezTo>
                    <a:cubicBezTo>
                      <a:pt x="6657" y="1434"/>
                      <a:pt x="6680" y="1450"/>
                      <a:pt x="6697" y="1450"/>
                    </a:cubicBezTo>
                    <a:cubicBezTo>
                      <a:pt x="6724" y="1450"/>
                      <a:pt x="6737" y="1411"/>
                      <a:pt x="6752" y="1360"/>
                    </a:cubicBezTo>
                    <a:cubicBezTo>
                      <a:pt x="6777" y="1276"/>
                      <a:pt x="6516" y="1028"/>
                      <a:pt x="6411" y="897"/>
                    </a:cubicBezTo>
                    <a:cubicBezTo>
                      <a:pt x="6307" y="766"/>
                      <a:pt x="6072" y="794"/>
                      <a:pt x="6058" y="716"/>
                    </a:cubicBezTo>
                    <a:cubicBezTo>
                      <a:pt x="6052" y="690"/>
                      <a:pt x="6077" y="679"/>
                      <a:pt x="6115" y="679"/>
                    </a:cubicBezTo>
                    <a:cubicBezTo>
                      <a:pt x="6190" y="679"/>
                      <a:pt x="6317" y="719"/>
                      <a:pt x="6387" y="760"/>
                    </a:cubicBezTo>
                    <a:cubicBezTo>
                      <a:pt x="6492" y="824"/>
                      <a:pt x="6639" y="1041"/>
                      <a:pt x="6771" y="1180"/>
                    </a:cubicBezTo>
                    <a:cubicBezTo>
                      <a:pt x="6807" y="1217"/>
                      <a:pt x="6837" y="1233"/>
                      <a:pt x="6862" y="1233"/>
                    </a:cubicBezTo>
                    <a:cubicBezTo>
                      <a:pt x="6930" y="1233"/>
                      <a:pt x="6965" y="1116"/>
                      <a:pt x="6996" y="1018"/>
                    </a:cubicBezTo>
                    <a:cubicBezTo>
                      <a:pt x="7038" y="883"/>
                      <a:pt x="6565" y="284"/>
                      <a:pt x="6405" y="213"/>
                    </a:cubicBezTo>
                    <a:cubicBezTo>
                      <a:pt x="6279" y="158"/>
                      <a:pt x="5839" y="1"/>
                      <a:pt x="5590" y="1"/>
                    </a:cubicBezTo>
                    <a:close/>
                  </a:path>
                </a:pathLst>
              </a:custGeom>
              <a:solidFill>
                <a:srgbClr val="AB7C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5462997" y="2741928"/>
                <a:ext cx="96025" cy="93492"/>
              </a:xfrm>
              <a:custGeom>
                <a:rect b="b" l="l" r="r" t="t"/>
                <a:pathLst>
                  <a:path extrusionOk="0" h="1107" w="1137">
                    <a:moveTo>
                      <a:pt x="45" y="1"/>
                    </a:moveTo>
                    <a:cubicBezTo>
                      <a:pt x="16" y="1"/>
                      <a:pt x="0" y="38"/>
                      <a:pt x="32" y="45"/>
                    </a:cubicBezTo>
                    <a:cubicBezTo>
                      <a:pt x="602" y="153"/>
                      <a:pt x="848" y="685"/>
                      <a:pt x="1055" y="1090"/>
                    </a:cubicBezTo>
                    <a:cubicBezTo>
                      <a:pt x="1061" y="1102"/>
                      <a:pt x="1073" y="1106"/>
                      <a:pt x="1085" y="1106"/>
                    </a:cubicBezTo>
                    <a:cubicBezTo>
                      <a:pt x="1110" y="1106"/>
                      <a:pt x="1136" y="1086"/>
                      <a:pt x="1123" y="1062"/>
                    </a:cubicBezTo>
                    <a:cubicBezTo>
                      <a:pt x="905" y="651"/>
                      <a:pt x="638" y="106"/>
                      <a:pt x="52" y="2"/>
                    </a:cubicBezTo>
                    <a:cubicBezTo>
                      <a:pt x="49" y="1"/>
                      <a:pt x="47" y="1"/>
                      <a:pt x="45" y="1"/>
                    </a:cubicBezTo>
                    <a:close/>
                  </a:path>
                </a:pathLst>
              </a:custGeom>
              <a:solidFill>
                <a:srgbClr val="0921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4876785" y="2777906"/>
                <a:ext cx="147881" cy="187659"/>
              </a:xfrm>
              <a:custGeom>
                <a:rect b="b" l="l" r="r" t="t"/>
                <a:pathLst>
                  <a:path extrusionOk="0" h="2222" w="1751">
                    <a:moveTo>
                      <a:pt x="996" y="1"/>
                    </a:moveTo>
                    <a:cubicBezTo>
                      <a:pt x="955" y="1"/>
                      <a:pt x="914" y="11"/>
                      <a:pt x="878" y="29"/>
                    </a:cubicBezTo>
                    <a:cubicBezTo>
                      <a:pt x="792" y="72"/>
                      <a:pt x="731" y="150"/>
                      <a:pt x="671" y="227"/>
                    </a:cubicBezTo>
                    <a:cubicBezTo>
                      <a:pt x="397" y="576"/>
                      <a:pt x="115" y="946"/>
                      <a:pt x="34" y="1402"/>
                    </a:cubicBezTo>
                    <a:cubicBezTo>
                      <a:pt x="0" y="1598"/>
                      <a:pt x="12" y="1823"/>
                      <a:pt x="136" y="1982"/>
                    </a:cubicBezTo>
                    <a:cubicBezTo>
                      <a:pt x="292" y="2182"/>
                      <a:pt x="559" y="2209"/>
                      <a:pt x="795" y="2221"/>
                    </a:cubicBezTo>
                    <a:cubicBezTo>
                      <a:pt x="809" y="2221"/>
                      <a:pt x="823" y="2222"/>
                      <a:pt x="836" y="2222"/>
                    </a:cubicBezTo>
                    <a:cubicBezTo>
                      <a:pt x="890" y="2222"/>
                      <a:pt x="944" y="2214"/>
                      <a:pt x="982" y="2176"/>
                    </a:cubicBezTo>
                    <a:cubicBezTo>
                      <a:pt x="1017" y="2141"/>
                      <a:pt x="1028" y="2087"/>
                      <a:pt x="1038" y="2036"/>
                    </a:cubicBezTo>
                    <a:cubicBezTo>
                      <a:pt x="1152" y="1496"/>
                      <a:pt x="1375" y="990"/>
                      <a:pt x="1690" y="560"/>
                    </a:cubicBezTo>
                    <a:lnTo>
                      <a:pt x="1751" y="528"/>
                    </a:lnTo>
                    <a:cubicBezTo>
                      <a:pt x="1660" y="375"/>
                      <a:pt x="1419" y="452"/>
                      <a:pt x="1296" y="325"/>
                    </a:cubicBezTo>
                    <a:cubicBezTo>
                      <a:pt x="1226" y="253"/>
                      <a:pt x="1216" y="133"/>
                      <a:pt x="1146" y="61"/>
                    </a:cubicBezTo>
                    <a:cubicBezTo>
                      <a:pt x="1105" y="19"/>
                      <a:pt x="1051" y="1"/>
                      <a:pt x="9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4363798" y="3404991"/>
                <a:ext cx="522861" cy="137493"/>
              </a:xfrm>
              <a:custGeom>
                <a:rect b="b" l="l" r="r" t="t"/>
                <a:pathLst>
                  <a:path extrusionOk="0" h="1628" w="6191">
                    <a:moveTo>
                      <a:pt x="6191" y="0"/>
                    </a:moveTo>
                    <a:lnTo>
                      <a:pt x="1" y="492"/>
                    </a:lnTo>
                    <a:cubicBezTo>
                      <a:pt x="1" y="492"/>
                      <a:pt x="364" y="1300"/>
                      <a:pt x="883" y="1358"/>
                    </a:cubicBezTo>
                    <a:cubicBezTo>
                      <a:pt x="1220" y="1395"/>
                      <a:pt x="2969" y="1628"/>
                      <a:pt x="4265" y="1628"/>
                    </a:cubicBezTo>
                    <a:cubicBezTo>
                      <a:pt x="4963" y="1628"/>
                      <a:pt x="5530" y="1560"/>
                      <a:pt x="5671" y="1358"/>
                    </a:cubicBezTo>
                    <a:cubicBezTo>
                      <a:pt x="6076" y="781"/>
                      <a:pt x="6191" y="0"/>
                      <a:pt x="6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4624937" y="3164461"/>
                <a:ext cx="506308" cy="259868"/>
              </a:xfrm>
              <a:custGeom>
                <a:rect b="b" l="l" r="r" t="t"/>
                <a:pathLst>
                  <a:path extrusionOk="0" h="3077" w="5995">
                    <a:moveTo>
                      <a:pt x="4013" y="205"/>
                    </a:moveTo>
                    <a:cubicBezTo>
                      <a:pt x="4250" y="205"/>
                      <a:pt x="4483" y="239"/>
                      <a:pt x="4700" y="324"/>
                    </a:cubicBezTo>
                    <a:cubicBezTo>
                      <a:pt x="4702" y="325"/>
                      <a:pt x="4704" y="325"/>
                      <a:pt x="4706" y="326"/>
                    </a:cubicBezTo>
                    <a:lnTo>
                      <a:pt x="4706" y="326"/>
                    </a:lnTo>
                    <a:cubicBezTo>
                      <a:pt x="5186" y="579"/>
                      <a:pt x="5420" y="1088"/>
                      <a:pt x="5071" y="1563"/>
                    </a:cubicBezTo>
                    <a:cubicBezTo>
                      <a:pt x="4714" y="2046"/>
                      <a:pt x="4033" y="2384"/>
                      <a:pt x="3477" y="2567"/>
                    </a:cubicBezTo>
                    <a:cubicBezTo>
                      <a:pt x="3012" y="2721"/>
                      <a:pt x="2550" y="2706"/>
                      <a:pt x="2074" y="2780"/>
                    </a:cubicBezTo>
                    <a:cubicBezTo>
                      <a:pt x="1931" y="2802"/>
                      <a:pt x="1790" y="2831"/>
                      <a:pt x="1647" y="2857"/>
                    </a:cubicBezTo>
                    <a:cubicBezTo>
                      <a:pt x="1595" y="2866"/>
                      <a:pt x="1543" y="2874"/>
                      <a:pt x="1491" y="2884"/>
                    </a:cubicBezTo>
                    <a:lnTo>
                      <a:pt x="1491" y="2884"/>
                    </a:lnTo>
                    <a:cubicBezTo>
                      <a:pt x="1500" y="2880"/>
                      <a:pt x="1505" y="2877"/>
                      <a:pt x="1506" y="2873"/>
                    </a:cubicBezTo>
                    <a:cubicBezTo>
                      <a:pt x="1508" y="2852"/>
                      <a:pt x="1212" y="2581"/>
                      <a:pt x="1195" y="2563"/>
                    </a:cubicBezTo>
                    <a:cubicBezTo>
                      <a:pt x="1084" y="2430"/>
                      <a:pt x="981" y="2291"/>
                      <a:pt x="885" y="2147"/>
                    </a:cubicBezTo>
                    <a:cubicBezTo>
                      <a:pt x="671" y="1828"/>
                      <a:pt x="496" y="1623"/>
                      <a:pt x="862" y="1335"/>
                    </a:cubicBezTo>
                    <a:cubicBezTo>
                      <a:pt x="1330" y="966"/>
                      <a:pt x="1973" y="710"/>
                      <a:pt x="2529" y="517"/>
                    </a:cubicBezTo>
                    <a:cubicBezTo>
                      <a:pt x="2979" y="360"/>
                      <a:pt x="3507" y="205"/>
                      <a:pt x="4013" y="205"/>
                    </a:cubicBezTo>
                    <a:close/>
                    <a:moveTo>
                      <a:pt x="4330" y="0"/>
                    </a:moveTo>
                    <a:cubicBezTo>
                      <a:pt x="3528" y="0"/>
                      <a:pt x="2664" y="288"/>
                      <a:pt x="1984" y="552"/>
                    </a:cubicBezTo>
                    <a:cubicBezTo>
                      <a:pt x="1441" y="763"/>
                      <a:pt x="885" y="1018"/>
                      <a:pt x="404" y="1348"/>
                    </a:cubicBezTo>
                    <a:cubicBezTo>
                      <a:pt x="52" y="1590"/>
                      <a:pt x="0" y="1763"/>
                      <a:pt x="207" y="2112"/>
                    </a:cubicBezTo>
                    <a:cubicBezTo>
                      <a:pt x="384" y="2410"/>
                      <a:pt x="605" y="2728"/>
                      <a:pt x="866" y="2958"/>
                    </a:cubicBezTo>
                    <a:cubicBezTo>
                      <a:pt x="969" y="3049"/>
                      <a:pt x="1065" y="3077"/>
                      <a:pt x="1168" y="3077"/>
                    </a:cubicBezTo>
                    <a:cubicBezTo>
                      <a:pt x="1255" y="3077"/>
                      <a:pt x="1347" y="3057"/>
                      <a:pt x="1454" y="3038"/>
                    </a:cubicBezTo>
                    <a:cubicBezTo>
                      <a:pt x="2356" y="2874"/>
                      <a:pt x="3243" y="2860"/>
                      <a:pt x="4109" y="2496"/>
                    </a:cubicBezTo>
                    <a:cubicBezTo>
                      <a:pt x="4644" y="2270"/>
                      <a:pt x="5273" y="1943"/>
                      <a:pt x="5628" y="1467"/>
                    </a:cubicBezTo>
                    <a:cubicBezTo>
                      <a:pt x="5995" y="975"/>
                      <a:pt x="5749" y="425"/>
                      <a:pt x="5246" y="159"/>
                    </a:cubicBezTo>
                    <a:lnTo>
                      <a:pt x="5246" y="159"/>
                    </a:lnTo>
                    <a:cubicBezTo>
                      <a:pt x="5244" y="157"/>
                      <a:pt x="5242" y="156"/>
                      <a:pt x="5239" y="155"/>
                    </a:cubicBezTo>
                    <a:lnTo>
                      <a:pt x="5239" y="155"/>
                    </a:lnTo>
                    <a:cubicBezTo>
                      <a:pt x="5239" y="155"/>
                      <a:pt x="5239" y="155"/>
                      <a:pt x="5239" y="155"/>
                    </a:cubicBezTo>
                    <a:cubicBezTo>
                      <a:pt x="5232" y="152"/>
                      <a:pt x="5225" y="149"/>
                      <a:pt x="5218" y="147"/>
                    </a:cubicBezTo>
                    <a:lnTo>
                      <a:pt x="5218" y="147"/>
                    </a:lnTo>
                    <a:cubicBezTo>
                      <a:pt x="4941" y="43"/>
                      <a:pt x="4640" y="0"/>
                      <a:pt x="4330" y="0"/>
                    </a:cubicBezTo>
                    <a:close/>
                  </a:path>
                </a:pathLst>
              </a:custGeom>
              <a:solidFill>
                <a:srgbClr val="0A28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4410080" y="2435945"/>
                <a:ext cx="562724" cy="847337"/>
              </a:xfrm>
              <a:custGeom>
                <a:rect b="b" l="l" r="r" t="t"/>
                <a:pathLst>
                  <a:path extrusionOk="0" h="10033" w="6663">
                    <a:moveTo>
                      <a:pt x="4384" y="1"/>
                    </a:moveTo>
                    <a:cubicBezTo>
                      <a:pt x="3731" y="1"/>
                      <a:pt x="3022" y="206"/>
                      <a:pt x="2629" y="961"/>
                    </a:cubicBezTo>
                    <a:cubicBezTo>
                      <a:pt x="2373" y="1454"/>
                      <a:pt x="1898" y="2812"/>
                      <a:pt x="1817" y="3870"/>
                    </a:cubicBezTo>
                    <a:cubicBezTo>
                      <a:pt x="1792" y="4186"/>
                      <a:pt x="1764" y="4504"/>
                      <a:pt x="1658" y="4810"/>
                    </a:cubicBezTo>
                    <a:cubicBezTo>
                      <a:pt x="1558" y="5100"/>
                      <a:pt x="1390" y="5373"/>
                      <a:pt x="1207" y="5635"/>
                    </a:cubicBezTo>
                    <a:cubicBezTo>
                      <a:pt x="530" y="6601"/>
                      <a:pt x="508" y="8220"/>
                      <a:pt x="1" y="9252"/>
                    </a:cubicBezTo>
                    <a:cubicBezTo>
                      <a:pt x="1290" y="10033"/>
                      <a:pt x="2609" y="9591"/>
                      <a:pt x="4155" y="9941"/>
                    </a:cubicBezTo>
                    <a:cubicBezTo>
                      <a:pt x="4725" y="8680"/>
                      <a:pt x="4671" y="7456"/>
                      <a:pt x="4990" y="6140"/>
                    </a:cubicBezTo>
                    <a:cubicBezTo>
                      <a:pt x="5035" y="5955"/>
                      <a:pt x="5078" y="5762"/>
                      <a:pt x="5212" y="5607"/>
                    </a:cubicBezTo>
                    <a:cubicBezTo>
                      <a:pt x="5330" y="5471"/>
                      <a:pt x="5507" y="5379"/>
                      <a:pt x="5670" y="5279"/>
                    </a:cubicBezTo>
                    <a:cubicBezTo>
                      <a:pt x="6090" y="5021"/>
                      <a:pt x="6452" y="4667"/>
                      <a:pt x="6574" y="4247"/>
                    </a:cubicBezTo>
                    <a:cubicBezTo>
                      <a:pt x="6663" y="3942"/>
                      <a:pt x="6623" y="3627"/>
                      <a:pt x="6575" y="3320"/>
                    </a:cubicBezTo>
                    <a:cubicBezTo>
                      <a:pt x="6420" y="2294"/>
                      <a:pt x="6208" y="1274"/>
                      <a:pt x="5855" y="288"/>
                    </a:cubicBezTo>
                    <a:cubicBezTo>
                      <a:pt x="5855" y="288"/>
                      <a:pt x="5158" y="1"/>
                      <a:pt x="43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4191422" y="3347054"/>
                <a:ext cx="870647" cy="115872"/>
              </a:xfrm>
              <a:custGeom>
                <a:rect b="b" l="l" r="r" t="t"/>
                <a:pathLst>
                  <a:path extrusionOk="0" h="1372" w="10309">
                    <a:moveTo>
                      <a:pt x="10033" y="1"/>
                    </a:moveTo>
                    <a:cubicBezTo>
                      <a:pt x="9530" y="1"/>
                      <a:pt x="7437" y="698"/>
                      <a:pt x="5866" y="698"/>
                    </a:cubicBezTo>
                    <a:cubicBezTo>
                      <a:pt x="4565" y="698"/>
                      <a:pt x="2221" y="57"/>
                      <a:pt x="1015" y="57"/>
                    </a:cubicBezTo>
                    <a:cubicBezTo>
                      <a:pt x="616" y="57"/>
                      <a:pt x="341" y="127"/>
                      <a:pt x="270" y="313"/>
                    </a:cubicBezTo>
                    <a:cubicBezTo>
                      <a:pt x="0" y="1013"/>
                      <a:pt x="2231" y="1371"/>
                      <a:pt x="5693" y="1371"/>
                    </a:cubicBezTo>
                    <a:cubicBezTo>
                      <a:pt x="9154" y="1371"/>
                      <a:pt x="10308" y="198"/>
                      <a:pt x="10135" y="24"/>
                    </a:cubicBezTo>
                    <a:cubicBezTo>
                      <a:pt x="10119" y="8"/>
                      <a:pt x="10084" y="1"/>
                      <a:pt x="100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4397158" y="3126962"/>
                <a:ext cx="880866" cy="311639"/>
              </a:xfrm>
              <a:custGeom>
                <a:rect b="b" l="l" r="r" t="t"/>
                <a:pathLst>
                  <a:path extrusionOk="0" h="3690" w="10430">
                    <a:moveTo>
                      <a:pt x="2197" y="0"/>
                    </a:moveTo>
                    <a:cubicBezTo>
                      <a:pt x="1624" y="0"/>
                      <a:pt x="1174" y="744"/>
                      <a:pt x="593" y="845"/>
                    </a:cubicBezTo>
                    <a:cubicBezTo>
                      <a:pt x="519" y="857"/>
                      <a:pt x="443" y="872"/>
                      <a:pt x="379" y="912"/>
                    </a:cubicBezTo>
                    <a:cubicBezTo>
                      <a:pt x="264" y="985"/>
                      <a:pt x="210" y="1125"/>
                      <a:pt x="183" y="1257"/>
                    </a:cubicBezTo>
                    <a:cubicBezTo>
                      <a:pt x="1" y="2152"/>
                      <a:pt x="707" y="3031"/>
                      <a:pt x="1550" y="3382"/>
                    </a:cubicBezTo>
                    <a:cubicBezTo>
                      <a:pt x="2192" y="3649"/>
                      <a:pt x="2894" y="3689"/>
                      <a:pt x="3595" y="3689"/>
                    </a:cubicBezTo>
                    <a:cubicBezTo>
                      <a:pt x="3815" y="3689"/>
                      <a:pt x="4034" y="3685"/>
                      <a:pt x="4252" y="3683"/>
                    </a:cubicBezTo>
                    <a:cubicBezTo>
                      <a:pt x="5506" y="3672"/>
                      <a:pt x="6927" y="3272"/>
                      <a:pt x="8183" y="3272"/>
                    </a:cubicBezTo>
                    <a:cubicBezTo>
                      <a:pt x="8191" y="3272"/>
                      <a:pt x="8199" y="3272"/>
                      <a:pt x="8207" y="3272"/>
                    </a:cubicBezTo>
                    <a:cubicBezTo>
                      <a:pt x="8347" y="3278"/>
                      <a:pt x="8475" y="3281"/>
                      <a:pt x="8592" y="3281"/>
                    </a:cubicBezTo>
                    <a:cubicBezTo>
                      <a:pt x="10429" y="3281"/>
                      <a:pt x="9627" y="2509"/>
                      <a:pt x="9313" y="1697"/>
                    </a:cubicBezTo>
                    <a:cubicBezTo>
                      <a:pt x="6871" y="657"/>
                      <a:pt x="5595" y="528"/>
                      <a:pt x="4357" y="429"/>
                    </a:cubicBezTo>
                    <a:cubicBezTo>
                      <a:pt x="4322" y="486"/>
                      <a:pt x="4268" y="508"/>
                      <a:pt x="4200" y="508"/>
                    </a:cubicBezTo>
                    <a:cubicBezTo>
                      <a:pt x="3924" y="508"/>
                      <a:pt x="3429" y="127"/>
                      <a:pt x="3146" y="127"/>
                    </a:cubicBezTo>
                    <a:cubicBezTo>
                      <a:pt x="3139" y="127"/>
                      <a:pt x="3131" y="127"/>
                      <a:pt x="3124" y="128"/>
                    </a:cubicBezTo>
                    <a:cubicBezTo>
                      <a:pt x="3087" y="131"/>
                      <a:pt x="3052" y="132"/>
                      <a:pt x="3019" y="132"/>
                    </a:cubicBezTo>
                    <a:cubicBezTo>
                      <a:pt x="2744" y="132"/>
                      <a:pt x="2586" y="45"/>
                      <a:pt x="2280" y="6"/>
                    </a:cubicBezTo>
                    <a:cubicBezTo>
                      <a:pt x="2252" y="2"/>
                      <a:pt x="2224" y="0"/>
                      <a:pt x="2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4888778" y="2466518"/>
                <a:ext cx="68155" cy="144334"/>
              </a:xfrm>
              <a:custGeom>
                <a:rect b="b" l="l" r="r" t="t"/>
                <a:pathLst>
                  <a:path extrusionOk="0" h="1709" w="807">
                    <a:moveTo>
                      <a:pt x="289" y="0"/>
                    </a:moveTo>
                    <a:lnTo>
                      <a:pt x="0" y="383"/>
                    </a:lnTo>
                    <a:lnTo>
                      <a:pt x="192" y="1673"/>
                    </a:lnTo>
                    <a:lnTo>
                      <a:pt x="408" y="1367"/>
                    </a:lnTo>
                    <a:lnTo>
                      <a:pt x="408" y="1709"/>
                    </a:lnTo>
                    <a:lnTo>
                      <a:pt x="807" y="119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4588536" y="2466518"/>
                <a:ext cx="353782" cy="462644"/>
              </a:xfrm>
              <a:custGeom>
                <a:rect b="b" l="l" r="r" t="t"/>
                <a:pathLst>
                  <a:path extrusionOk="0" h="5478" w="4189">
                    <a:moveTo>
                      <a:pt x="1222" y="1"/>
                    </a:moveTo>
                    <a:cubicBezTo>
                      <a:pt x="1072" y="1"/>
                      <a:pt x="919" y="41"/>
                      <a:pt x="791" y="125"/>
                    </a:cubicBezTo>
                    <a:cubicBezTo>
                      <a:pt x="574" y="268"/>
                      <a:pt x="462" y="505"/>
                      <a:pt x="387" y="733"/>
                    </a:cubicBezTo>
                    <a:cubicBezTo>
                      <a:pt x="0" y="1897"/>
                      <a:pt x="960" y="4356"/>
                      <a:pt x="1305" y="4641"/>
                    </a:cubicBezTo>
                    <a:cubicBezTo>
                      <a:pt x="1553" y="4845"/>
                      <a:pt x="1892" y="4939"/>
                      <a:pt x="2185" y="5092"/>
                    </a:cubicBezTo>
                    <a:cubicBezTo>
                      <a:pt x="2409" y="5209"/>
                      <a:pt x="2609" y="5364"/>
                      <a:pt x="2858" y="5436"/>
                    </a:cubicBezTo>
                    <a:cubicBezTo>
                      <a:pt x="2956" y="5464"/>
                      <a:pt x="3059" y="5478"/>
                      <a:pt x="3164" y="5478"/>
                    </a:cubicBezTo>
                    <a:cubicBezTo>
                      <a:pt x="3549" y="5478"/>
                      <a:pt x="3956" y="5294"/>
                      <a:pt x="4189" y="4992"/>
                    </a:cubicBezTo>
                    <a:cubicBezTo>
                      <a:pt x="3902" y="4560"/>
                      <a:pt x="3380" y="4290"/>
                      <a:pt x="3133" y="3836"/>
                    </a:cubicBezTo>
                    <a:cubicBezTo>
                      <a:pt x="2983" y="3561"/>
                      <a:pt x="2363" y="1847"/>
                      <a:pt x="2137" y="956"/>
                    </a:cubicBezTo>
                    <a:cubicBezTo>
                      <a:pt x="2093" y="781"/>
                      <a:pt x="2026" y="593"/>
                      <a:pt x="1925" y="437"/>
                    </a:cubicBezTo>
                    <a:cubicBezTo>
                      <a:pt x="1849" y="286"/>
                      <a:pt x="1730" y="157"/>
                      <a:pt x="1571" y="79"/>
                    </a:cubicBezTo>
                    <a:cubicBezTo>
                      <a:pt x="1467" y="28"/>
                      <a:pt x="1345" y="1"/>
                      <a:pt x="12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24" name="Google Shape;1024;p9"/>
              <p:cNvSpPr/>
              <p:nvPr/>
            </p:nvSpPr>
            <p:spPr>
              <a:xfrm>
                <a:off x="4766654" y="2765745"/>
                <a:ext cx="724708" cy="201594"/>
              </a:xfrm>
              <a:custGeom>
                <a:rect b="b" l="l" r="r" t="t"/>
                <a:pathLst>
                  <a:path extrusionOk="0" h="2387" w="8581">
                    <a:moveTo>
                      <a:pt x="7127" y="1"/>
                    </a:moveTo>
                    <a:cubicBezTo>
                      <a:pt x="7091" y="1"/>
                      <a:pt x="7061" y="6"/>
                      <a:pt x="7037" y="19"/>
                    </a:cubicBezTo>
                    <a:cubicBezTo>
                      <a:pt x="6841" y="121"/>
                      <a:pt x="5625" y="1470"/>
                      <a:pt x="5329" y="1505"/>
                    </a:cubicBezTo>
                    <a:cubicBezTo>
                      <a:pt x="5324" y="1505"/>
                      <a:pt x="5320" y="1506"/>
                      <a:pt x="5314" y="1506"/>
                    </a:cubicBezTo>
                    <a:cubicBezTo>
                      <a:pt x="4940" y="1506"/>
                      <a:pt x="1707" y="323"/>
                      <a:pt x="1329" y="323"/>
                    </a:cubicBezTo>
                    <a:cubicBezTo>
                      <a:pt x="1328" y="323"/>
                      <a:pt x="1326" y="323"/>
                      <a:pt x="1325" y="323"/>
                    </a:cubicBezTo>
                    <a:lnTo>
                      <a:pt x="419" y="733"/>
                    </a:lnTo>
                    <a:cubicBezTo>
                      <a:pt x="419" y="733"/>
                      <a:pt x="0" y="1672"/>
                      <a:pt x="61" y="1784"/>
                    </a:cubicBezTo>
                    <a:cubicBezTo>
                      <a:pt x="122" y="1896"/>
                      <a:pt x="4571" y="2314"/>
                      <a:pt x="5365" y="2380"/>
                    </a:cubicBezTo>
                    <a:cubicBezTo>
                      <a:pt x="5413" y="2384"/>
                      <a:pt x="5459" y="2386"/>
                      <a:pt x="5503" y="2386"/>
                    </a:cubicBezTo>
                    <a:cubicBezTo>
                      <a:pt x="6187" y="2386"/>
                      <a:pt x="6403" y="1927"/>
                      <a:pt x="6550" y="1606"/>
                    </a:cubicBezTo>
                    <a:cubicBezTo>
                      <a:pt x="6629" y="1435"/>
                      <a:pt x="7062" y="1119"/>
                      <a:pt x="7148" y="1024"/>
                    </a:cubicBezTo>
                    <a:cubicBezTo>
                      <a:pt x="7162" y="1008"/>
                      <a:pt x="7184" y="1002"/>
                      <a:pt x="7211" y="1002"/>
                    </a:cubicBezTo>
                    <a:cubicBezTo>
                      <a:pt x="7356" y="1002"/>
                      <a:pt x="7652" y="1181"/>
                      <a:pt x="7714" y="1211"/>
                    </a:cubicBezTo>
                    <a:cubicBezTo>
                      <a:pt x="7788" y="1246"/>
                      <a:pt x="7888" y="1472"/>
                      <a:pt x="7953" y="1586"/>
                    </a:cubicBezTo>
                    <a:cubicBezTo>
                      <a:pt x="7982" y="1635"/>
                      <a:pt x="8004" y="1655"/>
                      <a:pt x="8025" y="1655"/>
                    </a:cubicBezTo>
                    <a:cubicBezTo>
                      <a:pt x="8053" y="1655"/>
                      <a:pt x="8078" y="1621"/>
                      <a:pt x="8108" y="1577"/>
                    </a:cubicBezTo>
                    <a:cubicBezTo>
                      <a:pt x="8163" y="1500"/>
                      <a:pt x="7946" y="1205"/>
                      <a:pt x="7868" y="1054"/>
                    </a:cubicBezTo>
                    <a:cubicBezTo>
                      <a:pt x="7791" y="904"/>
                      <a:pt x="7516" y="884"/>
                      <a:pt x="7523" y="806"/>
                    </a:cubicBezTo>
                    <a:cubicBezTo>
                      <a:pt x="7525" y="786"/>
                      <a:pt x="7542" y="778"/>
                      <a:pt x="7568" y="778"/>
                    </a:cubicBezTo>
                    <a:cubicBezTo>
                      <a:pt x="7647" y="778"/>
                      <a:pt x="7807" y="853"/>
                      <a:pt x="7882" y="916"/>
                    </a:cubicBezTo>
                    <a:cubicBezTo>
                      <a:pt x="7981" y="1000"/>
                      <a:pt x="8081" y="1243"/>
                      <a:pt x="8188" y="1405"/>
                    </a:cubicBezTo>
                    <a:cubicBezTo>
                      <a:pt x="8221" y="1456"/>
                      <a:pt x="8254" y="1476"/>
                      <a:pt x="8286" y="1476"/>
                    </a:cubicBezTo>
                    <a:cubicBezTo>
                      <a:pt x="8359" y="1476"/>
                      <a:pt x="8429" y="1376"/>
                      <a:pt x="8491" y="1292"/>
                    </a:cubicBezTo>
                    <a:cubicBezTo>
                      <a:pt x="8580" y="1169"/>
                      <a:pt x="8233" y="487"/>
                      <a:pt x="8073" y="384"/>
                    </a:cubicBezTo>
                    <a:cubicBezTo>
                      <a:pt x="7933" y="294"/>
                      <a:pt x="7390" y="1"/>
                      <a:pt x="7127" y="1"/>
                    </a:cubicBezTo>
                    <a:close/>
                  </a:path>
                </a:pathLst>
              </a:custGeom>
              <a:solidFill>
                <a:srgbClr val="CF97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25" name="Google Shape;1025;p9"/>
              <p:cNvSpPr/>
              <p:nvPr/>
            </p:nvSpPr>
            <p:spPr>
              <a:xfrm>
                <a:off x="5409874" y="2804932"/>
                <a:ext cx="79726" cy="109960"/>
              </a:xfrm>
              <a:custGeom>
                <a:rect b="b" l="l" r="r" t="t"/>
                <a:pathLst>
                  <a:path extrusionOk="0" h="1302" w="944">
                    <a:moveTo>
                      <a:pt x="39" y="0"/>
                    </a:moveTo>
                    <a:cubicBezTo>
                      <a:pt x="12" y="0"/>
                      <a:pt x="1" y="38"/>
                      <a:pt x="31" y="48"/>
                    </a:cubicBezTo>
                    <a:cubicBezTo>
                      <a:pt x="601" y="257"/>
                      <a:pt x="740" y="811"/>
                      <a:pt x="858" y="1276"/>
                    </a:cubicBezTo>
                    <a:cubicBezTo>
                      <a:pt x="862" y="1294"/>
                      <a:pt x="878" y="1302"/>
                      <a:pt x="895" y="1302"/>
                    </a:cubicBezTo>
                    <a:cubicBezTo>
                      <a:pt x="919" y="1302"/>
                      <a:pt x="943" y="1287"/>
                      <a:pt x="937" y="1262"/>
                    </a:cubicBezTo>
                    <a:cubicBezTo>
                      <a:pt x="807" y="777"/>
                      <a:pt x="647" y="212"/>
                      <a:pt x="50" y="2"/>
                    </a:cubicBezTo>
                    <a:cubicBezTo>
                      <a:pt x="46" y="1"/>
                      <a:pt x="42" y="0"/>
                      <a:pt x="39" y="0"/>
                    </a:cubicBezTo>
                    <a:close/>
                  </a:path>
                </a:pathLst>
              </a:custGeom>
              <a:solidFill>
                <a:srgbClr val="081C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5410549" y="2804679"/>
                <a:ext cx="79134" cy="110552"/>
              </a:xfrm>
              <a:custGeom>
                <a:rect b="b" l="l" r="r" t="t"/>
                <a:pathLst>
                  <a:path extrusionOk="0" h="1309" w="937">
                    <a:moveTo>
                      <a:pt x="31" y="6"/>
                    </a:moveTo>
                    <a:cubicBezTo>
                      <a:pt x="34" y="6"/>
                      <a:pt x="38" y="7"/>
                      <a:pt x="41" y="8"/>
                    </a:cubicBezTo>
                    <a:cubicBezTo>
                      <a:pt x="101" y="29"/>
                      <a:pt x="159" y="55"/>
                      <a:pt x="215" y="85"/>
                    </a:cubicBezTo>
                    <a:cubicBezTo>
                      <a:pt x="266" y="113"/>
                      <a:pt x="315" y="146"/>
                      <a:pt x="361" y="182"/>
                    </a:cubicBezTo>
                    <a:cubicBezTo>
                      <a:pt x="405" y="217"/>
                      <a:pt x="446" y="255"/>
                      <a:pt x="484" y="296"/>
                    </a:cubicBezTo>
                    <a:cubicBezTo>
                      <a:pt x="523" y="336"/>
                      <a:pt x="557" y="380"/>
                      <a:pt x="589" y="425"/>
                    </a:cubicBezTo>
                    <a:cubicBezTo>
                      <a:pt x="620" y="469"/>
                      <a:pt x="649" y="516"/>
                      <a:pt x="675" y="564"/>
                    </a:cubicBezTo>
                    <a:cubicBezTo>
                      <a:pt x="701" y="612"/>
                      <a:pt x="725" y="661"/>
                      <a:pt x="747" y="711"/>
                    </a:cubicBezTo>
                    <a:cubicBezTo>
                      <a:pt x="768" y="761"/>
                      <a:pt x="788" y="813"/>
                      <a:pt x="806" y="865"/>
                    </a:cubicBezTo>
                    <a:cubicBezTo>
                      <a:pt x="825" y="916"/>
                      <a:pt x="841" y="968"/>
                      <a:pt x="857" y="1020"/>
                    </a:cubicBezTo>
                    <a:cubicBezTo>
                      <a:pt x="872" y="1072"/>
                      <a:pt x="887" y="1123"/>
                      <a:pt x="901" y="1176"/>
                    </a:cubicBezTo>
                    <a:cubicBezTo>
                      <a:pt x="908" y="1200"/>
                      <a:pt x="914" y="1226"/>
                      <a:pt x="922" y="1252"/>
                    </a:cubicBezTo>
                    <a:cubicBezTo>
                      <a:pt x="925" y="1262"/>
                      <a:pt x="929" y="1272"/>
                      <a:pt x="924" y="1283"/>
                    </a:cubicBezTo>
                    <a:cubicBezTo>
                      <a:pt x="921" y="1291"/>
                      <a:pt x="912" y="1296"/>
                      <a:pt x="904" y="1299"/>
                    </a:cubicBezTo>
                    <a:cubicBezTo>
                      <a:pt x="899" y="1301"/>
                      <a:pt x="893" y="1302"/>
                      <a:pt x="887" y="1302"/>
                    </a:cubicBezTo>
                    <a:cubicBezTo>
                      <a:pt x="873" y="1302"/>
                      <a:pt x="859" y="1296"/>
                      <a:pt x="854" y="1284"/>
                    </a:cubicBezTo>
                    <a:cubicBezTo>
                      <a:pt x="852" y="1278"/>
                      <a:pt x="851" y="1271"/>
                      <a:pt x="849" y="1266"/>
                    </a:cubicBezTo>
                    <a:cubicBezTo>
                      <a:pt x="847" y="1260"/>
                      <a:pt x="845" y="1254"/>
                      <a:pt x="844" y="1248"/>
                    </a:cubicBezTo>
                    <a:cubicBezTo>
                      <a:pt x="841" y="1234"/>
                      <a:pt x="838" y="1222"/>
                      <a:pt x="834" y="1209"/>
                    </a:cubicBezTo>
                    <a:cubicBezTo>
                      <a:pt x="822" y="1158"/>
                      <a:pt x="808" y="1107"/>
                      <a:pt x="794" y="1055"/>
                    </a:cubicBezTo>
                    <a:cubicBezTo>
                      <a:pt x="780" y="1004"/>
                      <a:pt x="764" y="951"/>
                      <a:pt x="748" y="900"/>
                    </a:cubicBezTo>
                    <a:cubicBezTo>
                      <a:pt x="731" y="849"/>
                      <a:pt x="713" y="797"/>
                      <a:pt x="692" y="747"/>
                    </a:cubicBezTo>
                    <a:cubicBezTo>
                      <a:pt x="673" y="697"/>
                      <a:pt x="650" y="647"/>
                      <a:pt x="625" y="600"/>
                    </a:cubicBezTo>
                    <a:cubicBezTo>
                      <a:pt x="601" y="551"/>
                      <a:pt x="573" y="504"/>
                      <a:pt x="543" y="459"/>
                    </a:cubicBezTo>
                    <a:cubicBezTo>
                      <a:pt x="513" y="413"/>
                      <a:pt x="480" y="371"/>
                      <a:pt x="443" y="330"/>
                    </a:cubicBezTo>
                    <a:cubicBezTo>
                      <a:pt x="406" y="289"/>
                      <a:pt x="366" y="251"/>
                      <a:pt x="323" y="216"/>
                    </a:cubicBezTo>
                    <a:cubicBezTo>
                      <a:pt x="278" y="180"/>
                      <a:pt x="229" y="147"/>
                      <a:pt x="178" y="119"/>
                    </a:cubicBezTo>
                    <a:cubicBezTo>
                      <a:pt x="151" y="104"/>
                      <a:pt x="125" y="91"/>
                      <a:pt x="96" y="78"/>
                    </a:cubicBezTo>
                    <a:cubicBezTo>
                      <a:pt x="82" y="72"/>
                      <a:pt x="68" y="66"/>
                      <a:pt x="54" y="61"/>
                    </a:cubicBezTo>
                    <a:cubicBezTo>
                      <a:pt x="45" y="58"/>
                      <a:pt x="38" y="55"/>
                      <a:pt x="30" y="51"/>
                    </a:cubicBezTo>
                    <a:cubicBezTo>
                      <a:pt x="24" y="49"/>
                      <a:pt x="17" y="47"/>
                      <a:pt x="12" y="42"/>
                    </a:cubicBezTo>
                    <a:cubicBezTo>
                      <a:pt x="6" y="34"/>
                      <a:pt x="6" y="24"/>
                      <a:pt x="11" y="16"/>
                    </a:cubicBezTo>
                    <a:cubicBezTo>
                      <a:pt x="16" y="9"/>
                      <a:pt x="23" y="6"/>
                      <a:pt x="31" y="6"/>
                    </a:cubicBezTo>
                    <a:close/>
                    <a:moveTo>
                      <a:pt x="32" y="0"/>
                    </a:moveTo>
                    <a:cubicBezTo>
                      <a:pt x="16" y="0"/>
                      <a:pt x="0" y="12"/>
                      <a:pt x="1" y="30"/>
                    </a:cubicBezTo>
                    <a:cubicBezTo>
                      <a:pt x="2" y="40"/>
                      <a:pt x="7" y="48"/>
                      <a:pt x="17" y="53"/>
                    </a:cubicBezTo>
                    <a:cubicBezTo>
                      <a:pt x="23" y="57"/>
                      <a:pt x="31" y="59"/>
                      <a:pt x="37" y="61"/>
                    </a:cubicBezTo>
                    <a:cubicBezTo>
                      <a:pt x="45" y="64"/>
                      <a:pt x="53" y="67"/>
                      <a:pt x="60" y="70"/>
                    </a:cubicBezTo>
                    <a:cubicBezTo>
                      <a:pt x="118" y="94"/>
                      <a:pt x="175" y="122"/>
                      <a:pt x="227" y="156"/>
                    </a:cubicBezTo>
                    <a:cubicBezTo>
                      <a:pt x="278" y="187"/>
                      <a:pt x="324" y="223"/>
                      <a:pt x="367" y="262"/>
                    </a:cubicBezTo>
                    <a:cubicBezTo>
                      <a:pt x="409" y="300"/>
                      <a:pt x="447" y="343"/>
                      <a:pt x="482" y="387"/>
                    </a:cubicBezTo>
                    <a:cubicBezTo>
                      <a:pt x="517" y="430"/>
                      <a:pt x="548" y="476"/>
                      <a:pt x="577" y="525"/>
                    </a:cubicBezTo>
                    <a:cubicBezTo>
                      <a:pt x="606" y="572"/>
                      <a:pt x="630" y="622"/>
                      <a:pt x="654" y="673"/>
                    </a:cubicBezTo>
                    <a:cubicBezTo>
                      <a:pt x="677" y="723"/>
                      <a:pt x="697" y="775"/>
                      <a:pt x="716" y="828"/>
                    </a:cubicBezTo>
                    <a:cubicBezTo>
                      <a:pt x="735" y="880"/>
                      <a:pt x="752" y="933"/>
                      <a:pt x="767" y="986"/>
                    </a:cubicBezTo>
                    <a:cubicBezTo>
                      <a:pt x="783" y="1039"/>
                      <a:pt x="797" y="1092"/>
                      <a:pt x="811" y="1145"/>
                    </a:cubicBezTo>
                    <a:cubicBezTo>
                      <a:pt x="819" y="1171"/>
                      <a:pt x="825" y="1197"/>
                      <a:pt x="831" y="1224"/>
                    </a:cubicBezTo>
                    <a:cubicBezTo>
                      <a:pt x="835" y="1236"/>
                      <a:pt x="838" y="1249"/>
                      <a:pt x="841" y="1262"/>
                    </a:cubicBezTo>
                    <a:cubicBezTo>
                      <a:pt x="843" y="1272"/>
                      <a:pt x="845" y="1285"/>
                      <a:pt x="852" y="1294"/>
                    </a:cubicBezTo>
                    <a:cubicBezTo>
                      <a:pt x="859" y="1303"/>
                      <a:pt x="873" y="1308"/>
                      <a:pt x="887" y="1308"/>
                    </a:cubicBezTo>
                    <a:cubicBezTo>
                      <a:pt x="911" y="1308"/>
                      <a:pt x="936" y="1294"/>
                      <a:pt x="932" y="1268"/>
                    </a:cubicBezTo>
                    <a:cubicBezTo>
                      <a:pt x="930" y="1255"/>
                      <a:pt x="926" y="1242"/>
                      <a:pt x="923" y="1230"/>
                    </a:cubicBezTo>
                    <a:cubicBezTo>
                      <a:pt x="918" y="1217"/>
                      <a:pt x="915" y="1204"/>
                      <a:pt x="912" y="1191"/>
                    </a:cubicBezTo>
                    <a:cubicBezTo>
                      <a:pt x="905" y="1165"/>
                      <a:pt x="898" y="1139"/>
                      <a:pt x="890" y="1112"/>
                    </a:cubicBezTo>
                    <a:cubicBezTo>
                      <a:pt x="875" y="1059"/>
                      <a:pt x="860" y="1006"/>
                      <a:pt x="842" y="953"/>
                    </a:cubicBezTo>
                    <a:cubicBezTo>
                      <a:pt x="826" y="900"/>
                      <a:pt x="807" y="847"/>
                      <a:pt x="787" y="795"/>
                    </a:cubicBezTo>
                    <a:cubicBezTo>
                      <a:pt x="767" y="743"/>
                      <a:pt x="746" y="691"/>
                      <a:pt x="722" y="642"/>
                    </a:cubicBezTo>
                    <a:cubicBezTo>
                      <a:pt x="697" y="590"/>
                      <a:pt x="671" y="541"/>
                      <a:pt x="642" y="494"/>
                    </a:cubicBezTo>
                    <a:cubicBezTo>
                      <a:pt x="613" y="446"/>
                      <a:pt x="581" y="400"/>
                      <a:pt x="546" y="357"/>
                    </a:cubicBezTo>
                    <a:cubicBezTo>
                      <a:pt x="511" y="313"/>
                      <a:pt x="472" y="271"/>
                      <a:pt x="430" y="232"/>
                    </a:cubicBezTo>
                    <a:cubicBezTo>
                      <a:pt x="388" y="193"/>
                      <a:pt x="342" y="157"/>
                      <a:pt x="293" y="126"/>
                    </a:cubicBezTo>
                    <a:cubicBezTo>
                      <a:pt x="242" y="92"/>
                      <a:pt x="187" y="62"/>
                      <a:pt x="131" y="36"/>
                    </a:cubicBezTo>
                    <a:cubicBezTo>
                      <a:pt x="102" y="24"/>
                      <a:pt x="73" y="12"/>
                      <a:pt x="43" y="1"/>
                    </a:cubicBezTo>
                    <a:cubicBezTo>
                      <a:pt x="43" y="1"/>
                      <a:pt x="43" y="1"/>
                      <a:pt x="42" y="1"/>
                    </a:cubicBezTo>
                    <a:cubicBezTo>
                      <a:pt x="42" y="1"/>
                      <a:pt x="41" y="1"/>
                      <a:pt x="41" y="1"/>
                    </a:cubicBezTo>
                    <a:lnTo>
                      <a:pt x="41" y="1"/>
                    </a:lnTo>
                    <a:cubicBezTo>
                      <a:pt x="38" y="0"/>
                      <a:pt x="35" y="0"/>
                      <a:pt x="32" y="0"/>
                    </a:cubicBezTo>
                    <a:close/>
                  </a:path>
                </a:pathLst>
              </a:custGeom>
              <a:solidFill>
                <a:srgbClr val="081C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4688617" y="2736270"/>
                <a:ext cx="200243" cy="182001"/>
              </a:xfrm>
              <a:custGeom>
                <a:rect b="b" l="l" r="r" t="t"/>
                <a:pathLst>
                  <a:path extrusionOk="0" h="2155" w="2371">
                    <a:moveTo>
                      <a:pt x="1620" y="1"/>
                    </a:moveTo>
                    <a:cubicBezTo>
                      <a:pt x="1592" y="1"/>
                      <a:pt x="1565" y="4"/>
                      <a:pt x="1538" y="10"/>
                    </a:cubicBezTo>
                    <a:cubicBezTo>
                      <a:pt x="1429" y="35"/>
                      <a:pt x="1335" y="99"/>
                      <a:pt x="1243" y="161"/>
                    </a:cubicBezTo>
                    <a:cubicBezTo>
                      <a:pt x="825" y="447"/>
                      <a:pt x="390" y="751"/>
                      <a:pt x="157" y="1180"/>
                    </a:cubicBezTo>
                    <a:cubicBezTo>
                      <a:pt x="58" y="1365"/>
                      <a:pt x="1" y="1588"/>
                      <a:pt x="91" y="1769"/>
                    </a:cubicBezTo>
                    <a:cubicBezTo>
                      <a:pt x="205" y="1996"/>
                      <a:pt x="499" y="2077"/>
                      <a:pt x="762" y="2137"/>
                    </a:cubicBezTo>
                    <a:cubicBezTo>
                      <a:pt x="803" y="2146"/>
                      <a:pt x="846" y="2155"/>
                      <a:pt x="888" y="2155"/>
                    </a:cubicBezTo>
                    <a:cubicBezTo>
                      <a:pt x="922" y="2155"/>
                      <a:pt x="956" y="2149"/>
                      <a:pt x="986" y="2133"/>
                    </a:cubicBezTo>
                    <a:cubicBezTo>
                      <a:pt x="1037" y="2105"/>
                      <a:pt x="1066" y="2053"/>
                      <a:pt x="1095" y="2006"/>
                    </a:cubicBezTo>
                    <a:cubicBezTo>
                      <a:pt x="1391" y="1501"/>
                      <a:pt x="1803" y="1052"/>
                      <a:pt x="2291" y="696"/>
                    </a:cubicBezTo>
                    <a:lnTo>
                      <a:pt x="2370" y="677"/>
                    </a:lnTo>
                    <a:cubicBezTo>
                      <a:pt x="2316" y="508"/>
                      <a:pt x="2019" y="534"/>
                      <a:pt x="1920" y="385"/>
                    </a:cubicBezTo>
                    <a:cubicBezTo>
                      <a:pt x="1863" y="301"/>
                      <a:pt x="1889" y="182"/>
                      <a:pt x="1833" y="96"/>
                    </a:cubicBezTo>
                    <a:cubicBezTo>
                      <a:pt x="1789" y="31"/>
                      <a:pt x="1705" y="1"/>
                      <a:pt x="16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4194463" y="3185068"/>
                <a:ext cx="501494" cy="249142"/>
              </a:xfrm>
              <a:custGeom>
                <a:rect b="b" l="l" r="r" t="t"/>
                <a:pathLst>
                  <a:path extrusionOk="0" h="2950" w="5938">
                    <a:moveTo>
                      <a:pt x="4442" y="1"/>
                    </a:moveTo>
                    <a:cubicBezTo>
                      <a:pt x="3558" y="1"/>
                      <a:pt x="2588" y="342"/>
                      <a:pt x="1836" y="663"/>
                    </a:cubicBezTo>
                    <a:cubicBezTo>
                      <a:pt x="1359" y="866"/>
                      <a:pt x="826" y="1095"/>
                      <a:pt x="418" y="1423"/>
                    </a:cubicBezTo>
                    <a:cubicBezTo>
                      <a:pt x="143" y="1643"/>
                      <a:pt x="0" y="2109"/>
                      <a:pt x="445" y="2219"/>
                    </a:cubicBezTo>
                    <a:cubicBezTo>
                      <a:pt x="453" y="2221"/>
                      <a:pt x="464" y="2222"/>
                      <a:pt x="477" y="2222"/>
                    </a:cubicBezTo>
                    <a:cubicBezTo>
                      <a:pt x="633" y="2222"/>
                      <a:pt x="1036" y="2061"/>
                      <a:pt x="919" y="2033"/>
                    </a:cubicBezTo>
                    <a:cubicBezTo>
                      <a:pt x="763" y="1994"/>
                      <a:pt x="699" y="1826"/>
                      <a:pt x="718" y="1684"/>
                    </a:cubicBezTo>
                    <a:cubicBezTo>
                      <a:pt x="753" y="1441"/>
                      <a:pt x="1017" y="1304"/>
                      <a:pt x="1205" y="1193"/>
                    </a:cubicBezTo>
                    <a:cubicBezTo>
                      <a:pt x="1549" y="990"/>
                      <a:pt x="1910" y="809"/>
                      <a:pt x="2280" y="658"/>
                    </a:cubicBezTo>
                    <a:cubicBezTo>
                      <a:pt x="2793" y="447"/>
                      <a:pt x="3491" y="191"/>
                      <a:pt x="4119" y="191"/>
                    </a:cubicBezTo>
                    <a:cubicBezTo>
                      <a:pt x="4366" y="191"/>
                      <a:pt x="4601" y="231"/>
                      <a:pt x="4811" y="328"/>
                    </a:cubicBezTo>
                    <a:cubicBezTo>
                      <a:pt x="5581" y="682"/>
                      <a:pt x="5416" y="1431"/>
                      <a:pt x="4862" y="1880"/>
                    </a:cubicBezTo>
                    <a:cubicBezTo>
                      <a:pt x="4162" y="2446"/>
                      <a:pt x="3294" y="2746"/>
                      <a:pt x="2399" y="2757"/>
                    </a:cubicBezTo>
                    <a:cubicBezTo>
                      <a:pt x="2289" y="2758"/>
                      <a:pt x="2080" y="2773"/>
                      <a:pt x="1996" y="2852"/>
                    </a:cubicBezTo>
                    <a:cubicBezTo>
                      <a:pt x="1941" y="2906"/>
                      <a:pt x="1886" y="2949"/>
                      <a:pt x="2011" y="2949"/>
                    </a:cubicBezTo>
                    <a:cubicBezTo>
                      <a:pt x="2014" y="2949"/>
                      <a:pt x="2017" y="2949"/>
                      <a:pt x="2020" y="2949"/>
                    </a:cubicBezTo>
                    <a:cubicBezTo>
                      <a:pt x="3081" y="2938"/>
                      <a:pt x="4143" y="2648"/>
                      <a:pt x="5036" y="2069"/>
                    </a:cubicBezTo>
                    <a:cubicBezTo>
                      <a:pt x="5414" y="1824"/>
                      <a:pt x="5919" y="1471"/>
                      <a:pt x="5928" y="970"/>
                    </a:cubicBezTo>
                    <a:cubicBezTo>
                      <a:pt x="5937" y="489"/>
                      <a:pt x="5489" y="162"/>
                      <a:pt x="5062" y="65"/>
                    </a:cubicBezTo>
                    <a:cubicBezTo>
                      <a:pt x="4863" y="21"/>
                      <a:pt x="4655" y="1"/>
                      <a:pt x="4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5074075" y="3270284"/>
                <a:ext cx="109538" cy="100079"/>
              </a:xfrm>
              <a:custGeom>
                <a:rect b="b" l="l" r="r" t="t"/>
                <a:pathLst>
                  <a:path extrusionOk="0" h="1185" w="1297">
                    <a:moveTo>
                      <a:pt x="1297" y="0"/>
                    </a:moveTo>
                    <a:lnTo>
                      <a:pt x="1297" y="0"/>
                    </a:lnTo>
                    <a:lnTo>
                      <a:pt x="1297" y="0"/>
                    </a:lnTo>
                    <a:cubicBezTo>
                      <a:pt x="1297" y="0"/>
                      <a:pt x="1297" y="0"/>
                      <a:pt x="1297" y="0"/>
                    </a:cubicBezTo>
                    <a:close/>
                    <a:moveTo>
                      <a:pt x="1297" y="0"/>
                    </a:moveTo>
                    <a:cubicBezTo>
                      <a:pt x="1296" y="1"/>
                      <a:pt x="261" y="201"/>
                      <a:pt x="0" y="300"/>
                    </a:cubicBezTo>
                    <a:lnTo>
                      <a:pt x="248" y="1184"/>
                    </a:lnTo>
                    <a:lnTo>
                      <a:pt x="725" y="1184"/>
                    </a:lnTo>
                    <a:lnTo>
                      <a:pt x="1237" y="637"/>
                    </a:ln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CF97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5119006" y="3270284"/>
                <a:ext cx="186392" cy="761362"/>
              </a:xfrm>
              <a:custGeom>
                <a:rect b="b" l="l" r="r" t="t"/>
                <a:pathLst>
                  <a:path extrusionOk="0" h="9015" w="2207">
                    <a:moveTo>
                      <a:pt x="766" y="0"/>
                    </a:moveTo>
                    <a:cubicBezTo>
                      <a:pt x="1" y="387"/>
                      <a:pt x="78" y="1316"/>
                      <a:pt x="78" y="1316"/>
                    </a:cubicBezTo>
                    <a:cubicBezTo>
                      <a:pt x="78" y="1316"/>
                      <a:pt x="364" y="1379"/>
                      <a:pt x="451" y="1554"/>
                    </a:cubicBezTo>
                    <a:cubicBezTo>
                      <a:pt x="539" y="1729"/>
                      <a:pt x="117" y="3520"/>
                      <a:pt x="168" y="4110"/>
                    </a:cubicBezTo>
                    <a:cubicBezTo>
                      <a:pt x="221" y="4700"/>
                      <a:pt x="365" y="6843"/>
                      <a:pt x="382" y="7086"/>
                    </a:cubicBezTo>
                    <a:cubicBezTo>
                      <a:pt x="390" y="7202"/>
                      <a:pt x="331" y="7315"/>
                      <a:pt x="247" y="7444"/>
                    </a:cubicBezTo>
                    <a:cubicBezTo>
                      <a:pt x="288" y="7490"/>
                      <a:pt x="325" y="7541"/>
                      <a:pt x="360" y="7591"/>
                    </a:cubicBezTo>
                    <a:cubicBezTo>
                      <a:pt x="729" y="8114"/>
                      <a:pt x="1069" y="8719"/>
                      <a:pt x="1663" y="8956"/>
                    </a:cubicBezTo>
                    <a:cubicBezTo>
                      <a:pt x="1746" y="8990"/>
                      <a:pt x="1838" y="9015"/>
                      <a:pt x="1927" y="9015"/>
                    </a:cubicBezTo>
                    <a:cubicBezTo>
                      <a:pt x="1976" y="9015"/>
                      <a:pt x="2023" y="9008"/>
                      <a:pt x="2069" y="8991"/>
                    </a:cubicBezTo>
                    <a:cubicBezTo>
                      <a:pt x="2119" y="8972"/>
                      <a:pt x="2165" y="8942"/>
                      <a:pt x="2207" y="8906"/>
                    </a:cubicBezTo>
                    <a:cubicBezTo>
                      <a:pt x="2168" y="8885"/>
                      <a:pt x="2131" y="8867"/>
                      <a:pt x="2097" y="8854"/>
                    </a:cubicBezTo>
                    <a:cubicBezTo>
                      <a:pt x="1812" y="8746"/>
                      <a:pt x="1433" y="7237"/>
                      <a:pt x="1348" y="6892"/>
                    </a:cubicBezTo>
                    <a:cubicBezTo>
                      <a:pt x="1262" y="6547"/>
                      <a:pt x="1664" y="3163"/>
                      <a:pt x="1661" y="2715"/>
                    </a:cubicBezTo>
                    <a:cubicBezTo>
                      <a:pt x="1657" y="2268"/>
                      <a:pt x="1879" y="1039"/>
                      <a:pt x="1828" y="660"/>
                    </a:cubicBezTo>
                    <a:cubicBezTo>
                      <a:pt x="1785" y="321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rgbClr val="CF97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5100088" y="3898973"/>
                <a:ext cx="259446" cy="190024"/>
              </a:xfrm>
              <a:custGeom>
                <a:rect b="b" l="l" r="r" t="t"/>
                <a:pathLst>
                  <a:path extrusionOk="0" h="2250" w="3072">
                    <a:moveTo>
                      <a:pt x="471" y="0"/>
                    </a:moveTo>
                    <a:cubicBezTo>
                      <a:pt x="381" y="138"/>
                      <a:pt x="264" y="293"/>
                      <a:pt x="173" y="492"/>
                    </a:cubicBezTo>
                    <a:cubicBezTo>
                      <a:pt x="1" y="872"/>
                      <a:pt x="234" y="2102"/>
                      <a:pt x="234" y="2102"/>
                    </a:cubicBezTo>
                    <a:lnTo>
                      <a:pt x="580" y="2102"/>
                    </a:lnTo>
                    <a:lnTo>
                      <a:pt x="580" y="996"/>
                    </a:lnTo>
                    <a:cubicBezTo>
                      <a:pt x="580" y="996"/>
                      <a:pt x="839" y="1864"/>
                      <a:pt x="1054" y="2102"/>
                    </a:cubicBezTo>
                    <a:cubicBezTo>
                      <a:pt x="1150" y="2208"/>
                      <a:pt x="1494" y="2250"/>
                      <a:pt x="1862" y="2250"/>
                    </a:cubicBezTo>
                    <a:cubicBezTo>
                      <a:pt x="2320" y="2250"/>
                      <a:pt x="2816" y="2185"/>
                      <a:pt x="2915" y="2102"/>
                    </a:cubicBezTo>
                    <a:cubicBezTo>
                      <a:pt x="3071" y="1970"/>
                      <a:pt x="2713" y="1619"/>
                      <a:pt x="2431" y="1462"/>
                    </a:cubicBezTo>
                    <a:cubicBezTo>
                      <a:pt x="2389" y="1498"/>
                      <a:pt x="2343" y="1528"/>
                      <a:pt x="2293" y="1548"/>
                    </a:cubicBezTo>
                    <a:cubicBezTo>
                      <a:pt x="2248" y="1564"/>
                      <a:pt x="2201" y="1571"/>
                      <a:pt x="2153" y="1571"/>
                    </a:cubicBezTo>
                    <a:cubicBezTo>
                      <a:pt x="2063" y="1571"/>
                      <a:pt x="1971" y="1546"/>
                      <a:pt x="1887" y="1512"/>
                    </a:cubicBezTo>
                    <a:cubicBezTo>
                      <a:pt x="1293" y="1275"/>
                      <a:pt x="953" y="670"/>
                      <a:pt x="585" y="148"/>
                    </a:cubicBezTo>
                    <a:cubicBezTo>
                      <a:pt x="549" y="97"/>
                      <a:pt x="512" y="4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4993504" y="3296043"/>
                <a:ext cx="228197" cy="755703"/>
              </a:xfrm>
              <a:custGeom>
                <a:rect b="b" l="l" r="r" t="t"/>
                <a:pathLst>
                  <a:path extrusionOk="0" h="8948" w="2702">
                    <a:moveTo>
                      <a:pt x="939" y="1"/>
                    </a:moveTo>
                    <a:cubicBezTo>
                      <a:pt x="1" y="389"/>
                      <a:pt x="95" y="1316"/>
                      <a:pt x="95" y="1316"/>
                    </a:cubicBezTo>
                    <a:cubicBezTo>
                      <a:pt x="95" y="1316"/>
                      <a:pt x="446" y="1380"/>
                      <a:pt x="553" y="1555"/>
                    </a:cubicBezTo>
                    <a:cubicBezTo>
                      <a:pt x="661" y="1731"/>
                      <a:pt x="138" y="3452"/>
                      <a:pt x="202" y="4042"/>
                    </a:cubicBezTo>
                    <a:cubicBezTo>
                      <a:pt x="266" y="4633"/>
                      <a:pt x="443" y="6776"/>
                      <a:pt x="464" y="7019"/>
                    </a:cubicBezTo>
                    <a:cubicBezTo>
                      <a:pt x="475" y="7135"/>
                      <a:pt x="401" y="7248"/>
                      <a:pt x="298" y="7377"/>
                    </a:cubicBezTo>
                    <a:cubicBezTo>
                      <a:pt x="348" y="7423"/>
                      <a:pt x="394" y="7473"/>
                      <a:pt x="437" y="7524"/>
                    </a:cubicBezTo>
                    <a:cubicBezTo>
                      <a:pt x="889" y="8046"/>
                      <a:pt x="1307" y="8652"/>
                      <a:pt x="2034" y="8888"/>
                    </a:cubicBezTo>
                    <a:cubicBezTo>
                      <a:pt x="2137" y="8922"/>
                      <a:pt x="2249" y="8947"/>
                      <a:pt x="2359" y="8947"/>
                    </a:cubicBezTo>
                    <a:cubicBezTo>
                      <a:pt x="2418" y="8947"/>
                      <a:pt x="2477" y="8940"/>
                      <a:pt x="2533" y="8923"/>
                    </a:cubicBezTo>
                    <a:cubicBezTo>
                      <a:pt x="2595" y="8905"/>
                      <a:pt x="2651" y="8875"/>
                      <a:pt x="2701" y="8839"/>
                    </a:cubicBezTo>
                    <a:cubicBezTo>
                      <a:pt x="2655" y="8817"/>
                      <a:pt x="2610" y="8800"/>
                      <a:pt x="2568" y="8787"/>
                    </a:cubicBezTo>
                    <a:cubicBezTo>
                      <a:pt x="2217" y="8679"/>
                      <a:pt x="1754" y="7170"/>
                      <a:pt x="1648" y="6824"/>
                    </a:cubicBezTo>
                    <a:cubicBezTo>
                      <a:pt x="1542" y="6480"/>
                      <a:pt x="2036" y="3095"/>
                      <a:pt x="2032" y="2648"/>
                    </a:cubicBezTo>
                    <a:cubicBezTo>
                      <a:pt x="2028" y="2200"/>
                      <a:pt x="2229" y="1176"/>
                      <a:pt x="2169" y="796"/>
                    </a:cubicBezTo>
                    <a:cubicBezTo>
                      <a:pt x="2114" y="457"/>
                      <a:pt x="1024" y="62"/>
                      <a:pt x="939" y="1"/>
                    </a:cubicBezTo>
                    <a:close/>
                  </a:path>
                </a:pathLst>
              </a:custGeom>
              <a:solidFill>
                <a:srgbClr val="CF97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4969856" y="3918989"/>
                <a:ext cx="318311" cy="190108"/>
              </a:xfrm>
              <a:custGeom>
                <a:rect b="b" l="l" r="r" t="t"/>
                <a:pathLst>
                  <a:path extrusionOk="0" h="2251" w="3769">
                    <a:moveTo>
                      <a:pt x="578" y="1"/>
                    </a:moveTo>
                    <a:cubicBezTo>
                      <a:pt x="467" y="138"/>
                      <a:pt x="324" y="294"/>
                      <a:pt x="213" y="492"/>
                    </a:cubicBezTo>
                    <a:cubicBezTo>
                      <a:pt x="1" y="873"/>
                      <a:pt x="288" y="2104"/>
                      <a:pt x="288" y="2104"/>
                    </a:cubicBezTo>
                    <a:lnTo>
                      <a:pt x="711" y="2104"/>
                    </a:lnTo>
                    <a:lnTo>
                      <a:pt x="711" y="996"/>
                    </a:lnTo>
                    <a:cubicBezTo>
                      <a:pt x="711" y="996"/>
                      <a:pt x="1028" y="1865"/>
                      <a:pt x="1293" y="2104"/>
                    </a:cubicBezTo>
                    <a:cubicBezTo>
                      <a:pt x="1411" y="2209"/>
                      <a:pt x="1832" y="2251"/>
                      <a:pt x="2283" y="2251"/>
                    </a:cubicBezTo>
                    <a:cubicBezTo>
                      <a:pt x="2846" y="2251"/>
                      <a:pt x="3454" y="2186"/>
                      <a:pt x="3576" y="2104"/>
                    </a:cubicBezTo>
                    <a:cubicBezTo>
                      <a:pt x="3768" y="1971"/>
                      <a:pt x="3329" y="1619"/>
                      <a:pt x="2981" y="1463"/>
                    </a:cubicBezTo>
                    <a:cubicBezTo>
                      <a:pt x="2931" y="1499"/>
                      <a:pt x="2875" y="1529"/>
                      <a:pt x="2813" y="1548"/>
                    </a:cubicBezTo>
                    <a:cubicBezTo>
                      <a:pt x="2757" y="1565"/>
                      <a:pt x="2699" y="1572"/>
                      <a:pt x="2640" y="1572"/>
                    </a:cubicBezTo>
                    <a:cubicBezTo>
                      <a:pt x="2530" y="1572"/>
                      <a:pt x="2417" y="1547"/>
                      <a:pt x="2314" y="1513"/>
                    </a:cubicBezTo>
                    <a:cubicBezTo>
                      <a:pt x="1587" y="1276"/>
                      <a:pt x="1169" y="670"/>
                      <a:pt x="717" y="149"/>
                    </a:cubicBezTo>
                    <a:cubicBezTo>
                      <a:pt x="674" y="97"/>
                      <a:pt x="628" y="47"/>
                      <a:pt x="5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4564888" y="2080470"/>
                <a:ext cx="599208" cy="352600"/>
              </a:xfrm>
              <a:custGeom>
                <a:rect b="b" l="l" r="r" t="t"/>
                <a:pathLst>
                  <a:path extrusionOk="0" h="4175" w="7095">
                    <a:moveTo>
                      <a:pt x="2348" y="0"/>
                    </a:moveTo>
                    <a:cubicBezTo>
                      <a:pt x="2152" y="150"/>
                      <a:pt x="1927" y="264"/>
                      <a:pt x="1689" y="334"/>
                    </a:cubicBezTo>
                    <a:cubicBezTo>
                      <a:pt x="1777" y="257"/>
                      <a:pt x="1848" y="162"/>
                      <a:pt x="1895" y="55"/>
                    </a:cubicBezTo>
                    <a:lnTo>
                      <a:pt x="1895" y="55"/>
                    </a:lnTo>
                    <a:cubicBezTo>
                      <a:pt x="1787" y="103"/>
                      <a:pt x="1671" y="126"/>
                      <a:pt x="1554" y="126"/>
                    </a:cubicBezTo>
                    <a:cubicBezTo>
                      <a:pt x="1459" y="126"/>
                      <a:pt x="1364" y="111"/>
                      <a:pt x="1274" y="82"/>
                    </a:cubicBezTo>
                    <a:cubicBezTo>
                      <a:pt x="1222" y="91"/>
                      <a:pt x="1170" y="96"/>
                      <a:pt x="1118" y="96"/>
                    </a:cubicBezTo>
                    <a:cubicBezTo>
                      <a:pt x="1039" y="96"/>
                      <a:pt x="960" y="85"/>
                      <a:pt x="882" y="62"/>
                    </a:cubicBezTo>
                    <a:lnTo>
                      <a:pt x="882" y="62"/>
                    </a:lnTo>
                    <a:cubicBezTo>
                      <a:pt x="945" y="216"/>
                      <a:pt x="1008" y="369"/>
                      <a:pt x="1071" y="524"/>
                    </a:cubicBezTo>
                    <a:cubicBezTo>
                      <a:pt x="1097" y="586"/>
                      <a:pt x="1127" y="654"/>
                      <a:pt x="1181" y="682"/>
                    </a:cubicBezTo>
                    <a:cubicBezTo>
                      <a:pt x="1201" y="692"/>
                      <a:pt x="1222" y="696"/>
                      <a:pt x="1243" y="696"/>
                    </a:cubicBezTo>
                    <a:cubicBezTo>
                      <a:pt x="1269" y="696"/>
                      <a:pt x="1295" y="690"/>
                      <a:pt x="1321" y="684"/>
                    </a:cubicBezTo>
                    <a:cubicBezTo>
                      <a:pt x="1344" y="678"/>
                      <a:pt x="1365" y="671"/>
                      <a:pt x="1388" y="665"/>
                    </a:cubicBezTo>
                    <a:lnTo>
                      <a:pt x="1388" y="665"/>
                    </a:lnTo>
                    <a:cubicBezTo>
                      <a:pt x="1293" y="787"/>
                      <a:pt x="1192" y="902"/>
                      <a:pt x="1063" y="968"/>
                    </a:cubicBezTo>
                    <a:cubicBezTo>
                      <a:pt x="927" y="1037"/>
                      <a:pt x="771" y="1047"/>
                      <a:pt x="637" y="1118"/>
                    </a:cubicBezTo>
                    <a:cubicBezTo>
                      <a:pt x="530" y="1175"/>
                      <a:pt x="443" y="1266"/>
                      <a:pt x="341" y="1332"/>
                    </a:cubicBezTo>
                    <a:cubicBezTo>
                      <a:pt x="275" y="1375"/>
                      <a:pt x="197" y="1407"/>
                      <a:pt x="120" y="1407"/>
                    </a:cubicBezTo>
                    <a:cubicBezTo>
                      <a:pt x="79" y="1407"/>
                      <a:pt x="39" y="1398"/>
                      <a:pt x="0" y="1377"/>
                    </a:cubicBezTo>
                    <a:lnTo>
                      <a:pt x="0" y="1377"/>
                    </a:lnTo>
                    <a:cubicBezTo>
                      <a:pt x="36" y="1540"/>
                      <a:pt x="95" y="1696"/>
                      <a:pt x="172" y="1841"/>
                    </a:cubicBezTo>
                    <a:cubicBezTo>
                      <a:pt x="197" y="1886"/>
                      <a:pt x="224" y="1931"/>
                      <a:pt x="262" y="1961"/>
                    </a:cubicBezTo>
                    <a:cubicBezTo>
                      <a:pt x="297" y="1989"/>
                      <a:pt x="339" y="2001"/>
                      <a:pt x="380" y="2007"/>
                    </a:cubicBezTo>
                    <a:cubicBezTo>
                      <a:pt x="396" y="2009"/>
                      <a:pt x="411" y="2010"/>
                      <a:pt x="427" y="2010"/>
                    </a:cubicBezTo>
                    <a:cubicBezTo>
                      <a:pt x="592" y="2010"/>
                      <a:pt x="741" y="1900"/>
                      <a:pt x="857" y="1770"/>
                    </a:cubicBezTo>
                    <a:cubicBezTo>
                      <a:pt x="985" y="1629"/>
                      <a:pt x="1091" y="1460"/>
                      <a:pt x="1237" y="1342"/>
                    </a:cubicBezTo>
                    <a:cubicBezTo>
                      <a:pt x="1279" y="1308"/>
                      <a:pt x="1324" y="1280"/>
                      <a:pt x="1370" y="1253"/>
                    </a:cubicBezTo>
                    <a:lnTo>
                      <a:pt x="1370" y="1253"/>
                    </a:lnTo>
                    <a:cubicBezTo>
                      <a:pt x="1318" y="1373"/>
                      <a:pt x="1279" y="1503"/>
                      <a:pt x="1226" y="1623"/>
                    </a:cubicBezTo>
                    <a:cubicBezTo>
                      <a:pt x="1083" y="1952"/>
                      <a:pt x="824" y="2207"/>
                      <a:pt x="518" y="2319"/>
                    </a:cubicBezTo>
                    <a:cubicBezTo>
                      <a:pt x="607" y="2454"/>
                      <a:pt x="697" y="2589"/>
                      <a:pt x="786" y="2724"/>
                    </a:cubicBezTo>
                    <a:cubicBezTo>
                      <a:pt x="821" y="2777"/>
                      <a:pt x="859" y="2832"/>
                      <a:pt x="913" y="2858"/>
                    </a:cubicBezTo>
                    <a:cubicBezTo>
                      <a:pt x="936" y="2869"/>
                      <a:pt x="959" y="2873"/>
                      <a:pt x="984" y="2873"/>
                    </a:cubicBezTo>
                    <a:cubicBezTo>
                      <a:pt x="1019" y="2873"/>
                      <a:pt x="1055" y="2864"/>
                      <a:pt x="1089" y="2853"/>
                    </a:cubicBezTo>
                    <a:cubicBezTo>
                      <a:pt x="1266" y="2796"/>
                      <a:pt x="1432" y="2697"/>
                      <a:pt x="1572" y="2562"/>
                    </a:cubicBezTo>
                    <a:lnTo>
                      <a:pt x="1572" y="2562"/>
                    </a:lnTo>
                    <a:cubicBezTo>
                      <a:pt x="1498" y="2757"/>
                      <a:pt x="1376" y="2926"/>
                      <a:pt x="1224" y="3045"/>
                    </a:cubicBezTo>
                    <a:cubicBezTo>
                      <a:pt x="1260" y="3165"/>
                      <a:pt x="1297" y="3286"/>
                      <a:pt x="1368" y="3383"/>
                    </a:cubicBezTo>
                    <a:cubicBezTo>
                      <a:pt x="1428" y="3465"/>
                      <a:pt x="1518" y="3526"/>
                      <a:pt x="1605" y="3526"/>
                    </a:cubicBezTo>
                    <a:cubicBezTo>
                      <a:pt x="1622" y="3526"/>
                      <a:pt x="1638" y="3524"/>
                      <a:pt x="1654" y="3519"/>
                    </a:cubicBezTo>
                    <a:cubicBezTo>
                      <a:pt x="1717" y="3502"/>
                      <a:pt x="1788" y="3456"/>
                      <a:pt x="1846" y="3456"/>
                    </a:cubicBezTo>
                    <a:cubicBezTo>
                      <a:pt x="1874" y="3456"/>
                      <a:pt x="1899" y="3467"/>
                      <a:pt x="1918" y="3497"/>
                    </a:cubicBezTo>
                    <a:cubicBezTo>
                      <a:pt x="1936" y="3525"/>
                      <a:pt x="1939" y="3561"/>
                      <a:pt x="1947" y="3592"/>
                    </a:cubicBezTo>
                    <a:cubicBezTo>
                      <a:pt x="1978" y="3715"/>
                      <a:pt x="2087" y="3796"/>
                      <a:pt x="2194" y="3826"/>
                    </a:cubicBezTo>
                    <a:cubicBezTo>
                      <a:pt x="2302" y="3856"/>
                      <a:pt x="2411" y="3845"/>
                      <a:pt x="2520" y="3854"/>
                    </a:cubicBezTo>
                    <a:cubicBezTo>
                      <a:pt x="2552" y="3856"/>
                      <a:pt x="2586" y="3860"/>
                      <a:pt x="2612" y="3882"/>
                    </a:cubicBezTo>
                    <a:cubicBezTo>
                      <a:pt x="2647" y="3911"/>
                      <a:pt x="2660" y="3962"/>
                      <a:pt x="2684" y="4004"/>
                    </a:cubicBezTo>
                    <a:cubicBezTo>
                      <a:pt x="2757" y="4135"/>
                      <a:pt x="2913" y="4159"/>
                      <a:pt x="3046" y="4168"/>
                    </a:cubicBezTo>
                    <a:cubicBezTo>
                      <a:pt x="3102" y="4172"/>
                      <a:pt x="3161" y="4175"/>
                      <a:pt x="3220" y="4175"/>
                    </a:cubicBezTo>
                    <a:cubicBezTo>
                      <a:pt x="3414" y="4175"/>
                      <a:pt x="3608" y="4142"/>
                      <a:pt x="3736" y="3990"/>
                    </a:cubicBezTo>
                    <a:cubicBezTo>
                      <a:pt x="3810" y="3904"/>
                      <a:pt x="3860" y="3780"/>
                      <a:pt x="3962" y="3745"/>
                    </a:cubicBezTo>
                    <a:cubicBezTo>
                      <a:pt x="3982" y="3738"/>
                      <a:pt x="4002" y="3735"/>
                      <a:pt x="4023" y="3735"/>
                    </a:cubicBezTo>
                    <a:cubicBezTo>
                      <a:pt x="4084" y="3735"/>
                      <a:pt x="4148" y="3760"/>
                      <a:pt x="4208" y="3783"/>
                    </a:cubicBezTo>
                    <a:cubicBezTo>
                      <a:pt x="4508" y="3895"/>
                      <a:pt x="4822" y="3953"/>
                      <a:pt x="5133" y="3953"/>
                    </a:cubicBezTo>
                    <a:cubicBezTo>
                      <a:pt x="5165" y="3953"/>
                      <a:pt x="5198" y="3953"/>
                      <a:pt x="5230" y="3951"/>
                    </a:cubicBezTo>
                    <a:cubicBezTo>
                      <a:pt x="5246" y="3950"/>
                      <a:pt x="5265" y="3948"/>
                      <a:pt x="5282" y="3945"/>
                    </a:cubicBezTo>
                    <a:cubicBezTo>
                      <a:pt x="5339" y="3985"/>
                      <a:pt x="5394" y="4026"/>
                      <a:pt x="5457" y="4048"/>
                    </a:cubicBezTo>
                    <a:cubicBezTo>
                      <a:pt x="5495" y="4062"/>
                      <a:pt x="5533" y="4068"/>
                      <a:pt x="5570" y="4068"/>
                    </a:cubicBezTo>
                    <a:cubicBezTo>
                      <a:pt x="5729" y="4068"/>
                      <a:pt x="5881" y="3959"/>
                      <a:pt x="6013" y="3854"/>
                    </a:cubicBezTo>
                    <a:cubicBezTo>
                      <a:pt x="6342" y="3592"/>
                      <a:pt x="6671" y="3331"/>
                      <a:pt x="6999" y="3070"/>
                    </a:cubicBezTo>
                    <a:cubicBezTo>
                      <a:pt x="6891" y="3066"/>
                      <a:pt x="6870" y="2891"/>
                      <a:pt x="6836" y="2771"/>
                    </a:cubicBezTo>
                    <a:cubicBezTo>
                      <a:pt x="6805" y="2661"/>
                      <a:pt x="6736" y="2569"/>
                      <a:pt x="6675" y="2475"/>
                    </a:cubicBezTo>
                    <a:cubicBezTo>
                      <a:pt x="6619" y="2390"/>
                      <a:pt x="6571" y="2299"/>
                      <a:pt x="6527" y="2206"/>
                    </a:cubicBezTo>
                    <a:lnTo>
                      <a:pt x="6527" y="2206"/>
                    </a:lnTo>
                    <a:cubicBezTo>
                      <a:pt x="6578" y="2229"/>
                      <a:pt x="6632" y="2242"/>
                      <a:pt x="6686" y="2242"/>
                    </a:cubicBezTo>
                    <a:cubicBezTo>
                      <a:pt x="6700" y="2242"/>
                      <a:pt x="6714" y="2241"/>
                      <a:pt x="6727" y="2239"/>
                    </a:cubicBezTo>
                    <a:cubicBezTo>
                      <a:pt x="6907" y="2219"/>
                      <a:pt x="7062" y="2057"/>
                      <a:pt x="7094" y="1853"/>
                    </a:cubicBezTo>
                    <a:cubicBezTo>
                      <a:pt x="6813" y="1728"/>
                      <a:pt x="6654" y="1368"/>
                      <a:pt x="6602" y="1030"/>
                    </a:cubicBezTo>
                    <a:cubicBezTo>
                      <a:pt x="6576" y="870"/>
                      <a:pt x="6568" y="710"/>
                      <a:pt x="6560" y="549"/>
                    </a:cubicBezTo>
                    <a:cubicBezTo>
                      <a:pt x="6489" y="676"/>
                      <a:pt x="6407" y="797"/>
                      <a:pt x="6338" y="924"/>
                    </a:cubicBezTo>
                    <a:cubicBezTo>
                      <a:pt x="6198" y="1175"/>
                      <a:pt x="6105" y="1491"/>
                      <a:pt x="6247" y="1741"/>
                    </a:cubicBezTo>
                    <a:cubicBezTo>
                      <a:pt x="6227" y="1743"/>
                      <a:pt x="6206" y="1744"/>
                      <a:pt x="6186" y="1744"/>
                    </a:cubicBezTo>
                    <a:cubicBezTo>
                      <a:pt x="5979" y="1744"/>
                      <a:pt x="5774" y="1647"/>
                      <a:pt x="5645" y="1486"/>
                    </a:cubicBezTo>
                    <a:lnTo>
                      <a:pt x="5645" y="1486"/>
                    </a:lnTo>
                    <a:cubicBezTo>
                      <a:pt x="5677" y="1714"/>
                      <a:pt x="5761" y="1935"/>
                      <a:pt x="5886" y="2127"/>
                    </a:cubicBezTo>
                    <a:cubicBezTo>
                      <a:pt x="5757" y="2146"/>
                      <a:pt x="5627" y="2155"/>
                      <a:pt x="5498" y="2155"/>
                    </a:cubicBezTo>
                    <a:cubicBezTo>
                      <a:pt x="4942" y="2155"/>
                      <a:pt x="4387" y="1985"/>
                      <a:pt x="3930" y="1669"/>
                    </a:cubicBezTo>
                    <a:cubicBezTo>
                      <a:pt x="3858" y="1706"/>
                      <a:pt x="3800" y="1770"/>
                      <a:pt x="3773" y="1846"/>
                    </a:cubicBezTo>
                    <a:cubicBezTo>
                      <a:pt x="3776" y="1623"/>
                      <a:pt x="3778" y="1399"/>
                      <a:pt x="3780" y="1176"/>
                    </a:cubicBezTo>
                    <a:lnTo>
                      <a:pt x="3780" y="1176"/>
                    </a:lnTo>
                    <a:cubicBezTo>
                      <a:pt x="3654" y="1373"/>
                      <a:pt x="3528" y="1571"/>
                      <a:pt x="3402" y="1769"/>
                    </a:cubicBezTo>
                    <a:cubicBezTo>
                      <a:pt x="3385" y="1796"/>
                      <a:pt x="3367" y="1824"/>
                      <a:pt x="3340" y="1841"/>
                    </a:cubicBezTo>
                    <a:cubicBezTo>
                      <a:pt x="3309" y="1861"/>
                      <a:pt x="3273" y="1864"/>
                      <a:pt x="3236" y="1864"/>
                    </a:cubicBezTo>
                    <a:cubicBezTo>
                      <a:pt x="3227" y="1864"/>
                      <a:pt x="3218" y="1864"/>
                      <a:pt x="3209" y="1864"/>
                    </a:cubicBezTo>
                    <a:cubicBezTo>
                      <a:pt x="3011" y="1856"/>
                      <a:pt x="2812" y="1848"/>
                      <a:pt x="2614" y="1841"/>
                    </a:cubicBezTo>
                    <a:cubicBezTo>
                      <a:pt x="2797" y="1541"/>
                      <a:pt x="2943" y="1217"/>
                      <a:pt x="3046" y="881"/>
                    </a:cubicBezTo>
                    <a:lnTo>
                      <a:pt x="3046" y="881"/>
                    </a:lnTo>
                    <a:cubicBezTo>
                      <a:pt x="2697" y="1154"/>
                      <a:pt x="2393" y="1483"/>
                      <a:pt x="2147" y="1852"/>
                    </a:cubicBezTo>
                    <a:cubicBezTo>
                      <a:pt x="2265" y="1625"/>
                      <a:pt x="2359" y="1384"/>
                      <a:pt x="2425" y="1137"/>
                    </a:cubicBezTo>
                    <a:lnTo>
                      <a:pt x="2425" y="1137"/>
                    </a:lnTo>
                    <a:cubicBezTo>
                      <a:pt x="2204" y="1374"/>
                      <a:pt x="1978" y="1620"/>
                      <a:pt x="1864" y="1923"/>
                    </a:cubicBezTo>
                    <a:cubicBezTo>
                      <a:pt x="1994" y="1274"/>
                      <a:pt x="2155" y="633"/>
                      <a:pt x="23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35" name="Google Shape;1035;p9"/>
              <p:cNvSpPr/>
              <p:nvPr/>
            </p:nvSpPr>
            <p:spPr>
              <a:xfrm>
                <a:off x="4672401" y="1969838"/>
                <a:ext cx="446514" cy="294241"/>
              </a:xfrm>
              <a:custGeom>
                <a:rect b="b" l="l" r="r" t="t"/>
                <a:pathLst>
                  <a:path extrusionOk="0" h="3484" w="5287">
                    <a:moveTo>
                      <a:pt x="2881" y="0"/>
                    </a:moveTo>
                    <a:cubicBezTo>
                      <a:pt x="2791" y="0"/>
                      <a:pt x="2701" y="7"/>
                      <a:pt x="2613" y="17"/>
                    </a:cubicBezTo>
                    <a:cubicBezTo>
                      <a:pt x="2388" y="43"/>
                      <a:pt x="2159" y="94"/>
                      <a:pt x="1978" y="241"/>
                    </a:cubicBezTo>
                    <a:cubicBezTo>
                      <a:pt x="1863" y="335"/>
                      <a:pt x="1766" y="466"/>
                      <a:pt x="1631" y="516"/>
                    </a:cubicBezTo>
                    <a:cubicBezTo>
                      <a:pt x="1580" y="533"/>
                      <a:pt x="1528" y="539"/>
                      <a:pt x="1475" y="539"/>
                    </a:cubicBezTo>
                    <a:cubicBezTo>
                      <a:pt x="1396" y="539"/>
                      <a:pt x="1314" y="527"/>
                      <a:pt x="1234" y="527"/>
                    </a:cubicBezTo>
                    <a:cubicBezTo>
                      <a:pt x="1197" y="527"/>
                      <a:pt x="1159" y="530"/>
                      <a:pt x="1123" y="537"/>
                    </a:cubicBezTo>
                    <a:cubicBezTo>
                      <a:pt x="823" y="601"/>
                      <a:pt x="673" y="965"/>
                      <a:pt x="444" y="1185"/>
                    </a:cubicBezTo>
                    <a:cubicBezTo>
                      <a:pt x="319" y="1306"/>
                      <a:pt x="164" y="1381"/>
                      <a:pt x="1" y="1410"/>
                    </a:cubicBezTo>
                    <a:cubicBezTo>
                      <a:pt x="92" y="1440"/>
                      <a:pt x="187" y="1455"/>
                      <a:pt x="282" y="1455"/>
                    </a:cubicBezTo>
                    <a:cubicBezTo>
                      <a:pt x="399" y="1455"/>
                      <a:pt x="515" y="1432"/>
                      <a:pt x="622" y="1384"/>
                    </a:cubicBezTo>
                    <a:lnTo>
                      <a:pt x="622" y="1384"/>
                    </a:lnTo>
                    <a:cubicBezTo>
                      <a:pt x="575" y="1491"/>
                      <a:pt x="504" y="1586"/>
                      <a:pt x="416" y="1663"/>
                    </a:cubicBezTo>
                    <a:cubicBezTo>
                      <a:pt x="654" y="1593"/>
                      <a:pt x="879" y="1479"/>
                      <a:pt x="1076" y="1328"/>
                    </a:cubicBezTo>
                    <a:lnTo>
                      <a:pt x="1076" y="1328"/>
                    </a:lnTo>
                    <a:cubicBezTo>
                      <a:pt x="882" y="1961"/>
                      <a:pt x="721" y="2603"/>
                      <a:pt x="591" y="3252"/>
                    </a:cubicBezTo>
                    <a:cubicBezTo>
                      <a:pt x="705" y="2949"/>
                      <a:pt x="931" y="2702"/>
                      <a:pt x="1152" y="2465"/>
                    </a:cubicBezTo>
                    <a:lnTo>
                      <a:pt x="1152" y="2465"/>
                    </a:lnTo>
                    <a:cubicBezTo>
                      <a:pt x="1086" y="2712"/>
                      <a:pt x="992" y="2953"/>
                      <a:pt x="874" y="3181"/>
                    </a:cubicBezTo>
                    <a:cubicBezTo>
                      <a:pt x="1120" y="2812"/>
                      <a:pt x="1424" y="2482"/>
                      <a:pt x="1773" y="2208"/>
                    </a:cubicBezTo>
                    <a:lnTo>
                      <a:pt x="1773" y="2208"/>
                    </a:lnTo>
                    <a:cubicBezTo>
                      <a:pt x="1670" y="2546"/>
                      <a:pt x="1524" y="2870"/>
                      <a:pt x="1341" y="3170"/>
                    </a:cubicBezTo>
                    <a:cubicBezTo>
                      <a:pt x="1539" y="3177"/>
                      <a:pt x="1738" y="3184"/>
                      <a:pt x="1936" y="3192"/>
                    </a:cubicBezTo>
                    <a:cubicBezTo>
                      <a:pt x="1947" y="3192"/>
                      <a:pt x="1959" y="3193"/>
                      <a:pt x="1970" y="3193"/>
                    </a:cubicBezTo>
                    <a:cubicBezTo>
                      <a:pt x="2005" y="3193"/>
                      <a:pt x="2039" y="3189"/>
                      <a:pt x="2067" y="3170"/>
                    </a:cubicBezTo>
                    <a:cubicBezTo>
                      <a:pt x="2094" y="3153"/>
                      <a:pt x="2112" y="3125"/>
                      <a:pt x="2129" y="3097"/>
                    </a:cubicBezTo>
                    <a:cubicBezTo>
                      <a:pt x="2256" y="2900"/>
                      <a:pt x="2381" y="2701"/>
                      <a:pt x="2507" y="2504"/>
                    </a:cubicBezTo>
                    <a:lnTo>
                      <a:pt x="2507" y="2504"/>
                    </a:lnTo>
                    <a:cubicBezTo>
                      <a:pt x="2505" y="2728"/>
                      <a:pt x="2503" y="2951"/>
                      <a:pt x="2501" y="3175"/>
                    </a:cubicBezTo>
                    <a:cubicBezTo>
                      <a:pt x="2528" y="3099"/>
                      <a:pt x="2585" y="3034"/>
                      <a:pt x="2657" y="2998"/>
                    </a:cubicBezTo>
                    <a:cubicBezTo>
                      <a:pt x="3113" y="3314"/>
                      <a:pt x="3668" y="3483"/>
                      <a:pt x="4223" y="3483"/>
                    </a:cubicBezTo>
                    <a:cubicBezTo>
                      <a:pt x="4354" y="3483"/>
                      <a:pt x="4484" y="3474"/>
                      <a:pt x="4613" y="3455"/>
                    </a:cubicBezTo>
                    <a:cubicBezTo>
                      <a:pt x="4488" y="3263"/>
                      <a:pt x="4404" y="3043"/>
                      <a:pt x="4372" y="2815"/>
                    </a:cubicBezTo>
                    <a:lnTo>
                      <a:pt x="4372" y="2815"/>
                    </a:lnTo>
                    <a:cubicBezTo>
                      <a:pt x="4502" y="2977"/>
                      <a:pt x="4708" y="3073"/>
                      <a:pt x="4915" y="3073"/>
                    </a:cubicBezTo>
                    <a:cubicBezTo>
                      <a:pt x="4934" y="3073"/>
                      <a:pt x="4954" y="3072"/>
                      <a:pt x="4974" y="3070"/>
                    </a:cubicBezTo>
                    <a:cubicBezTo>
                      <a:pt x="4832" y="2820"/>
                      <a:pt x="4925" y="2503"/>
                      <a:pt x="5065" y="2252"/>
                    </a:cubicBezTo>
                    <a:cubicBezTo>
                      <a:pt x="5134" y="2126"/>
                      <a:pt x="5216" y="2004"/>
                      <a:pt x="5287" y="1878"/>
                    </a:cubicBezTo>
                    <a:cubicBezTo>
                      <a:pt x="5277" y="1697"/>
                      <a:pt x="5268" y="1516"/>
                      <a:pt x="5233" y="1337"/>
                    </a:cubicBezTo>
                    <a:cubicBezTo>
                      <a:pt x="5169" y="1001"/>
                      <a:pt x="4983" y="650"/>
                      <a:pt x="4693" y="563"/>
                    </a:cubicBezTo>
                    <a:cubicBezTo>
                      <a:pt x="4658" y="552"/>
                      <a:pt x="4621" y="546"/>
                      <a:pt x="4590" y="523"/>
                    </a:cubicBezTo>
                    <a:cubicBezTo>
                      <a:pt x="4549" y="493"/>
                      <a:pt x="4525" y="443"/>
                      <a:pt x="4495" y="398"/>
                    </a:cubicBezTo>
                    <a:cubicBezTo>
                      <a:pt x="4397" y="256"/>
                      <a:pt x="4237" y="192"/>
                      <a:pt x="4082" y="192"/>
                    </a:cubicBezTo>
                    <a:cubicBezTo>
                      <a:pt x="4051" y="192"/>
                      <a:pt x="4021" y="194"/>
                      <a:pt x="3991" y="199"/>
                    </a:cubicBezTo>
                    <a:cubicBezTo>
                      <a:pt x="3889" y="216"/>
                      <a:pt x="3794" y="257"/>
                      <a:pt x="3703" y="307"/>
                    </a:cubicBezTo>
                    <a:cubicBezTo>
                      <a:pt x="3584" y="188"/>
                      <a:pt x="3437" y="103"/>
                      <a:pt x="3284" y="56"/>
                    </a:cubicBezTo>
                    <a:cubicBezTo>
                      <a:pt x="3152" y="15"/>
                      <a:pt x="3016" y="0"/>
                      <a:pt x="2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36" name="Google Shape;1036;p9"/>
              <p:cNvSpPr/>
              <p:nvPr/>
            </p:nvSpPr>
            <p:spPr>
              <a:xfrm>
                <a:off x="4781350" y="2004966"/>
                <a:ext cx="209702" cy="203199"/>
              </a:xfrm>
              <a:custGeom>
                <a:rect b="b" l="l" r="r" t="t"/>
                <a:pathLst>
                  <a:path extrusionOk="0" h="2406" w="2483">
                    <a:moveTo>
                      <a:pt x="2483" y="0"/>
                    </a:moveTo>
                    <a:cubicBezTo>
                      <a:pt x="2481" y="0"/>
                      <a:pt x="2474" y="3"/>
                      <a:pt x="2467" y="6"/>
                    </a:cubicBezTo>
                    <a:cubicBezTo>
                      <a:pt x="2456" y="10"/>
                      <a:pt x="2442" y="15"/>
                      <a:pt x="2429" y="21"/>
                    </a:cubicBezTo>
                    <a:cubicBezTo>
                      <a:pt x="2409" y="29"/>
                      <a:pt x="2387" y="39"/>
                      <a:pt x="2367" y="47"/>
                    </a:cubicBezTo>
                    <a:cubicBezTo>
                      <a:pt x="2330" y="62"/>
                      <a:pt x="2292" y="77"/>
                      <a:pt x="2255" y="93"/>
                    </a:cubicBezTo>
                    <a:lnTo>
                      <a:pt x="2145" y="144"/>
                    </a:lnTo>
                    <a:lnTo>
                      <a:pt x="2089" y="169"/>
                    </a:lnTo>
                    <a:cubicBezTo>
                      <a:pt x="2071" y="178"/>
                      <a:pt x="2053" y="187"/>
                      <a:pt x="2034" y="196"/>
                    </a:cubicBezTo>
                    <a:lnTo>
                      <a:pt x="1928" y="253"/>
                    </a:lnTo>
                    <a:lnTo>
                      <a:pt x="1859" y="291"/>
                    </a:lnTo>
                    <a:lnTo>
                      <a:pt x="1792" y="331"/>
                    </a:lnTo>
                    <a:cubicBezTo>
                      <a:pt x="1748" y="358"/>
                      <a:pt x="1703" y="385"/>
                      <a:pt x="1659" y="414"/>
                    </a:cubicBezTo>
                    <a:lnTo>
                      <a:pt x="1532" y="503"/>
                    </a:lnTo>
                    <a:lnTo>
                      <a:pt x="1500" y="525"/>
                    </a:lnTo>
                    <a:cubicBezTo>
                      <a:pt x="1488" y="533"/>
                      <a:pt x="1479" y="541"/>
                      <a:pt x="1469" y="549"/>
                    </a:cubicBezTo>
                    <a:lnTo>
                      <a:pt x="1407" y="597"/>
                    </a:lnTo>
                    <a:lnTo>
                      <a:pt x="1331" y="657"/>
                    </a:lnTo>
                    <a:cubicBezTo>
                      <a:pt x="1306" y="677"/>
                      <a:pt x="1283" y="699"/>
                      <a:pt x="1258" y="720"/>
                    </a:cubicBezTo>
                    <a:cubicBezTo>
                      <a:pt x="1210" y="763"/>
                      <a:pt x="1160" y="804"/>
                      <a:pt x="1115" y="850"/>
                    </a:cubicBezTo>
                    <a:lnTo>
                      <a:pt x="1010" y="951"/>
                    </a:lnTo>
                    <a:lnTo>
                      <a:pt x="909" y="1056"/>
                    </a:lnTo>
                    <a:cubicBezTo>
                      <a:pt x="893" y="1074"/>
                      <a:pt x="876" y="1091"/>
                      <a:pt x="860" y="1109"/>
                    </a:cubicBezTo>
                    <a:lnTo>
                      <a:pt x="813" y="1164"/>
                    </a:lnTo>
                    <a:cubicBezTo>
                      <a:pt x="781" y="1201"/>
                      <a:pt x="749" y="1237"/>
                      <a:pt x="717" y="1274"/>
                    </a:cubicBezTo>
                    <a:lnTo>
                      <a:pt x="609" y="1410"/>
                    </a:lnTo>
                    <a:cubicBezTo>
                      <a:pt x="590" y="1432"/>
                      <a:pt x="573" y="1456"/>
                      <a:pt x="556" y="1479"/>
                    </a:cubicBezTo>
                    <a:lnTo>
                      <a:pt x="504" y="1549"/>
                    </a:lnTo>
                    <a:cubicBezTo>
                      <a:pt x="487" y="1573"/>
                      <a:pt x="469" y="1597"/>
                      <a:pt x="452" y="1621"/>
                    </a:cubicBezTo>
                    <a:lnTo>
                      <a:pt x="403" y="1694"/>
                    </a:lnTo>
                    <a:cubicBezTo>
                      <a:pt x="371" y="1744"/>
                      <a:pt x="337" y="1792"/>
                      <a:pt x="308" y="1843"/>
                    </a:cubicBezTo>
                    <a:lnTo>
                      <a:pt x="216" y="1996"/>
                    </a:lnTo>
                    <a:lnTo>
                      <a:pt x="132" y="2151"/>
                    </a:lnTo>
                    <a:cubicBezTo>
                      <a:pt x="105" y="2199"/>
                      <a:pt x="80" y="2249"/>
                      <a:pt x="54" y="2298"/>
                    </a:cubicBezTo>
                    <a:cubicBezTo>
                      <a:pt x="34" y="2333"/>
                      <a:pt x="17" y="2373"/>
                      <a:pt x="0" y="2406"/>
                    </a:cubicBezTo>
                    <a:cubicBezTo>
                      <a:pt x="12" y="2385"/>
                      <a:pt x="20" y="2372"/>
                      <a:pt x="27" y="2358"/>
                    </a:cubicBezTo>
                    <a:lnTo>
                      <a:pt x="76" y="2265"/>
                    </a:lnTo>
                    <a:lnTo>
                      <a:pt x="107" y="2208"/>
                    </a:lnTo>
                    <a:cubicBezTo>
                      <a:pt x="116" y="2190"/>
                      <a:pt x="128" y="2171"/>
                      <a:pt x="138" y="2153"/>
                    </a:cubicBezTo>
                    <a:lnTo>
                      <a:pt x="202" y="2041"/>
                    </a:lnTo>
                    <a:lnTo>
                      <a:pt x="222" y="2003"/>
                    </a:lnTo>
                    <a:cubicBezTo>
                      <a:pt x="230" y="1989"/>
                      <a:pt x="237" y="1977"/>
                      <a:pt x="244" y="1965"/>
                    </a:cubicBezTo>
                    <a:lnTo>
                      <a:pt x="288" y="1891"/>
                    </a:lnTo>
                    <a:lnTo>
                      <a:pt x="336" y="1814"/>
                    </a:lnTo>
                    <a:cubicBezTo>
                      <a:pt x="351" y="1788"/>
                      <a:pt x="368" y="1763"/>
                      <a:pt x="385" y="1739"/>
                    </a:cubicBezTo>
                    <a:lnTo>
                      <a:pt x="435" y="1663"/>
                    </a:lnTo>
                    <a:cubicBezTo>
                      <a:pt x="452" y="1638"/>
                      <a:pt x="468" y="1613"/>
                      <a:pt x="486" y="1588"/>
                    </a:cubicBezTo>
                    <a:cubicBezTo>
                      <a:pt x="524" y="1536"/>
                      <a:pt x="561" y="1482"/>
                      <a:pt x="600" y="1430"/>
                    </a:cubicBezTo>
                    <a:lnTo>
                      <a:pt x="720" y="1276"/>
                    </a:lnTo>
                    <a:cubicBezTo>
                      <a:pt x="760" y="1226"/>
                      <a:pt x="802" y="1179"/>
                      <a:pt x="844" y="1132"/>
                    </a:cubicBezTo>
                    <a:cubicBezTo>
                      <a:pt x="864" y="1107"/>
                      <a:pt x="887" y="1085"/>
                      <a:pt x="908" y="1062"/>
                    </a:cubicBezTo>
                    <a:lnTo>
                      <a:pt x="975" y="994"/>
                    </a:lnTo>
                    <a:lnTo>
                      <a:pt x="1014" y="953"/>
                    </a:lnTo>
                    <a:lnTo>
                      <a:pt x="1056" y="914"/>
                    </a:lnTo>
                    <a:lnTo>
                      <a:pt x="1140" y="835"/>
                    </a:lnTo>
                    <a:cubicBezTo>
                      <a:pt x="1166" y="808"/>
                      <a:pt x="1196" y="783"/>
                      <a:pt x="1225" y="758"/>
                    </a:cubicBezTo>
                    <a:lnTo>
                      <a:pt x="1313" y="683"/>
                    </a:lnTo>
                    <a:cubicBezTo>
                      <a:pt x="1329" y="668"/>
                      <a:pt x="1349" y="656"/>
                      <a:pt x="1366" y="641"/>
                    </a:cubicBezTo>
                    <a:cubicBezTo>
                      <a:pt x="1413" y="605"/>
                      <a:pt x="1460" y="568"/>
                      <a:pt x="1507" y="532"/>
                    </a:cubicBezTo>
                    <a:lnTo>
                      <a:pt x="1653" y="430"/>
                    </a:lnTo>
                    <a:cubicBezTo>
                      <a:pt x="1673" y="416"/>
                      <a:pt x="1694" y="404"/>
                      <a:pt x="1716" y="391"/>
                    </a:cubicBezTo>
                    <a:lnTo>
                      <a:pt x="1778" y="353"/>
                    </a:lnTo>
                    <a:cubicBezTo>
                      <a:pt x="1860" y="301"/>
                      <a:pt x="1945" y="255"/>
                      <a:pt x="2030" y="208"/>
                    </a:cubicBezTo>
                    <a:cubicBezTo>
                      <a:pt x="2062" y="190"/>
                      <a:pt x="2097" y="175"/>
                      <a:pt x="2131" y="159"/>
                    </a:cubicBezTo>
                    <a:lnTo>
                      <a:pt x="2232" y="111"/>
                    </a:lnTo>
                    <a:cubicBezTo>
                      <a:pt x="2265" y="93"/>
                      <a:pt x="2300" y="80"/>
                      <a:pt x="2335" y="64"/>
                    </a:cubicBezTo>
                    <a:lnTo>
                      <a:pt x="2438" y="20"/>
                    </a:lnTo>
                    <a:cubicBezTo>
                      <a:pt x="2445" y="17"/>
                      <a:pt x="2454" y="13"/>
                      <a:pt x="2461" y="10"/>
                    </a:cubicBezTo>
                    <a:cubicBezTo>
                      <a:pt x="2469" y="6"/>
                      <a:pt x="2482" y="0"/>
                      <a:pt x="2483" y="0"/>
                    </a:cubicBezTo>
                    <a:cubicBezTo>
                      <a:pt x="2483" y="0"/>
                      <a:pt x="2483" y="0"/>
                      <a:pt x="2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4978555" y="1984613"/>
                <a:ext cx="129807" cy="218823"/>
              </a:xfrm>
              <a:custGeom>
                <a:rect b="b" l="l" r="r" t="t"/>
                <a:pathLst>
                  <a:path extrusionOk="0" h="2591" w="1537">
                    <a:moveTo>
                      <a:pt x="1" y="1"/>
                    </a:moveTo>
                    <a:cubicBezTo>
                      <a:pt x="12" y="19"/>
                      <a:pt x="19" y="32"/>
                      <a:pt x="27" y="44"/>
                    </a:cubicBezTo>
                    <a:lnTo>
                      <a:pt x="77" y="124"/>
                    </a:lnTo>
                    <a:lnTo>
                      <a:pt x="140" y="223"/>
                    </a:lnTo>
                    <a:cubicBezTo>
                      <a:pt x="161" y="255"/>
                      <a:pt x="181" y="289"/>
                      <a:pt x="205" y="320"/>
                    </a:cubicBezTo>
                    <a:cubicBezTo>
                      <a:pt x="222" y="340"/>
                      <a:pt x="241" y="360"/>
                      <a:pt x="265" y="373"/>
                    </a:cubicBezTo>
                    <a:cubicBezTo>
                      <a:pt x="288" y="387"/>
                      <a:pt x="313" y="396"/>
                      <a:pt x="338" y="403"/>
                    </a:cubicBezTo>
                    <a:cubicBezTo>
                      <a:pt x="365" y="411"/>
                      <a:pt x="392" y="416"/>
                      <a:pt x="417" y="426"/>
                    </a:cubicBezTo>
                    <a:lnTo>
                      <a:pt x="455" y="439"/>
                    </a:lnTo>
                    <a:cubicBezTo>
                      <a:pt x="462" y="441"/>
                      <a:pt x="469" y="443"/>
                      <a:pt x="475" y="445"/>
                    </a:cubicBezTo>
                    <a:lnTo>
                      <a:pt x="493" y="453"/>
                    </a:lnTo>
                    <a:lnTo>
                      <a:pt x="531" y="469"/>
                    </a:lnTo>
                    <a:cubicBezTo>
                      <a:pt x="538" y="472"/>
                      <a:pt x="544" y="474"/>
                      <a:pt x="550" y="477"/>
                    </a:cubicBezTo>
                    <a:lnTo>
                      <a:pt x="568" y="486"/>
                    </a:lnTo>
                    <a:cubicBezTo>
                      <a:pt x="592" y="499"/>
                      <a:pt x="618" y="510"/>
                      <a:pt x="640" y="524"/>
                    </a:cubicBezTo>
                    <a:cubicBezTo>
                      <a:pt x="742" y="584"/>
                      <a:pt x="835" y="658"/>
                      <a:pt x="917" y="743"/>
                    </a:cubicBezTo>
                    <a:cubicBezTo>
                      <a:pt x="997" y="826"/>
                      <a:pt x="1066" y="917"/>
                      <a:pt x="1128" y="1015"/>
                    </a:cubicBezTo>
                    <a:cubicBezTo>
                      <a:pt x="1137" y="1029"/>
                      <a:pt x="1145" y="1045"/>
                      <a:pt x="1155" y="1059"/>
                    </a:cubicBezTo>
                    <a:cubicBezTo>
                      <a:pt x="1163" y="1075"/>
                      <a:pt x="1172" y="1089"/>
                      <a:pt x="1180" y="1104"/>
                    </a:cubicBezTo>
                    <a:lnTo>
                      <a:pt x="1205" y="1150"/>
                    </a:lnTo>
                    <a:lnTo>
                      <a:pt x="1218" y="1172"/>
                    </a:lnTo>
                    <a:lnTo>
                      <a:pt x="1230" y="1196"/>
                    </a:lnTo>
                    <a:lnTo>
                      <a:pt x="1252" y="1242"/>
                    </a:lnTo>
                    <a:cubicBezTo>
                      <a:pt x="1261" y="1258"/>
                      <a:pt x="1268" y="1274"/>
                      <a:pt x="1275" y="1289"/>
                    </a:cubicBezTo>
                    <a:cubicBezTo>
                      <a:pt x="1289" y="1320"/>
                      <a:pt x="1303" y="1353"/>
                      <a:pt x="1316" y="1385"/>
                    </a:cubicBezTo>
                    <a:cubicBezTo>
                      <a:pt x="1324" y="1404"/>
                      <a:pt x="1331" y="1424"/>
                      <a:pt x="1338" y="1443"/>
                    </a:cubicBezTo>
                    <a:cubicBezTo>
                      <a:pt x="1377" y="1543"/>
                      <a:pt x="1410" y="1645"/>
                      <a:pt x="1437" y="1750"/>
                    </a:cubicBezTo>
                    <a:lnTo>
                      <a:pt x="1446" y="1782"/>
                    </a:lnTo>
                    <a:lnTo>
                      <a:pt x="1453" y="1815"/>
                    </a:lnTo>
                    <a:cubicBezTo>
                      <a:pt x="1458" y="1837"/>
                      <a:pt x="1463" y="1858"/>
                      <a:pt x="1467" y="1880"/>
                    </a:cubicBezTo>
                    <a:cubicBezTo>
                      <a:pt x="1486" y="1966"/>
                      <a:pt x="1501" y="2053"/>
                      <a:pt x="1512" y="2140"/>
                    </a:cubicBezTo>
                    <a:cubicBezTo>
                      <a:pt x="1527" y="2275"/>
                      <a:pt x="1532" y="2410"/>
                      <a:pt x="1530" y="2545"/>
                    </a:cubicBezTo>
                    <a:cubicBezTo>
                      <a:pt x="1530" y="2553"/>
                      <a:pt x="1530" y="2563"/>
                      <a:pt x="1530" y="2569"/>
                    </a:cubicBezTo>
                    <a:cubicBezTo>
                      <a:pt x="1530" y="2578"/>
                      <a:pt x="1530" y="2590"/>
                      <a:pt x="1530" y="2590"/>
                    </a:cubicBezTo>
                    <a:cubicBezTo>
                      <a:pt x="1530" y="2590"/>
                      <a:pt x="1530" y="2590"/>
                      <a:pt x="1530" y="2590"/>
                    </a:cubicBezTo>
                    <a:cubicBezTo>
                      <a:pt x="1530" y="2590"/>
                      <a:pt x="1531" y="2583"/>
                      <a:pt x="1532" y="2576"/>
                    </a:cubicBezTo>
                    <a:cubicBezTo>
                      <a:pt x="1532" y="2565"/>
                      <a:pt x="1533" y="2551"/>
                      <a:pt x="1533" y="2539"/>
                    </a:cubicBezTo>
                    <a:cubicBezTo>
                      <a:pt x="1534" y="2518"/>
                      <a:pt x="1534" y="2498"/>
                      <a:pt x="1534" y="2477"/>
                    </a:cubicBezTo>
                    <a:cubicBezTo>
                      <a:pt x="1536" y="2404"/>
                      <a:pt x="1533" y="2330"/>
                      <a:pt x="1530" y="2257"/>
                    </a:cubicBezTo>
                    <a:cubicBezTo>
                      <a:pt x="1525" y="2184"/>
                      <a:pt x="1519" y="2110"/>
                      <a:pt x="1507" y="2038"/>
                    </a:cubicBezTo>
                    <a:cubicBezTo>
                      <a:pt x="1481" y="1851"/>
                      <a:pt x="1433" y="1667"/>
                      <a:pt x="1367" y="1489"/>
                    </a:cubicBezTo>
                    <a:cubicBezTo>
                      <a:pt x="1326" y="1380"/>
                      <a:pt x="1279" y="1273"/>
                      <a:pt x="1225" y="1170"/>
                    </a:cubicBezTo>
                    <a:cubicBezTo>
                      <a:pt x="1182" y="1092"/>
                      <a:pt x="1136" y="1017"/>
                      <a:pt x="1087" y="945"/>
                    </a:cubicBezTo>
                    <a:cubicBezTo>
                      <a:pt x="1036" y="872"/>
                      <a:pt x="980" y="804"/>
                      <a:pt x="919" y="740"/>
                    </a:cubicBezTo>
                    <a:cubicBezTo>
                      <a:pt x="846" y="664"/>
                      <a:pt x="766" y="595"/>
                      <a:pt x="677" y="538"/>
                    </a:cubicBezTo>
                    <a:cubicBezTo>
                      <a:pt x="588" y="479"/>
                      <a:pt x="488" y="435"/>
                      <a:pt x="384" y="407"/>
                    </a:cubicBezTo>
                    <a:cubicBezTo>
                      <a:pt x="359" y="400"/>
                      <a:pt x="333" y="394"/>
                      <a:pt x="308" y="384"/>
                    </a:cubicBezTo>
                    <a:cubicBezTo>
                      <a:pt x="284" y="375"/>
                      <a:pt x="261" y="362"/>
                      <a:pt x="241" y="344"/>
                    </a:cubicBezTo>
                    <a:cubicBezTo>
                      <a:pt x="222" y="327"/>
                      <a:pt x="205" y="306"/>
                      <a:pt x="190" y="285"/>
                    </a:cubicBezTo>
                    <a:lnTo>
                      <a:pt x="145" y="218"/>
                    </a:lnTo>
                    <a:cubicBezTo>
                      <a:pt x="117" y="177"/>
                      <a:pt x="89" y="134"/>
                      <a:pt x="62" y="90"/>
                    </a:cubicBezTo>
                    <a:cubicBezTo>
                      <a:pt x="44" y="60"/>
                      <a:pt x="19" y="2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5035141" y="2051502"/>
                <a:ext cx="39609" cy="166292"/>
              </a:xfrm>
              <a:custGeom>
                <a:rect b="b" l="l" r="r" t="t"/>
                <a:pathLst>
                  <a:path extrusionOk="0" h="1969" w="469">
                    <a:moveTo>
                      <a:pt x="0" y="1"/>
                    </a:moveTo>
                    <a:cubicBezTo>
                      <a:pt x="9" y="12"/>
                      <a:pt x="15" y="20"/>
                      <a:pt x="20" y="27"/>
                    </a:cubicBezTo>
                    <a:cubicBezTo>
                      <a:pt x="32" y="44"/>
                      <a:pt x="45" y="60"/>
                      <a:pt x="57" y="77"/>
                    </a:cubicBezTo>
                    <a:lnTo>
                      <a:pt x="79" y="107"/>
                    </a:lnTo>
                    <a:lnTo>
                      <a:pt x="100" y="139"/>
                    </a:lnTo>
                    <a:lnTo>
                      <a:pt x="143" y="201"/>
                    </a:lnTo>
                    <a:cubicBezTo>
                      <a:pt x="152" y="215"/>
                      <a:pt x="161" y="230"/>
                      <a:pt x="170" y="244"/>
                    </a:cubicBezTo>
                    <a:cubicBezTo>
                      <a:pt x="179" y="259"/>
                      <a:pt x="187" y="273"/>
                      <a:pt x="197" y="288"/>
                    </a:cubicBezTo>
                    <a:cubicBezTo>
                      <a:pt x="205" y="303"/>
                      <a:pt x="215" y="319"/>
                      <a:pt x="222" y="334"/>
                    </a:cubicBezTo>
                    <a:lnTo>
                      <a:pt x="246" y="382"/>
                    </a:lnTo>
                    <a:cubicBezTo>
                      <a:pt x="262" y="414"/>
                      <a:pt x="278" y="445"/>
                      <a:pt x="291" y="478"/>
                    </a:cubicBezTo>
                    <a:lnTo>
                      <a:pt x="314" y="531"/>
                    </a:lnTo>
                    <a:lnTo>
                      <a:pt x="325" y="558"/>
                    </a:lnTo>
                    <a:cubicBezTo>
                      <a:pt x="328" y="566"/>
                      <a:pt x="331" y="576"/>
                      <a:pt x="335" y="585"/>
                    </a:cubicBezTo>
                    <a:cubicBezTo>
                      <a:pt x="347" y="621"/>
                      <a:pt x="361" y="657"/>
                      <a:pt x="373" y="694"/>
                    </a:cubicBezTo>
                    <a:lnTo>
                      <a:pt x="401" y="802"/>
                    </a:lnTo>
                    <a:cubicBezTo>
                      <a:pt x="410" y="838"/>
                      <a:pt x="416" y="875"/>
                      <a:pt x="423" y="912"/>
                    </a:cubicBezTo>
                    <a:cubicBezTo>
                      <a:pt x="425" y="923"/>
                      <a:pt x="428" y="933"/>
                      <a:pt x="429" y="945"/>
                    </a:cubicBezTo>
                    <a:lnTo>
                      <a:pt x="433" y="979"/>
                    </a:lnTo>
                    <a:lnTo>
                      <a:pt x="443" y="1046"/>
                    </a:lnTo>
                    <a:cubicBezTo>
                      <a:pt x="447" y="1068"/>
                      <a:pt x="448" y="1091"/>
                      <a:pt x="450" y="1112"/>
                    </a:cubicBezTo>
                    <a:lnTo>
                      <a:pt x="455" y="1180"/>
                    </a:lnTo>
                    <a:cubicBezTo>
                      <a:pt x="456" y="1186"/>
                      <a:pt x="456" y="1194"/>
                      <a:pt x="456" y="1200"/>
                    </a:cubicBezTo>
                    <a:cubicBezTo>
                      <a:pt x="456" y="1207"/>
                      <a:pt x="455" y="1213"/>
                      <a:pt x="455" y="1220"/>
                    </a:cubicBezTo>
                    <a:lnTo>
                      <a:pt x="457" y="1325"/>
                    </a:lnTo>
                    <a:cubicBezTo>
                      <a:pt x="457" y="1360"/>
                      <a:pt x="455" y="1395"/>
                      <a:pt x="453" y="1430"/>
                    </a:cubicBezTo>
                    <a:cubicBezTo>
                      <a:pt x="453" y="1459"/>
                      <a:pt x="447" y="1488"/>
                      <a:pt x="444" y="1517"/>
                    </a:cubicBezTo>
                    <a:lnTo>
                      <a:pt x="438" y="1559"/>
                    </a:lnTo>
                    <a:cubicBezTo>
                      <a:pt x="436" y="1573"/>
                      <a:pt x="436" y="1588"/>
                      <a:pt x="433" y="1601"/>
                    </a:cubicBezTo>
                    <a:cubicBezTo>
                      <a:pt x="428" y="1630"/>
                      <a:pt x="423" y="1657"/>
                      <a:pt x="417" y="1685"/>
                    </a:cubicBezTo>
                    <a:cubicBezTo>
                      <a:pt x="399" y="1772"/>
                      <a:pt x="374" y="1856"/>
                      <a:pt x="345" y="1939"/>
                    </a:cubicBezTo>
                    <a:cubicBezTo>
                      <a:pt x="344" y="1944"/>
                      <a:pt x="342" y="1950"/>
                      <a:pt x="341" y="1954"/>
                    </a:cubicBezTo>
                    <a:cubicBezTo>
                      <a:pt x="339" y="1960"/>
                      <a:pt x="337" y="1967"/>
                      <a:pt x="337" y="1968"/>
                    </a:cubicBezTo>
                    <a:cubicBezTo>
                      <a:pt x="337" y="1968"/>
                      <a:pt x="339" y="1963"/>
                      <a:pt x="341" y="1959"/>
                    </a:cubicBezTo>
                    <a:cubicBezTo>
                      <a:pt x="344" y="1953"/>
                      <a:pt x="347" y="1943"/>
                      <a:pt x="349" y="1936"/>
                    </a:cubicBezTo>
                    <a:cubicBezTo>
                      <a:pt x="354" y="1924"/>
                      <a:pt x="358" y="1910"/>
                      <a:pt x="362" y="1898"/>
                    </a:cubicBezTo>
                    <a:lnTo>
                      <a:pt x="375" y="1865"/>
                    </a:lnTo>
                    <a:cubicBezTo>
                      <a:pt x="379" y="1854"/>
                      <a:pt x="383" y="1843"/>
                      <a:pt x="386" y="1831"/>
                    </a:cubicBezTo>
                    <a:lnTo>
                      <a:pt x="407" y="1762"/>
                    </a:lnTo>
                    <a:cubicBezTo>
                      <a:pt x="421" y="1717"/>
                      <a:pt x="429" y="1670"/>
                      <a:pt x="439" y="1623"/>
                    </a:cubicBezTo>
                    <a:cubicBezTo>
                      <a:pt x="447" y="1593"/>
                      <a:pt x="450" y="1562"/>
                      <a:pt x="454" y="1531"/>
                    </a:cubicBezTo>
                    <a:lnTo>
                      <a:pt x="459" y="1486"/>
                    </a:lnTo>
                    <a:lnTo>
                      <a:pt x="462" y="1462"/>
                    </a:lnTo>
                    <a:cubicBezTo>
                      <a:pt x="462" y="1455"/>
                      <a:pt x="463" y="1448"/>
                      <a:pt x="463" y="1439"/>
                    </a:cubicBezTo>
                    <a:lnTo>
                      <a:pt x="467" y="1347"/>
                    </a:lnTo>
                    <a:cubicBezTo>
                      <a:pt x="468" y="1331"/>
                      <a:pt x="468" y="1316"/>
                      <a:pt x="467" y="1301"/>
                    </a:cubicBezTo>
                    <a:lnTo>
                      <a:pt x="466" y="1255"/>
                    </a:lnTo>
                    <a:lnTo>
                      <a:pt x="465" y="1198"/>
                    </a:lnTo>
                    <a:lnTo>
                      <a:pt x="460" y="1141"/>
                    </a:lnTo>
                    <a:cubicBezTo>
                      <a:pt x="456" y="1103"/>
                      <a:pt x="454" y="1065"/>
                      <a:pt x="447" y="1028"/>
                    </a:cubicBezTo>
                    <a:lnTo>
                      <a:pt x="434" y="943"/>
                    </a:lnTo>
                    <a:cubicBezTo>
                      <a:pt x="429" y="915"/>
                      <a:pt x="423" y="887"/>
                      <a:pt x="417" y="859"/>
                    </a:cubicBezTo>
                    <a:lnTo>
                      <a:pt x="409" y="817"/>
                    </a:lnTo>
                    <a:cubicBezTo>
                      <a:pt x="405" y="803"/>
                      <a:pt x="401" y="790"/>
                      <a:pt x="397" y="775"/>
                    </a:cubicBezTo>
                    <a:lnTo>
                      <a:pt x="375" y="693"/>
                    </a:lnTo>
                    <a:cubicBezTo>
                      <a:pt x="365" y="660"/>
                      <a:pt x="354" y="627"/>
                      <a:pt x="344" y="595"/>
                    </a:cubicBezTo>
                    <a:cubicBezTo>
                      <a:pt x="333" y="562"/>
                      <a:pt x="320" y="530"/>
                      <a:pt x="308" y="498"/>
                    </a:cubicBezTo>
                    <a:lnTo>
                      <a:pt x="288" y="450"/>
                    </a:lnTo>
                    <a:cubicBezTo>
                      <a:pt x="285" y="442"/>
                      <a:pt x="282" y="434"/>
                      <a:pt x="278" y="426"/>
                    </a:cubicBezTo>
                    <a:lnTo>
                      <a:pt x="267" y="403"/>
                    </a:lnTo>
                    <a:lnTo>
                      <a:pt x="243" y="356"/>
                    </a:lnTo>
                    <a:cubicBezTo>
                      <a:pt x="235" y="340"/>
                      <a:pt x="229" y="324"/>
                      <a:pt x="219" y="309"/>
                    </a:cubicBezTo>
                    <a:lnTo>
                      <a:pt x="165" y="220"/>
                    </a:lnTo>
                    <a:lnTo>
                      <a:pt x="159" y="208"/>
                    </a:lnTo>
                    <a:lnTo>
                      <a:pt x="150" y="198"/>
                    </a:lnTo>
                    <a:lnTo>
                      <a:pt x="136" y="177"/>
                    </a:lnTo>
                    <a:lnTo>
                      <a:pt x="105" y="134"/>
                    </a:lnTo>
                    <a:cubicBezTo>
                      <a:pt x="96" y="121"/>
                      <a:pt x="87" y="107"/>
                      <a:pt x="76" y="94"/>
                    </a:cubicBezTo>
                    <a:cubicBezTo>
                      <a:pt x="67" y="81"/>
                      <a:pt x="57" y="68"/>
                      <a:pt x="47" y="54"/>
                    </a:cubicBezTo>
                    <a:cubicBezTo>
                      <a:pt x="33" y="36"/>
                      <a:pt x="15" y="1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4985734" y="2012990"/>
                <a:ext cx="20691" cy="138253"/>
              </a:xfrm>
              <a:custGeom>
                <a:rect b="b" l="l" r="r" t="t"/>
                <a:pathLst>
                  <a:path extrusionOk="0" h="1637" w="245">
                    <a:moveTo>
                      <a:pt x="25" y="0"/>
                    </a:moveTo>
                    <a:cubicBezTo>
                      <a:pt x="23" y="10"/>
                      <a:pt x="22" y="18"/>
                      <a:pt x="20" y="25"/>
                    </a:cubicBezTo>
                    <a:cubicBezTo>
                      <a:pt x="18" y="41"/>
                      <a:pt x="15" y="58"/>
                      <a:pt x="12" y="73"/>
                    </a:cubicBezTo>
                    <a:cubicBezTo>
                      <a:pt x="11" y="83"/>
                      <a:pt x="9" y="94"/>
                      <a:pt x="8" y="104"/>
                    </a:cubicBezTo>
                    <a:lnTo>
                      <a:pt x="5" y="134"/>
                    </a:lnTo>
                    <a:lnTo>
                      <a:pt x="1" y="194"/>
                    </a:lnTo>
                    <a:cubicBezTo>
                      <a:pt x="0" y="221"/>
                      <a:pt x="2" y="248"/>
                      <a:pt x="1" y="276"/>
                    </a:cubicBezTo>
                    <a:cubicBezTo>
                      <a:pt x="0" y="303"/>
                      <a:pt x="1" y="332"/>
                      <a:pt x="2" y="360"/>
                    </a:cubicBezTo>
                    <a:lnTo>
                      <a:pt x="4" y="402"/>
                    </a:lnTo>
                    <a:cubicBezTo>
                      <a:pt x="4" y="417"/>
                      <a:pt x="6" y="431"/>
                      <a:pt x="7" y="445"/>
                    </a:cubicBezTo>
                    <a:cubicBezTo>
                      <a:pt x="11" y="506"/>
                      <a:pt x="21" y="567"/>
                      <a:pt x="29" y="627"/>
                    </a:cubicBezTo>
                    <a:lnTo>
                      <a:pt x="41" y="716"/>
                    </a:lnTo>
                    <a:lnTo>
                      <a:pt x="56" y="803"/>
                    </a:lnTo>
                    <a:cubicBezTo>
                      <a:pt x="62" y="839"/>
                      <a:pt x="69" y="874"/>
                      <a:pt x="76" y="909"/>
                    </a:cubicBezTo>
                    <a:cubicBezTo>
                      <a:pt x="83" y="944"/>
                      <a:pt x="92" y="979"/>
                      <a:pt x="100" y="1014"/>
                    </a:cubicBezTo>
                    <a:cubicBezTo>
                      <a:pt x="102" y="1025"/>
                      <a:pt x="103" y="1036"/>
                      <a:pt x="105" y="1046"/>
                    </a:cubicBezTo>
                    <a:cubicBezTo>
                      <a:pt x="118" y="1101"/>
                      <a:pt x="132" y="1154"/>
                      <a:pt x="145" y="1208"/>
                    </a:cubicBezTo>
                    <a:cubicBezTo>
                      <a:pt x="151" y="1231"/>
                      <a:pt x="155" y="1254"/>
                      <a:pt x="161" y="1275"/>
                    </a:cubicBezTo>
                    <a:cubicBezTo>
                      <a:pt x="172" y="1320"/>
                      <a:pt x="183" y="1364"/>
                      <a:pt x="193" y="1408"/>
                    </a:cubicBezTo>
                    <a:lnTo>
                      <a:pt x="239" y="1614"/>
                    </a:lnTo>
                    <a:cubicBezTo>
                      <a:pt x="240" y="1618"/>
                      <a:pt x="241" y="1622"/>
                      <a:pt x="242" y="1625"/>
                    </a:cubicBezTo>
                    <a:cubicBezTo>
                      <a:pt x="243" y="1629"/>
                      <a:pt x="245" y="1635"/>
                      <a:pt x="245" y="1636"/>
                    </a:cubicBezTo>
                    <a:cubicBezTo>
                      <a:pt x="245" y="1636"/>
                      <a:pt x="245" y="1632"/>
                      <a:pt x="244" y="1628"/>
                    </a:cubicBezTo>
                    <a:cubicBezTo>
                      <a:pt x="244" y="1623"/>
                      <a:pt x="242" y="1616"/>
                      <a:pt x="241" y="1610"/>
                    </a:cubicBezTo>
                    <a:cubicBezTo>
                      <a:pt x="239" y="1599"/>
                      <a:pt x="237" y="1588"/>
                      <a:pt x="235" y="1578"/>
                    </a:cubicBezTo>
                    <a:cubicBezTo>
                      <a:pt x="221" y="1504"/>
                      <a:pt x="207" y="1429"/>
                      <a:pt x="191" y="1355"/>
                    </a:cubicBezTo>
                    <a:cubicBezTo>
                      <a:pt x="170" y="1260"/>
                      <a:pt x="145" y="1165"/>
                      <a:pt x="123" y="1071"/>
                    </a:cubicBezTo>
                    <a:cubicBezTo>
                      <a:pt x="114" y="1042"/>
                      <a:pt x="107" y="1012"/>
                      <a:pt x="100" y="983"/>
                    </a:cubicBezTo>
                    <a:cubicBezTo>
                      <a:pt x="94" y="953"/>
                      <a:pt x="85" y="925"/>
                      <a:pt x="79" y="895"/>
                    </a:cubicBezTo>
                    <a:cubicBezTo>
                      <a:pt x="60" y="806"/>
                      <a:pt x="44" y="717"/>
                      <a:pt x="31" y="626"/>
                    </a:cubicBezTo>
                    <a:cubicBezTo>
                      <a:pt x="28" y="600"/>
                      <a:pt x="25" y="573"/>
                      <a:pt x="23" y="546"/>
                    </a:cubicBezTo>
                    <a:cubicBezTo>
                      <a:pt x="20" y="518"/>
                      <a:pt x="19" y="492"/>
                      <a:pt x="17" y="464"/>
                    </a:cubicBezTo>
                    <a:cubicBezTo>
                      <a:pt x="10" y="354"/>
                      <a:pt x="6" y="244"/>
                      <a:pt x="12" y="134"/>
                    </a:cubicBezTo>
                    <a:cubicBezTo>
                      <a:pt x="12" y="120"/>
                      <a:pt x="13" y="108"/>
                      <a:pt x="15" y="95"/>
                    </a:cubicBezTo>
                    <a:cubicBezTo>
                      <a:pt x="17" y="82"/>
                      <a:pt x="19" y="69"/>
                      <a:pt x="21" y="56"/>
                    </a:cubicBezTo>
                    <a:cubicBezTo>
                      <a:pt x="24" y="38"/>
                      <a:pt x="24" y="18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4876279" y="2020844"/>
                <a:ext cx="98390" cy="235376"/>
              </a:xfrm>
              <a:custGeom>
                <a:rect b="b" l="l" r="r" t="t"/>
                <a:pathLst>
                  <a:path extrusionOk="0" h="2787" w="1165">
                    <a:moveTo>
                      <a:pt x="1164" y="1"/>
                    </a:moveTo>
                    <a:cubicBezTo>
                      <a:pt x="1162" y="21"/>
                      <a:pt x="1160" y="35"/>
                      <a:pt x="1159" y="48"/>
                    </a:cubicBezTo>
                    <a:lnTo>
                      <a:pt x="1150" y="139"/>
                    </a:lnTo>
                    <a:lnTo>
                      <a:pt x="1144" y="194"/>
                    </a:lnTo>
                    <a:lnTo>
                      <a:pt x="1137" y="250"/>
                    </a:lnTo>
                    <a:lnTo>
                      <a:pt x="1122" y="360"/>
                    </a:lnTo>
                    <a:cubicBezTo>
                      <a:pt x="1120" y="384"/>
                      <a:pt x="1115" y="409"/>
                      <a:pt x="1111" y="434"/>
                    </a:cubicBezTo>
                    <a:lnTo>
                      <a:pt x="1100" y="508"/>
                    </a:lnTo>
                    <a:cubicBezTo>
                      <a:pt x="1095" y="533"/>
                      <a:pt x="1091" y="560"/>
                      <a:pt x="1085" y="585"/>
                    </a:cubicBezTo>
                    <a:lnTo>
                      <a:pt x="1069" y="662"/>
                    </a:lnTo>
                    <a:cubicBezTo>
                      <a:pt x="1058" y="712"/>
                      <a:pt x="1047" y="764"/>
                      <a:pt x="1034" y="814"/>
                    </a:cubicBezTo>
                    <a:lnTo>
                      <a:pt x="1013" y="896"/>
                    </a:lnTo>
                    <a:cubicBezTo>
                      <a:pt x="1006" y="924"/>
                      <a:pt x="1000" y="951"/>
                      <a:pt x="991" y="979"/>
                    </a:cubicBezTo>
                    <a:cubicBezTo>
                      <a:pt x="975" y="1032"/>
                      <a:pt x="960" y="1087"/>
                      <a:pt x="942" y="1141"/>
                    </a:cubicBezTo>
                    <a:lnTo>
                      <a:pt x="888" y="1296"/>
                    </a:lnTo>
                    <a:cubicBezTo>
                      <a:pt x="868" y="1348"/>
                      <a:pt x="847" y="1398"/>
                      <a:pt x="827" y="1450"/>
                    </a:cubicBezTo>
                    <a:cubicBezTo>
                      <a:pt x="820" y="1465"/>
                      <a:pt x="815" y="1481"/>
                      <a:pt x="808" y="1496"/>
                    </a:cubicBezTo>
                    <a:lnTo>
                      <a:pt x="787" y="1541"/>
                    </a:lnTo>
                    <a:lnTo>
                      <a:pt x="747" y="1632"/>
                    </a:lnTo>
                    <a:cubicBezTo>
                      <a:pt x="735" y="1663"/>
                      <a:pt x="719" y="1692"/>
                      <a:pt x="705" y="1722"/>
                    </a:cubicBezTo>
                    <a:lnTo>
                      <a:pt x="662" y="1812"/>
                    </a:lnTo>
                    <a:cubicBezTo>
                      <a:pt x="657" y="1821"/>
                      <a:pt x="652" y="1829"/>
                      <a:pt x="648" y="1838"/>
                    </a:cubicBezTo>
                    <a:cubicBezTo>
                      <a:pt x="643" y="1847"/>
                      <a:pt x="638" y="1855"/>
                      <a:pt x="633" y="1864"/>
                    </a:cubicBezTo>
                    <a:lnTo>
                      <a:pt x="560" y="2000"/>
                    </a:lnTo>
                    <a:cubicBezTo>
                      <a:pt x="534" y="2045"/>
                      <a:pt x="508" y="2089"/>
                      <a:pt x="482" y="2134"/>
                    </a:cubicBezTo>
                    <a:cubicBezTo>
                      <a:pt x="461" y="2171"/>
                      <a:pt x="435" y="2206"/>
                      <a:pt x="413" y="2241"/>
                    </a:cubicBezTo>
                    <a:cubicBezTo>
                      <a:pt x="389" y="2277"/>
                      <a:pt x="367" y="2312"/>
                      <a:pt x="344" y="2347"/>
                    </a:cubicBezTo>
                    <a:lnTo>
                      <a:pt x="271" y="2449"/>
                    </a:lnTo>
                    <a:cubicBezTo>
                      <a:pt x="194" y="2553"/>
                      <a:pt x="111" y="2654"/>
                      <a:pt x="28" y="2753"/>
                    </a:cubicBezTo>
                    <a:cubicBezTo>
                      <a:pt x="23" y="2759"/>
                      <a:pt x="17" y="2766"/>
                      <a:pt x="14" y="2770"/>
                    </a:cubicBezTo>
                    <a:cubicBezTo>
                      <a:pt x="8" y="2777"/>
                      <a:pt x="0" y="2787"/>
                      <a:pt x="0" y="2787"/>
                    </a:cubicBezTo>
                    <a:cubicBezTo>
                      <a:pt x="0" y="2787"/>
                      <a:pt x="0" y="2787"/>
                      <a:pt x="0" y="2787"/>
                    </a:cubicBezTo>
                    <a:cubicBezTo>
                      <a:pt x="1" y="2787"/>
                      <a:pt x="6" y="2781"/>
                      <a:pt x="11" y="2776"/>
                    </a:cubicBezTo>
                    <a:cubicBezTo>
                      <a:pt x="18" y="2769"/>
                      <a:pt x="26" y="2759"/>
                      <a:pt x="34" y="2751"/>
                    </a:cubicBezTo>
                    <a:cubicBezTo>
                      <a:pt x="47" y="2735"/>
                      <a:pt x="60" y="2720"/>
                      <a:pt x="72" y="2705"/>
                    </a:cubicBezTo>
                    <a:lnTo>
                      <a:pt x="107" y="2666"/>
                    </a:lnTo>
                    <a:cubicBezTo>
                      <a:pt x="119" y="2653"/>
                      <a:pt x="131" y="2640"/>
                      <a:pt x="141" y="2626"/>
                    </a:cubicBezTo>
                    <a:lnTo>
                      <a:pt x="208" y="2544"/>
                    </a:lnTo>
                    <a:cubicBezTo>
                      <a:pt x="253" y="2490"/>
                      <a:pt x="293" y="2433"/>
                      <a:pt x="336" y="2376"/>
                    </a:cubicBezTo>
                    <a:cubicBezTo>
                      <a:pt x="362" y="2340"/>
                      <a:pt x="387" y="2302"/>
                      <a:pt x="412" y="2264"/>
                    </a:cubicBezTo>
                    <a:lnTo>
                      <a:pt x="449" y="2208"/>
                    </a:lnTo>
                    <a:lnTo>
                      <a:pt x="467" y="2180"/>
                    </a:lnTo>
                    <a:lnTo>
                      <a:pt x="485" y="2150"/>
                    </a:lnTo>
                    <a:lnTo>
                      <a:pt x="554" y="2034"/>
                    </a:lnTo>
                    <a:cubicBezTo>
                      <a:pt x="565" y="2014"/>
                      <a:pt x="575" y="1994"/>
                      <a:pt x="587" y="1974"/>
                    </a:cubicBezTo>
                    <a:lnTo>
                      <a:pt x="618" y="1915"/>
                    </a:lnTo>
                    <a:lnTo>
                      <a:pt x="657" y="1841"/>
                    </a:lnTo>
                    <a:lnTo>
                      <a:pt x="693" y="1764"/>
                    </a:lnTo>
                    <a:cubicBezTo>
                      <a:pt x="717" y="1714"/>
                      <a:pt x="742" y="1665"/>
                      <a:pt x="763" y="1613"/>
                    </a:cubicBezTo>
                    <a:lnTo>
                      <a:pt x="814" y="1497"/>
                    </a:lnTo>
                    <a:lnTo>
                      <a:pt x="859" y="1380"/>
                    </a:lnTo>
                    <a:lnTo>
                      <a:pt x="883" y="1320"/>
                    </a:lnTo>
                    <a:cubicBezTo>
                      <a:pt x="890" y="1301"/>
                      <a:pt x="896" y="1281"/>
                      <a:pt x="903" y="1262"/>
                    </a:cubicBezTo>
                    <a:lnTo>
                      <a:pt x="945" y="1142"/>
                    </a:lnTo>
                    <a:cubicBezTo>
                      <a:pt x="961" y="1094"/>
                      <a:pt x="975" y="1046"/>
                      <a:pt x="991" y="997"/>
                    </a:cubicBezTo>
                    <a:cubicBezTo>
                      <a:pt x="1006" y="950"/>
                      <a:pt x="1018" y="901"/>
                      <a:pt x="1032" y="852"/>
                    </a:cubicBezTo>
                    <a:lnTo>
                      <a:pt x="1052" y="778"/>
                    </a:lnTo>
                    <a:cubicBezTo>
                      <a:pt x="1059" y="753"/>
                      <a:pt x="1064" y="728"/>
                      <a:pt x="1069" y="703"/>
                    </a:cubicBezTo>
                    <a:lnTo>
                      <a:pt x="1085" y="628"/>
                    </a:lnTo>
                    <a:cubicBezTo>
                      <a:pt x="1090" y="603"/>
                      <a:pt x="1097" y="579"/>
                      <a:pt x="1101" y="553"/>
                    </a:cubicBezTo>
                    <a:lnTo>
                      <a:pt x="1125" y="402"/>
                    </a:lnTo>
                    <a:cubicBezTo>
                      <a:pt x="1133" y="351"/>
                      <a:pt x="1138" y="300"/>
                      <a:pt x="1144" y="250"/>
                    </a:cubicBezTo>
                    <a:cubicBezTo>
                      <a:pt x="1146" y="225"/>
                      <a:pt x="1150" y="201"/>
                      <a:pt x="1151" y="178"/>
                    </a:cubicBezTo>
                    <a:cubicBezTo>
                      <a:pt x="1154" y="153"/>
                      <a:pt x="1156" y="129"/>
                      <a:pt x="1158" y="105"/>
                    </a:cubicBezTo>
                    <a:cubicBezTo>
                      <a:pt x="1162" y="71"/>
                      <a:pt x="1163" y="33"/>
                      <a:pt x="1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4841229" y="2033513"/>
                <a:ext cx="119250" cy="229295"/>
              </a:xfrm>
              <a:custGeom>
                <a:rect b="b" l="l" r="r" t="t"/>
                <a:pathLst>
                  <a:path extrusionOk="0" h="2715" w="1412">
                    <a:moveTo>
                      <a:pt x="1412" y="1"/>
                    </a:moveTo>
                    <a:cubicBezTo>
                      <a:pt x="1398" y="16"/>
                      <a:pt x="1389" y="26"/>
                      <a:pt x="1379" y="36"/>
                    </a:cubicBezTo>
                    <a:cubicBezTo>
                      <a:pt x="1359" y="58"/>
                      <a:pt x="1339" y="81"/>
                      <a:pt x="1319" y="104"/>
                    </a:cubicBezTo>
                    <a:lnTo>
                      <a:pt x="1247" y="190"/>
                    </a:lnTo>
                    <a:cubicBezTo>
                      <a:pt x="1224" y="219"/>
                      <a:pt x="1201" y="249"/>
                      <a:pt x="1178" y="279"/>
                    </a:cubicBezTo>
                    <a:cubicBezTo>
                      <a:pt x="1148" y="318"/>
                      <a:pt x="1119" y="360"/>
                      <a:pt x="1089" y="400"/>
                    </a:cubicBezTo>
                    <a:cubicBezTo>
                      <a:pt x="1028" y="485"/>
                      <a:pt x="968" y="571"/>
                      <a:pt x="911" y="659"/>
                    </a:cubicBezTo>
                    <a:cubicBezTo>
                      <a:pt x="849" y="755"/>
                      <a:pt x="793" y="852"/>
                      <a:pt x="737" y="951"/>
                    </a:cubicBezTo>
                    <a:cubicBezTo>
                      <a:pt x="710" y="999"/>
                      <a:pt x="683" y="1048"/>
                      <a:pt x="658" y="1096"/>
                    </a:cubicBezTo>
                    <a:cubicBezTo>
                      <a:pt x="645" y="1121"/>
                      <a:pt x="631" y="1145"/>
                      <a:pt x="619" y="1169"/>
                    </a:cubicBezTo>
                    <a:lnTo>
                      <a:pt x="582" y="1243"/>
                    </a:lnTo>
                    <a:cubicBezTo>
                      <a:pt x="522" y="1362"/>
                      <a:pt x="468" y="1484"/>
                      <a:pt x="419" y="1608"/>
                    </a:cubicBezTo>
                    <a:cubicBezTo>
                      <a:pt x="411" y="1627"/>
                      <a:pt x="403" y="1644"/>
                      <a:pt x="396" y="1663"/>
                    </a:cubicBezTo>
                    <a:cubicBezTo>
                      <a:pt x="358" y="1759"/>
                      <a:pt x="325" y="1857"/>
                      <a:pt x="292" y="1955"/>
                    </a:cubicBezTo>
                    <a:cubicBezTo>
                      <a:pt x="278" y="1995"/>
                      <a:pt x="263" y="2036"/>
                      <a:pt x="250" y="2076"/>
                    </a:cubicBezTo>
                    <a:cubicBezTo>
                      <a:pt x="222" y="2155"/>
                      <a:pt x="196" y="2236"/>
                      <a:pt x="167" y="2315"/>
                    </a:cubicBezTo>
                    <a:cubicBezTo>
                      <a:pt x="122" y="2437"/>
                      <a:pt x="74" y="2557"/>
                      <a:pt x="19" y="2676"/>
                    </a:cubicBezTo>
                    <a:cubicBezTo>
                      <a:pt x="16" y="2683"/>
                      <a:pt x="12" y="2690"/>
                      <a:pt x="9" y="2696"/>
                    </a:cubicBezTo>
                    <a:cubicBezTo>
                      <a:pt x="6" y="2704"/>
                      <a:pt x="2" y="2715"/>
                      <a:pt x="1" y="2715"/>
                    </a:cubicBezTo>
                    <a:cubicBezTo>
                      <a:pt x="1" y="2715"/>
                      <a:pt x="1" y="2715"/>
                      <a:pt x="1" y="2715"/>
                    </a:cubicBezTo>
                    <a:cubicBezTo>
                      <a:pt x="1" y="2715"/>
                      <a:pt x="5" y="2708"/>
                      <a:pt x="9" y="2702"/>
                    </a:cubicBezTo>
                    <a:cubicBezTo>
                      <a:pt x="13" y="2693"/>
                      <a:pt x="19" y="2682"/>
                      <a:pt x="25" y="2671"/>
                    </a:cubicBezTo>
                    <a:cubicBezTo>
                      <a:pt x="34" y="2653"/>
                      <a:pt x="41" y="2636"/>
                      <a:pt x="50" y="2617"/>
                    </a:cubicBezTo>
                    <a:cubicBezTo>
                      <a:pt x="110" y="2491"/>
                      <a:pt x="161" y="2359"/>
                      <a:pt x="210" y="2227"/>
                    </a:cubicBezTo>
                    <a:cubicBezTo>
                      <a:pt x="271" y="2057"/>
                      <a:pt x="325" y="1884"/>
                      <a:pt x="388" y="1715"/>
                    </a:cubicBezTo>
                    <a:lnTo>
                      <a:pt x="417" y="1636"/>
                    </a:lnTo>
                    <a:lnTo>
                      <a:pt x="448" y="1559"/>
                    </a:lnTo>
                    <a:cubicBezTo>
                      <a:pt x="468" y="1506"/>
                      <a:pt x="490" y="1455"/>
                      <a:pt x="513" y="1404"/>
                    </a:cubicBezTo>
                    <a:cubicBezTo>
                      <a:pt x="581" y="1250"/>
                      <a:pt x="657" y="1099"/>
                      <a:pt x="739" y="952"/>
                    </a:cubicBezTo>
                    <a:cubicBezTo>
                      <a:pt x="765" y="909"/>
                      <a:pt x="791" y="865"/>
                      <a:pt x="816" y="822"/>
                    </a:cubicBezTo>
                    <a:cubicBezTo>
                      <a:pt x="844" y="779"/>
                      <a:pt x="870" y="736"/>
                      <a:pt x="898" y="694"/>
                    </a:cubicBezTo>
                    <a:cubicBezTo>
                      <a:pt x="1011" y="523"/>
                      <a:pt x="1128" y="356"/>
                      <a:pt x="1253" y="194"/>
                    </a:cubicBezTo>
                    <a:cubicBezTo>
                      <a:pt x="1283" y="156"/>
                      <a:pt x="1314" y="118"/>
                      <a:pt x="1346" y="82"/>
                    </a:cubicBezTo>
                    <a:cubicBezTo>
                      <a:pt x="1369" y="56"/>
                      <a:pt x="1392" y="26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4710660" y="2030472"/>
                <a:ext cx="218738" cy="124318"/>
              </a:xfrm>
              <a:custGeom>
                <a:rect b="b" l="l" r="r" t="t"/>
                <a:pathLst>
                  <a:path extrusionOk="0" h="1472" w="259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2575" y="14"/>
                      <a:pt x="2566" y="23"/>
                      <a:pt x="2557" y="33"/>
                    </a:cubicBezTo>
                    <a:lnTo>
                      <a:pt x="2525" y="65"/>
                    </a:lnTo>
                    <a:lnTo>
                      <a:pt x="2492" y="94"/>
                    </a:lnTo>
                    <a:cubicBezTo>
                      <a:pt x="2479" y="106"/>
                      <a:pt x="2465" y="118"/>
                      <a:pt x="2451" y="130"/>
                    </a:cubicBezTo>
                    <a:lnTo>
                      <a:pt x="2409" y="165"/>
                    </a:lnTo>
                    <a:cubicBezTo>
                      <a:pt x="2381" y="189"/>
                      <a:pt x="2351" y="210"/>
                      <a:pt x="2322" y="231"/>
                    </a:cubicBezTo>
                    <a:lnTo>
                      <a:pt x="2308" y="243"/>
                    </a:lnTo>
                    <a:lnTo>
                      <a:pt x="2292" y="253"/>
                    </a:lnTo>
                    <a:lnTo>
                      <a:pt x="2262" y="273"/>
                    </a:lnTo>
                    <a:lnTo>
                      <a:pt x="2232" y="295"/>
                    </a:lnTo>
                    <a:lnTo>
                      <a:pt x="2201" y="315"/>
                    </a:lnTo>
                    <a:cubicBezTo>
                      <a:pt x="2158" y="341"/>
                      <a:pt x="2113" y="366"/>
                      <a:pt x="2067" y="391"/>
                    </a:cubicBezTo>
                    <a:lnTo>
                      <a:pt x="1999" y="426"/>
                    </a:lnTo>
                    <a:cubicBezTo>
                      <a:pt x="1977" y="437"/>
                      <a:pt x="1953" y="448"/>
                      <a:pt x="1930" y="460"/>
                    </a:cubicBezTo>
                    <a:cubicBezTo>
                      <a:pt x="1831" y="507"/>
                      <a:pt x="1729" y="551"/>
                      <a:pt x="1626" y="591"/>
                    </a:cubicBezTo>
                    <a:cubicBezTo>
                      <a:pt x="1525" y="631"/>
                      <a:pt x="1423" y="666"/>
                      <a:pt x="1322" y="702"/>
                    </a:cubicBezTo>
                    <a:cubicBezTo>
                      <a:pt x="1198" y="745"/>
                      <a:pt x="1077" y="790"/>
                      <a:pt x="956" y="839"/>
                    </a:cubicBezTo>
                    <a:cubicBezTo>
                      <a:pt x="938" y="846"/>
                      <a:pt x="920" y="852"/>
                      <a:pt x="902" y="860"/>
                    </a:cubicBezTo>
                    <a:cubicBezTo>
                      <a:pt x="808" y="899"/>
                      <a:pt x="716" y="942"/>
                      <a:pt x="626" y="988"/>
                    </a:cubicBezTo>
                    <a:cubicBezTo>
                      <a:pt x="608" y="998"/>
                      <a:pt x="589" y="1007"/>
                      <a:pt x="571" y="1017"/>
                    </a:cubicBezTo>
                    <a:cubicBezTo>
                      <a:pt x="552" y="1027"/>
                      <a:pt x="534" y="1036"/>
                      <a:pt x="515" y="1047"/>
                    </a:cubicBezTo>
                    <a:cubicBezTo>
                      <a:pt x="498" y="1057"/>
                      <a:pt x="480" y="1068"/>
                      <a:pt x="463" y="1079"/>
                    </a:cubicBezTo>
                    <a:cubicBezTo>
                      <a:pt x="445" y="1090"/>
                      <a:pt x="427" y="1100"/>
                      <a:pt x="410" y="1112"/>
                    </a:cubicBezTo>
                    <a:cubicBezTo>
                      <a:pt x="377" y="1135"/>
                      <a:pt x="342" y="1157"/>
                      <a:pt x="309" y="1181"/>
                    </a:cubicBezTo>
                    <a:cubicBezTo>
                      <a:pt x="205" y="1257"/>
                      <a:pt x="109" y="1341"/>
                      <a:pt x="27" y="1439"/>
                    </a:cubicBezTo>
                    <a:cubicBezTo>
                      <a:pt x="23" y="1445"/>
                      <a:pt x="17" y="1451"/>
                      <a:pt x="12" y="1456"/>
                    </a:cubicBezTo>
                    <a:cubicBezTo>
                      <a:pt x="7" y="1462"/>
                      <a:pt x="0" y="1470"/>
                      <a:pt x="0" y="1471"/>
                    </a:cubicBezTo>
                    <a:cubicBezTo>
                      <a:pt x="0" y="1472"/>
                      <a:pt x="0" y="1472"/>
                      <a:pt x="0" y="1472"/>
                    </a:cubicBezTo>
                    <a:cubicBezTo>
                      <a:pt x="1" y="1472"/>
                      <a:pt x="6" y="1466"/>
                      <a:pt x="10" y="1461"/>
                    </a:cubicBezTo>
                    <a:cubicBezTo>
                      <a:pt x="18" y="1454"/>
                      <a:pt x="26" y="1445"/>
                      <a:pt x="34" y="1435"/>
                    </a:cubicBezTo>
                    <a:lnTo>
                      <a:pt x="53" y="1414"/>
                    </a:lnTo>
                    <a:cubicBezTo>
                      <a:pt x="59" y="1407"/>
                      <a:pt x="65" y="1399"/>
                      <a:pt x="72" y="1393"/>
                    </a:cubicBezTo>
                    <a:cubicBezTo>
                      <a:pt x="168" y="1295"/>
                      <a:pt x="277" y="1210"/>
                      <a:pt x="392" y="1136"/>
                    </a:cubicBezTo>
                    <a:cubicBezTo>
                      <a:pt x="429" y="1112"/>
                      <a:pt x="467" y="1090"/>
                      <a:pt x="505" y="1067"/>
                    </a:cubicBezTo>
                    <a:cubicBezTo>
                      <a:pt x="543" y="1046"/>
                      <a:pt x="581" y="1023"/>
                      <a:pt x="620" y="1004"/>
                    </a:cubicBezTo>
                    <a:cubicBezTo>
                      <a:pt x="698" y="962"/>
                      <a:pt x="779" y="925"/>
                      <a:pt x="860" y="889"/>
                    </a:cubicBezTo>
                    <a:cubicBezTo>
                      <a:pt x="960" y="845"/>
                      <a:pt x="1060" y="805"/>
                      <a:pt x="1163" y="766"/>
                    </a:cubicBezTo>
                    <a:cubicBezTo>
                      <a:pt x="1318" y="708"/>
                      <a:pt x="1473" y="654"/>
                      <a:pt x="1627" y="594"/>
                    </a:cubicBezTo>
                    <a:cubicBezTo>
                      <a:pt x="1719" y="558"/>
                      <a:pt x="1811" y="522"/>
                      <a:pt x="1902" y="482"/>
                    </a:cubicBezTo>
                    <a:cubicBezTo>
                      <a:pt x="1993" y="441"/>
                      <a:pt x="2083" y="396"/>
                      <a:pt x="2169" y="344"/>
                    </a:cubicBezTo>
                    <a:cubicBezTo>
                      <a:pt x="2255" y="293"/>
                      <a:pt x="2337" y="234"/>
                      <a:pt x="2414" y="170"/>
                    </a:cubicBezTo>
                    <a:cubicBezTo>
                      <a:pt x="2431" y="154"/>
                      <a:pt x="2451" y="140"/>
                      <a:pt x="2467" y="123"/>
                    </a:cubicBezTo>
                    <a:cubicBezTo>
                      <a:pt x="2486" y="108"/>
                      <a:pt x="2503" y="91"/>
                      <a:pt x="2521" y="76"/>
                    </a:cubicBezTo>
                    <a:cubicBezTo>
                      <a:pt x="2545" y="53"/>
                      <a:pt x="2569" y="23"/>
                      <a:pt x="2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43" name="Google Shape;1043;p9"/>
              <p:cNvSpPr/>
              <p:nvPr/>
            </p:nvSpPr>
            <p:spPr>
              <a:xfrm>
                <a:off x="4681438" y="2013074"/>
                <a:ext cx="271269" cy="21367"/>
              </a:xfrm>
              <a:custGeom>
                <a:rect b="b" l="l" r="r" t="t"/>
                <a:pathLst>
                  <a:path extrusionOk="0" h="253" w="3212">
                    <a:moveTo>
                      <a:pt x="1076" y="0"/>
                    </a:moveTo>
                    <a:cubicBezTo>
                      <a:pt x="991" y="0"/>
                      <a:pt x="906" y="4"/>
                      <a:pt x="821" y="11"/>
                    </a:cubicBezTo>
                    <a:cubicBezTo>
                      <a:pt x="799" y="14"/>
                      <a:pt x="776" y="14"/>
                      <a:pt x="753" y="17"/>
                    </a:cubicBezTo>
                    <a:lnTo>
                      <a:pt x="686" y="24"/>
                    </a:lnTo>
                    <a:cubicBezTo>
                      <a:pt x="663" y="26"/>
                      <a:pt x="641" y="30"/>
                      <a:pt x="620" y="34"/>
                    </a:cubicBezTo>
                    <a:cubicBezTo>
                      <a:pt x="597" y="38"/>
                      <a:pt x="575" y="41"/>
                      <a:pt x="554" y="45"/>
                    </a:cubicBezTo>
                    <a:cubicBezTo>
                      <a:pt x="510" y="56"/>
                      <a:pt x="466" y="64"/>
                      <a:pt x="423" y="76"/>
                    </a:cubicBezTo>
                    <a:cubicBezTo>
                      <a:pt x="290" y="111"/>
                      <a:pt x="160" y="161"/>
                      <a:pt x="40" y="229"/>
                    </a:cubicBezTo>
                    <a:cubicBezTo>
                      <a:pt x="34" y="234"/>
                      <a:pt x="25" y="238"/>
                      <a:pt x="19" y="241"/>
                    </a:cubicBezTo>
                    <a:cubicBezTo>
                      <a:pt x="12" y="246"/>
                      <a:pt x="1" y="252"/>
                      <a:pt x="1" y="252"/>
                    </a:cubicBezTo>
                    <a:cubicBezTo>
                      <a:pt x="0" y="252"/>
                      <a:pt x="0" y="252"/>
                      <a:pt x="1" y="252"/>
                    </a:cubicBezTo>
                    <a:cubicBezTo>
                      <a:pt x="2" y="252"/>
                      <a:pt x="9" y="250"/>
                      <a:pt x="14" y="246"/>
                    </a:cubicBezTo>
                    <a:cubicBezTo>
                      <a:pt x="24" y="241"/>
                      <a:pt x="37" y="235"/>
                      <a:pt x="48" y="228"/>
                    </a:cubicBezTo>
                    <a:lnTo>
                      <a:pt x="75" y="213"/>
                    </a:lnTo>
                    <a:cubicBezTo>
                      <a:pt x="84" y="208"/>
                      <a:pt x="93" y="204"/>
                      <a:pt x="102" y="200"/>
                    </a:cubicBezTo>
                    <a:cubicBezTo>
                      <a:pt x="237" y="135"/>
                      <a:pt x="380" y="92"/>
                      <a:pt x="525" y="63"/>
                    </a:cubicBezTo>
                    <a:cubicBezTo>
                      <a:pt x="571" y="52"/>
                      <a:pt x="619" y="46"/>
                      <a:pt x="666" y="38"/>
                    </a:cubicBezTo>
                    <a:lnTo>
                      <a:pt x="737" y="30"/>
                    </a:lnTo>
                    <a:cubicBezTo>
                      <a:pt x="749" y="28"/>
                      <a:pt x="761" y="27"/>
                      <a:pt x="773" y="26"/>
                    </a:cubicBezTo>
                    <a:lnTo>
                      <a:pt x="808" y="23"/>
                    </a:lnTo>
                    <a:cubicBezTo>
                      <a:pt x="904" y="14"/>
                      <a:pt x="999" y="11"/>
                      <a:pt x="1094" y="10"/>
                    </a:cubicBezTo>
                    <a:cubicBezTo>
                      <a:pt x="1212" y="10"/>
                      <a:pt x="1330" y="16"/>
                      <a:pt x="1449" y="26"/>
                    </a:cubicBezTo>
                    <a:cubicBezTo>
                      <a:pt x="1627" y="40"/>
                      <a:pt x="1803" y="63"/>
                      <a:pt x="1981" y="84"/>
                    </a:cubicBezTo>
                    <a:cubicBezTo>
                      <a:pt x="2087" y="98"/>
                      <a:pt x="2193" y="111"/>
                      <a:pt x="2300" y="123"/>
                    </a:cubicBezTo>
                    <a:cubicBezTo>
                      <a:pt x="2424" y="135"/>
                      <a:pt x="2550" y="143"/>
                      <a:pt x="2675" y="143"/>
                    </a:cubicBezTo>
                    <a:cubicBezTo>
                      <a:pt x="2767" y="143"/>
                      <a:pt x="2859" y="139"/>
                      <a:pt x="2950" y="129"/>
                    </a:cubicBezTo>
                    <a:cubicBezTo>
                      <a:pt x="2976" y="126"/>
                      <a:pt x="3002" y="124"/>
                      <a:pt x="3026" y="120"/>
                    </a:cubicBezTo>
                    <a:cubicBezTo>
                      <a:pt x="3052" y="117"/>
                      <a:pt x="3078" y="113"/>
                      <a:pt x="3103" y="110"/>
                    </a:cubicBezTo>
                    <a:cubicBezTo>
                      <a:pt x="3139" y="106"/>
                      <a:pt x="3178" y="95"/>
                      <a:pt x="3211" y="88"/>
                    </a:cubicBezTo>
                    <a:lnTo>
                      <a:pt x="3211" y="88"/>
                    </a:lnTo>
                    <a:cubicBezTo>
                      <a:pt x="3190" y="92"/>
                      <a:pt x="3175" y="94"/>
                      <a:pt x="3162" y="96"/>
                    </a:cubicBezTo>
                    <a:lnTo>
                      <a:pt x="3115" y="103"/>
                    </a:lnTo>
                    <a:lnTo>
                      <a:pt x="3066" y="109"/>
                    </a:lnTo>
                    <a:lnTo>
                      <a:pt x="3008" y="116"/>
                    </a:lnTo>
                    <a:lnTo>
                      <a:pt x="2949" y="121"/>
                    </a:lnTo>
                    <a:cubicBezTo>
                      <a:pt x="2910" y="126"/>
                      <a:pt x="2870" y="127"/>
                      <a:pt x="2831" y="130"/>
                    </a:cubicBezTo>
                    <a:cubicBezTo>
                      <a:pt x="2804" y="132"/>
                      <a:pt x="2777" y="132"/>
                      <a:pt x="2752" y="133"/>
                    </a:cubicBezTo>
                    <a:lnTo>
                      <a:pt x="2711" y="134"/>
                    </a:lnTo>
                    <a:lnTo>
                      <a:pt x="2671" y="134"/>
                    </a:lnTo>
                    <a:cubicBezTo>
                      <a:pt x="2560" y="134"/>
                      <a:pt x="2450" y="127"/>
                      <a:pt x="2339" y="117"/>
                    </a:cubicBezTo>
                    <a:cubicBezTo>
                      <a:pt x="2220" y="108"/>
                      <a:pt x="2101" y="96"/>
                      <a:pt x="1981" y="81"/>
                    </a:cubicBezTo>
                    <a:cubicBezTo>
                      <a:pt x="1865" y="67"/>
                      <a:pt x="1750" y="53"/>
                      <a:pt x="1634" y="38"/>
                    </a:cubicBezTo>
                    <a:cubicBezTo>
                      <a:pt x="1494" y="22"/>
                      <a:pt x="1353" y="9"/>
                      <a:pt x="1212" y="4"/>
                    </a:cubicBezTo>
                    <a:cubicBezTo>
                      <a:pt x="1192" y="3"/>
                      <a:pt x="1170" y="1"/>
                      <a:pt x="1149" y="1"/>
                    </a:cubicBezTo>
                    <a:cubicBezTo>
                      <a:pt x="1125" y="0"/>
                      <a:pt x="1101" y="0"/>
                      <a:pt x="1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44" name="Google Shape;1044;p9"/>
              <p:cNvSpPr/>
              <p:nvPr/>
            </p:nvSpPr>
            <p:spPr>
              <a:xfrm>
                <a:off x="4832277" y="1955306"/>
                <a:ext cx="132848" cy="56331"/>
              </a:xfrm>
              <a:custGeom>
                <a:rect b="b" l="l" r="r" t="t"/>
                <a:pathLst>
                  <a:path extrusionOk="0" h="667" w="1573">
                    <a:moveTo>
                      <a:pt x="2" y="0"/>
                    </a:moveTo>
                    <a:cubicBezTo>
                      <a:pt x="1" y="1"/>
                      <a:pt x="6" y="1"/>
                      <a:pt x="10" y="2"/>
                    </a:cubicBezTo>
                    <a:cubicBezTo>
                      <a:pt x="15" y="2"/>
                      <a:pt x="24" y="2"/>
                      <a:pt x="30" y="3"/>
                    </a:cubicBezTo>
                    <a:cubicBezTo>
                      <a:pt x="41" y="3"/>
                      <a:pt x="52" y="3"/>
                      <a:pt x="64" y="4"/>
                    </a:cubicBezTo>
                    <a:cubicBezTo>
                      <a:pt x="143" y="8"/>
                      <a:pt x="221" y="19"/>
                      <a:pt x="299" y="33"/>
                    </a:cubicBezTo>
                    <a:cubicBezTo>
                      <a:pt x="399" y="51"/>
                      <a:pt x="499" y="73"/>
                      <a:pt x="596" y="104"/>
                    </a:cubicBezTo>
                    <a:cubicBezTo>
                      <a:pt x="626" y="112"/>
                      <a:pt x="656" y="124"/>
                      <a:pt x="686" y="134"/>
                    </a:cubicBezTo>
                    <a:cubicBezTo>
                      <a:pt x="716" y="144"/>
                      <a:pt x="744" y="157"/>
                      <a:pt x="774" y="168"/>
                    </a:cubicBezTo>
                    <a:cubicBezTo>
                      <a:pt x="862" y="206"/>
                      <a:pt x="946" y="251"/>
                      <a:pt x="1026" y="303"/>
                    </a:cubicBezTo>
                    <a:cubicBezTo>
                      <a:pt x="1075" y="333"/>
                      <a:pt x="1120" y="368"/>
                      <a:pt x="1164" y="403"/>
                    </a:cubicBezTo>
                    <a:cubicBezTo>
                      <a:pt x="1254" y="476"/>
                      <a:pt x="1339" y="557"/>
                      <a:pt x="1442" y="612"/>
                    </a:cubicBezTo>
                    <a:cubicBezTo>
                      <a:pt x="1466" y="626"/>
                      <a:pt x="1490" y="638"/>
                      <a:pt x="1516" y="650"/>
                    </a:cubicBezTo>
                    <a:cubicBezTo>
                      <a:pt x="1524" y="653"/>
                      <a:pt x="1534" y="657"/>
                      <a:pt x="1544" y="659"/>
                    </a:cubicBezTo>
                    <a:cubicBezTo>
                      <a:pt x="1552" y="662"/>
                      <a:pt x="1559" y="664"/>
                      <a:pt x="1572" y="667"/>
                    </a:cubicBezTo>
                    <a:cubicBezTo>
                      <a:pt x="1561" y="663"/>
                      <a:pt x="1554" y="659"/>
                      <a:pt x="1548" y="657"/>
                    </a:cubicBezTo>
                    <a:cubicBezTo>
                      <a:pt x="1531" y="650"/>
                      <a:pt x="1516" y="644"/>
                      <a:pt x="1500" y="637"/>
                    </a:cubicBezTo>
                    <a:cubicBezTo>
                      <a:pt x="1462" y="618"/>
                      <a:pt x="1427" y="596"/>
                      <a:pt x="1392" y="572"/>
                    </a:cubicBezTo>
                    <a:cubicBezTo>
                      <a:pt x="1369" y="557"/>
                      <a:pt x="1345" y="540"/>
                      <a:pt x="1323" y="523"/>
                    </a:cubicBezTo>
                    <a:cubicBezTo>
                      <a:pt x="1277" y="486"/>
                      <a:pt x="1233" y="447"/>
                      <a:pt x="1186" y="411"/>
                    </a:cubicBezTo>
                    <a:cubicBezTo>
                      <a:pt x="1160" y="391"/>
                      <a:pt x="1134" y="372"/>
                      <a:pt x="1109" y="353"/>
                    </a:cubicBezTo>
                    <a:lnTo>
                      <a:pt x="1068" y="326"/>
                    </a:lnTo>
                    <a:lnTo>
                      <a:pt x="1048" y="313"/>
                    </a:lnTo>
                    <a:lnTo>
                      <a:pt x="1027" y="301"/>
                    </a:lnTo>
                    <a:lnTo>
                      <a:pt x="988" y="275"/>
                    </a:lnTo>
                    <a:cubicBezTo>
                      <a:pt x="975" y="267"/>
                      <a:pt x="961" y="259"/>
                      <a:pt x="948" y="251"/>
                    </a:cubicBezTo>
                    <a:cubicBezTo>
                      <a:pt x="935" y="244"/>
                      <a:pt x="921" y="235"/>
                      <a:pt x="907" y="228"/>
                    </a:cubicBezTo>
                    <a:lnTo>
                      <a:pt x="866" y="206"/>
                    </a:lnTo>
                    <a:cubicBezTo>
                      <a:pt x="849" y="197"/>
                      <a:pt x="833" y="188"/>
                      <a:pt x="815" y="180"/>
                    </a:cubicBezTo>
                    <a:cubicBezTo>
                      <a:pt x="798" y="172"/>
                      <a:pt x="782" y="164"/>
                      <a:pt x="764" y="157"/>
                    </a:cubicBezTo>
                    <a:cubicBezTo>
                      <a:pt x="729" y="142"/>
                      <a:pt x="694" y="128"/>
                      <a:pt x="659" y="115"/>
                    </a:cubicBezTo>
                    <a:cubicBezTo>
                      <a:pt x="648" y="111"/>
                      <a:pt x="639" y="106"/>
                      <a:pt x="627" y="103"/>
                    </a:cubicBezTo>
                    <a:cubicBezTo>
                      <a:pt x="599" y="94"/>
                      <a:pt x="572" y="85"/>
                      <a:pt x="544" y="76"/>
                    </a:cubicBezTo>
                    <a:cubicBezTo>
                      <a:pt x="515" y="69"/>
                      <a:pt x="487" y="61"/>
                      <a:pt x="459" y="55"/>
                    </a:cubicBezTo>
                    <a:cubicBezTo>
                      <a:pt x="435" y="50"/>
                      <a:pt x="411" y="42"/>
                      <a:pt x="388" y="37"/>
                    </a:cubicBezTo>
                    <a:lnTo>
                      <a:pt x="318" y="25"/>
                    </a:lnTo>
                    <a:cubicBezTo>
                      <a:pt x="294" y="22"/>
                      <a:pt x="270" y="19"/>
                      <a:pt x="247" y="16"/>
                    </a:cubicBezTo>
                    <a:cubicBezTo>
                      <a:pt x="228" y="13"/>
                      <a:pt x="210" y="11"/>
                      <a:pt x="192" y="8"/>
                    </a:cubicBezTo>
                    <a:cubicBezTo>
                      <a:pt x="174" y="6"/>
                      <a:pt x="155" y="4"/>
                      <a:pt x="137" y="3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4771722" y="2083004"/>
                <a:ext cx="346941" cy="540259"/>
              </a:xfrm>
              <a:custGeom>
                <a:rect b="b" l="l" r="r" t="t"/>
                <a:pathLst>
                  <a:path extrusionOk="0" h="6397" w="4108">
                    <a:moveTo>
                      <a:pt x="2567" y="0"/>
                    </a:moveTo>
                    <a:lnTo>
                      <a:pt x="2567" y="0"/>
                    </a:lnTo>
                    <a:cubicBezTo>
                      <a:pt x="2543" y="129"/>
                      <a:pt x="2568" y="259"/>
                      <a:pt x="2570" y="390"/>
                    </a:cubicBezTo>
                    <a:cubicBezTo>
                      <a:pt x="2576" y="721"/>
                      <a:pt x="2428" y="1052"/>
                      <a:pt x="2177" y="1269"/>
                    </a:cubicBezTo>
                    <a:cubicBezTo>
                      <a:pt x="2068" y="1363"/>
                      <a:pt x="1940" y="1438"/>
                      <a:pt x="1856" y="1555"/>
                    </a:cubicBezTo>
                    <a:cubicBezTo>
                      <a:pt x="1756" y="1695"/>
                      <a:pt x="1732" y="1876"/>
                      <a:pt x="1642" y="2022"/>
                    </a:cubicBezTo>
                    <a:cubicBezTo>
                      <a:pt x="1535" y="2199"/>
                      <a:pt x="1330" y="2311"/>
                      <a:pt x="1124" y="2311"/>
                    </a:cubicBezTo>
                    <a:cubicBezTo>
                      <a:pt x="1105" y="2311"/>
                      <a:pt x="1086" y="2310"/>
                      <a:pt x="1068" y="2308"/>
                    </a:cubicBezTo>
                    <a:lnTo>
                      <a:pt x="1068" y="2308"/>
                    </a:lnTo>
                    <a:lnTo>
                      <a:pt x="1097" y="2364"/>
                    </a:lnTo>
                    <a:cubicBezTo>
                      <a:pt x="977" y="2199"/>
                      <a:pt x="787" y="2080"/>
                      <a:pt x="582" y="2057"/>
                    </a:cubicBezTo>
                    <a:cubicBezTo>
                      <a:pt x="557" y="2054"/>
                      <a:pt x="532" y="2052"/>
                      <a:pt x="506" y="2052"/>
                    </a:cubicBezTo>
                    <a:cubicBezTo>
                      <a:pt x="385" y="2052"/>
                      <a:pt x="264" y="2088"/>
                      <a:pt x="178" y="2172"/>
                    </a:cubicBezTo>
                    <a:cubicBezTo>
                      <a:pt x="94" y="2253"/>
                      <a:pt x="55" y="2372"/>
                      <a:pt x="38" y="2488"/>
                    </a:cubicBezTo>
                    <a:cubicBezTo>
                      <a:pt x="0" y="2759"/>
                      <a:pt x="76" y="3045"/>
                      <a:pt x="245" y="3262"/>
                    </a:cubicBezTo>
                    <a:cubicBezTo>
                      <a:pt x="414" y="3478"/>
                      <a:pt x="673" y="3622"/>
                      <a:pt x="945" y="3651"/>
                    </a:cubicBezTo>
                    <a:cubicBezTo>
                      <a:pt x="841" y="3953"/>
                      <a:pt x="664" y="4229"/>
                      <a:pt x="434" y="4450"/>
                    </a:cubicBezTo>
                    <a:cubicBezTo>
                      <a:pt x="413" y="4471"/>
                      <a:pt x="389" y="4491"/>
                      <a:pt x="359" y="4495"/>
                    </a:cubicBezTo>
                    <a:cubicBezTo>
                      <a:pt x="356" y="4495"/>
                      <a:pt x="354" y="4496"/>
                      <a:pt x="351" y="4496"/>
                    </a:cubicBezTo>
                    <a:cubicBezTo>
                      <a:pt x="320" y="4496"/>
                      <a:pt x="290" y="4479"/>
                      <a:pt x="260" y="4479"/>
                    </a:cubicBezTo>
                    <a:cubicBezTo>
                      <a:pt x="255" y="4479"/>
                      <a:pt x="249" y="4479"/>
                      <a:pt x="244" y="4481"/>
                    </a:cubicBezTo>
                    <a:cubicBezTo>
                      <a:pt x="175" y="4495"/>
                      <a:pt x="179" y="4595"/>
                      <a:pt x="202" y="4661"/>
                    </a:cubicBezTo>
                    <a:cubicBezTo>
                      <a:pt x="385" y="5206"/>
                      <a:pt x="668" y="5717"/>
                      <a:pt x="1032" y="6161"/>
                    </a:cubicBezTo>
                    <a:cubicBezTo>
                      <a:pt x="1126" y="6276"/>
                      <a:pt x="1250" y="6397"/>
                      <a:pt x="1393" y="6397"/>
                    </a:cubicBezTo>
                    <a:cubicBezTo>
                      <a:pt x="1407" y="6397"/>
                      <a:pt x="1420" y="6396"/>
                      <a:pt x="1434" y="6394"/>
                    </a:cubicBezTo>
                    <a:cubicBezTo>
                      <a:pt x="1597" y="6367"/>
                      <a:pt x="1689" y="6190"/>
                      <a:pt x="1728" y="6030"/>
                    </a:cubicBezTo>
                    <a:cubicBezTo>
                      <a:pt x="1777" y="5821"/>
                      <a:pt x="1782" y="5602"/>
                      <a:pt x="1742" y="5392"/>
                    </a:cubicBezTo>
                    <a:cubicBezTo>
                      <a:pt x="1728" y="5313"/>
                      <a:pt x="1706" y="5232"/>
                      <a:pt x="1726" y="5153"/>
                    </a:cubicBezTo>
                    <a:cubicBezTo>
                      <a:pt x="1737" y="5104"/>
                      <a:pt x="1765" y="5061"/>
                      <a:pt x="1792" y="5019"/>
                    </a:cubicBezTo>
                    <a:cubicBezTo>
                      <a:pt x="1935" y="4790"/>
                      <a:pt x="2079" y="4562"/>
                      <a:pt x="2221" y="4334"/>
                    </a:cubicBezTo>
                    <a:cubicBezTo>
                      <a:pt x="2551" y="4445"/>
                      <a:pt x="2893" y="4515"/>
                      <a:pt x="3239" y="4541"/>
                    </a:cubicBezTo>
                    <a:cubicBezTo>
                      <a:pt x="3258" y="4543"/>
                      <a:pt x="3278" y="4544"/>
                      <a:pt x="3298" y="4544"/>
                    </a:cubicBezTo>
                    <a:cubicBezTo>
                      <a:pt x="3333" y="4544"/>
                      <a:pt x="3367" y="4540"/>
                      <a:pt x="3398" y="4526"/>
                    </a:cubicBezTo>
                    <a:cubicBezTo>
                      <a:pt x="3460" y="4497"/>
                      <a:pt x="3497" y="4433"/>
                      <a:pt x="3530" y="4374"/>
                    </a:cubicBezTo>
                    <a:cubicBezTo>
                      <a:pt x="3739" y="3987"/>
                      <a:pt x="3911" y="3579"/>
                      <a:pt x="4041" y="3158"/>
                    </a:cubicBezTo>
                    <a:cubicBezTo>
                      <a:pt x="4076" y="3047"/>
                      <a:pt x="4108" y="2933"/>
                      <a:pt x="4107" y="2817"/>
                    </a:cubicBezTo>
                    <a:cubicBezTo>
                      <a:pt x="4106" y="2680"/>
                      <a:pt x="4060" y="2548"/>
                      <a:pt x="4034" y="2416"/>
                    </a:cubicBezTo>
                    <a:cubicBezTo>
                      <a:pt x="3962" y="2055"/>
                      <a:pt x="4029" y="1680"/>
                      <a:pt x="4002" y="1313"/>
                    </a:cubicBezTo>
                    <a:cubicBezTo>
                      <a:pt x="3983" y="1054"/>
                      <a:pt x="3913" y="800"/>
                      <a:pt x="3803" y="566"/>
                    </a:cubicBezTo>
                    <a:lnTo>
                      <a:pt x="3803" y="566"/>
                    </a:lnTo>
                    <a:cubicBezTo>
                      <a:pt x="3817" y="676"/>
                      <a:pt x="3822" y="788"/>
                      <a:pt x="3816" y="899"/>
                    </a:cubicBezTo>
                    <a:cubicBezTo>
                      <a:pt x="3810" y="994"/>
                      <a:pt x="3774" y="1116"/>
                      <a:pt x="3679" y="1125"/>
                    </a:cubicBezTo>
                    <a:cubicBezTo>
                      <a:pt x="3675" y="1125"/>
                      <a:pt x="3672" y="1126"/>
                      <a:pt x="3669" y="1126"/>
                    </a:cubicBezTo>
                    <a:cubicBezTo>
                      <a:pt x="3608" y="1126"/>
                      <a:pt x="3556" y="1075"/>
                      <a:pt x="3534" y="1017"/>
                    </a:cubicBezTo>
                    <a:cubicBezTo>
                      <a:pt x="3459" y="1168"/>
                      <a:pt x="3247" y="1202"/>
                      <a:pt x="3071" y="1209"/>
                    </a:cubicBezTo>
                    <a:cubicBezTo>
                      <a:pt x="3164" y="859"/>
                      <a:pt x="3129" y="477"/>
                      <a:pt x="2974" y="149"/>
                    </a:cubicBezTo>
                    <a:lnTo>
                      <a:pt x="2974" y="149"/>
                    </a:lnTo>
                    <a:cubicBezTo>
                      <a:pt x="3065" y="487"/>
                      <a:pt x="3102" y="872"/>
                      <a:pt x="2913" y="1166"/>
                    </a:cubicBezTo>
                    <a:cubicBezTo>
                      <a:pt x="2826" y="1301"/>
                      <a:pt x="2697" y="1410"/>
                      <a:pt x="2640" y="1559"/>
                    </a:cubicBezTo>
                    <a:cubicBezTo>
                      <a:pt x="2553" y="1792"/>
                      <a:pt x="2663" y="2068"/>
                      <a:pt x="2553" y="2291"/>
                    </a:cubicBezTo>
                    <a:cubicBezTo>
                      <a:pt x="2481" y="2438"/>
                      <a:pt x="2317" y="2516"/>
                      <a:pt x="2154" y="2516"/>
                    </a:cubicBezTo>
                    <a:cubicBezTo>
                      <a:pt x="2049" y="2516"/>
                      <a:pt x="1944" y="2484"/>
                      <a:pt x="1863" y="2418"/>
                    </a:cubicBezTo>
                    <a:cubicBezTo>
                      <a:pt x="2002" y="2291"/>
                      <a:pt x="2149" y="2154"/>
                      <a:pt x="2195" y="1970"/>
                    </a:cubicBezTo>
                    <a:cubicBezTo>
                      <a:pt x="2227" y="1844"/>
                      <a:pt x="2207" y="1709"/>
                      <a:pt x="2243" y="1584"/>
                    </a:cubicBezTo>
                    <a:cubicBezTo>
                      <a:pt x="2289" y="1431"/>
                      <a:pt x="2413" y="1314"/>
                      <a:pt x="2505" y="1185"/>
                    </a:cubicBezTo>
                    <a:cubicBezTo>
                      <a:pt x="2748" y="844"/>
                      <a:pt x="2773" y="363"/>
                      <a:pt x="2567" y="0"/>
                    </a:cubicBezTo>
                    <a:close/>
                  </a:path>
                </a:pathLst>
              </a:custGeom>
              <a:solidFill>
                <a:srgbClr val="CF97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5059127" y="2219146"/>
                <a:ext cx="51602" cy="91803"/>
              </a:xfrm>
              <a:custGeom>
                <a:rect b="b" l="l" r="r" t="t"/>
                <a:pathLst>
                  <a:path extrusionOk="0" h="1087" w="611">
                    <a:moveTo>
                      <a:pt x="325" y="1"/>
                    </a:moveTo>
                    <a:cubicBezTo>
                      <a:pt x="204" y="1"/>
                      <a:pt x="88" y="165"/>
                      <a:pt x="47" y="411"/>
                    </a:cubicBezTo>
                    <a:cubicBezTo>
                      <a:pt x="0" y="702"/>
                      <a:pt x="77" y="997"/>
                      <a:pt x="219" y="1070"/>
                    </a:cubicBezTo>
                    <a:cubicBezTo>
                      <a:pt x="241" y="1081"/>
                      <a:pt x="263" y="1086"/>
                      <a:pt x="284" y="1086"/>
                    </a:cubicBezTo>
                    <a:cubicBezTo>
                      <a:pt x="406" y="1086"/>
                      <a:pt x="524" y="922"/>
                      <a:pt x="564" y="675"/>
                    </a:cubicBezTo>
                    <a:cubicBezTo>
                      <a:pt x="611" y="384"/>
                      <a:pt x="534" y="89"/>
                      <a:pt x="391" y="17"/>
                    </a:cubicBezTo>
                    <a:cubicBezTo>
                      <a:pt x="369" y="6"/>
                      <a:pt x="347" y="1"/>
                      <a:pt x="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47" name="Google Shape;1047;p9"/>
              <p:cNvSpPr/>
              <p:nvPr/>
            </p:nvSpPr>
            <p:spPr>
              <a:xfrm>
                <a:off x="5064363" y="2234771"/>
                <a:ext cx="45944" cy="76854"/>
              </a:xfrm>
              <a:custGeom>
                <a:rect b="b" l="l" r="r" t="t"/>
                <a:pathLst>
                  <a:path extrusionOk="0" h="910" w="544">
                    <a:moveTo>
                      <a:pt x="271" y="1"/>
                    </a:moveTo>
                    <a:cubicBezTo>
                      <a:pt x="122" y="1"/>
                      <a:pt x="1" y="203"/>
                      <a:pt x="1" y="454"/>
                    </a:cubicBezTo>
                    <a:cubicBezTo>
                      <a:pt x="1" y="705"/>
                      <a:pt x="123" y="909"/>
                      <a:pt x="272" y="910"/>
                    </a:cubicBezTo>
                    <a:cubicBezTo>
                      <a:pt x="273" y="910"/>
                      <a:pt x="273" y="910"/>
                      <a:pt x="273" y="910"/>
                    </a:cubicBezTo>
                    <a:cubicBezTo>
                      <a:pt x="423" y="910"/>
                      <a:pt x="544" y="708"/>
                      <a:pt x="544" y="456"/>
                    </a:cubicBezTo>
                    <a:cubicBezTo>
                      <a:pt x="544" y="205"/>
                      <a:pt x="423" y="2"/>
                      <a:pt x="272" y="1"/>
                    </a:cubicBezTo>
                    <a:cubicBezTo>
                      <a:pt x="272" y="1"/>
                      <a:pt x="272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5062927" y="2213066"/>
                <a:ext cx="47802" cy="63257"/>
              </a:xfrm>
              <a:custGeom>
                <a:rect b="b" l="l" r="r" t="t"/>
                <a:pathLst>
                  <a:path extrusionOk="0" h="749" w="566">
                    <a:moveTo>
                      <a:pt x="286" y="0"/>
                    </a:moveTo>
                    <a:cubicBezTo>
                      <a:pt x="221" y="0"/>
                      <a:pt x="157" y="43"/>
                      <a:pt x="110" y="114"/>
                    </a:cubicBezTo>
                    <a:cubicBezTo>
                      <a:pt x="79" y="162"/>
                      <a:pt x="52" y="219"/>
                      <a:pt x="32" y="281"/>
                    </a:cubicBezTo>
                    <a:cubicBezTo>
                      <a:pt x="15" y="346"/>
                      <a:pt x="2" y="413"/>
                      <a:pt x="0" y="482"/>
                    </a:cubicBezTo>
                    <a:lnTo>
                      <a:pt x="4" y="485"/>
                    </a:lnTo>
                    <a:cubicBezTo>
                      <a:pt x="26" y="357"/>
                      <a:pt x="70" y="242"/>
                      <a:pt x="132" y="166"/>
                    </a:cubicBezTo>
                    <a:cubicBezTo>
                      <a:pt x="175" y="112"/>
                      <a:pt x="228" y="80"/>
                      <a:pt x="281" y="80"/>
                    </a:cubicBezTo>
                    <a:cubicBezTo>
                      <a:pt x="303" y="80"/>
                      <a:pt x="324" y="85"/>
                      <a:pt x="345" y="96"/>
                    </a:cubicBezTo>
                    <a:cubicBezTo>
                      <a:pt x="417" y="132"/>
                      <a:pt x="476" y="235"/>
                      <a:pt x="504" y="356"/>
                    </a:cubicBezTo>
                    <a:cubicBezTo>
                      <a:pt x="534" y="479"/>
                      <a:pt x="536" y="619"/>
                      <a:pt x="517" y="746"/>
                    </a:cubicBezTo>
                    <a:lnTo>
                      <a:pt x="521" y="748"/>
                    </a:lnTo>
                    <a:cubicBezTo>
                      <a:pt x="557" y="627"/>
                      <a:pt x="566" y="474"/>
                      <a:pt x="538" y="332"/>
                    </a:cubicBezTo>
                    <a:cubicBezTo>
                      <a:pt x="526" y="261"/>
                      <a:pt x="502" y="195"/>
                      <a:pt x="471" y="138"/>
                    </a:cubicBezTo>
                    <a:cubicBezTo>
                      <a:pt x="441" y="83"/>
                      <a:pt x="400" y="41"/>
                      <a:pt x="357" y="18"/>
                    </a:cubicBezTo>
                    <a:cubicBezTo>
                      <a:pt x="334" y="6"/>
                      <a:pt x="310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4935398" y="2214079"/>
                <a:ext cx="79641" cy="63764"/>
              </a:xfrm>
              <a:custGeom>
                <a:rect b="b" l="l" r="r" t="t"/>
                <a:pathLst>
                  <a:path extrusionOk="0" h="755" w="943">
                    <a:moveTo>
                      <a:pt x="463" y="1"/>
                    </a:moveTo>
                    <a:cubicBezTo>
                      <a:pt x="422" y="1"/>
                      <a:pt x="380" y="7"/>
                      <a:pt x="339" y="20"/>
                    </a:cubicBezTo>
                    <a:cubicBezTo>
                      <a:pt x="268" y="44"/>
                      <a:pt x="202" y="87"/>
                      <a:pt x="152" y="144"/>
                    </a:cubicBezTo>
                    <a:cubicBezTo>
                      <a:pt x="102" y="200"/>
                      <a:pt x="64" y="267"/>
                      <a:pt x="45" y="339"/>
                    </a:cubicBezTo>
                    <a:cubicBezTo>
                      <a:pt x="1" y="481"/>
                      <a:pt x="20" y="634"/>
                      <a:pt x="82" y="755"/>
                    </a:cubicBezTo>
                    <a:lnTo>
                      <a:pt x="90" y="753"/>
                    </a:lnTo>
                    <a:cubicBezTo>
                      <a:pt x="54" y="626"/>
                      <a:pt x="55" y="486"/>
                      <a:pt x="102" y="363"/>
                    </a:cubicBezTo>
                    <a:cubicBezTo>
                      <a:pt x="147" y="241"/>
                      <a:pt x="242" y="137"/>
                      <a:pt x="363" y="100"/>
                    </a:cubicBezTo>
                    <a:cubicBezTo>
                      <a:pt x="399" y="87"/>
                      <a:pt x="437" y="81"/>
                      <a:pt x="475" y="81"/>
                    </a:cubicBezTo>
                    <a:cubicBezTo>
                      <a:pt x="561" y="81"/>
                      <a:pt x="647" y="111"/>
                      <a:pt x="719" y="163"/>
                    </a:cubicBezTo>
                    <a:cubicBezTo>
                      <a:pt x="822" y="237"/>
                      <a:pt x="897" y="353"/>
                      <a:pt x="935" y="478"/>
                    </a:cubicBezTo>
                    <a:lnTo>
                      <a:pt x="943" y="476"/>
                    </a:lnTo>
                    <a:cubicBezTo>
                      <a:pt x="939" y="407"/>
                      <a:pt x="915" y="340"/>
                      <a:pt x="885" y="277"/>
                    </a:cubicBezTo>
                    <a:cubicBezTo>
                      <a:pt x="851" y="214"/>
                      <a:pt x="807" y="157"/>
                      <a:pt x="752" y="110"/>
                    </a:cubicBezTo>
                    <a:cubicBezTo>
                      <a:pt x="675" y="42"/>
                      <a:pt x="570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4935483" y="2220244"/>
                <a:ext cx="86397" cy="91634"/>
              </a:xfrm>
              <a:custGeom>
                <a:rect b="b" l="l" r="r" t="t"/>
                <a:pathLst>
                  <a:path extrusionOk="0" h="1085" w="1023">
                    <a:moveTo>
                      <a:pt x="472" y="0"/>
                    </a:moveTo>
                    <a:cubicBezTo>
                      <a:pt x="434" y="0"/>
                      <a:pt x="396" y="6"/>
                      <a:pt x="359" y="18"/>
                    </a:cubicBezTo>
                    <a:cubicBezTo>
                      <a:pt x="123" y="95"/>
                      <a:pt x="1" y="392"/>
                      <a:pt x="85" y="681"/>
                    </a:cubicBezTo>
                    <a:cubicBezTo>
                      <a:pt x="156" y="924"/>
                      <a:pt x="350" y="1085"/>
                      <a:pt x="549" y="1085"/>
                    </a:cubicBezTo>
                    <a:cubicBezTo>
                      <a:pt x="587" y="1085"/>
                      <a:pt x="626" y="1079"/>
                      <a:pt x="664" y="1066"/>
                    </a:cubicBezTo>
                    <a:cubicBezTo>
                      <a:pt x="900" y="990"/>
                      <a:pt x="1023" y="694"/>
                      <a:pt x="939" y="404"/>
                    </a:cubicBezTo>
                    <a:cubicBezTo>
                      <a:pt x="868" y="161"/>
                      <a:pt x="673" y="0"/>
                      <a:pt x="4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4963184" y="2235869"/>
                <a:ext cx="59118" cy="76770"/>
              </a:xfrm>
              <a:custGeom>
                <a:rect b="b" l="l" r="r" t="t"/>
                <a:pathLst>
                  <a:path extrusionOk="0" h="909" w="700">
                    <a:moveTo>
                      <a:pt x="341" y="0"/>
                    </a:moveTo>
                    <a:cubicBezTo>
                      <a:pt x="335" y="0"/>
                      <a:pt x="329" y="1"/>
                      <a:pt x="323" y="1"/>
                    </a:cubicBezTo>
                    <a:cubicBezTo>
                      <a:pt x="139" y="13"/>
                      <a:pt x="1" y="226"/>
                      <a:pt x="16" y="477"/>
                    </a:cubicBezTo>
                    <a:cubicBezTo>
                      <a:pt x="31" y="720"/>
                      <a:pt x="183" y="909"/>
                      <a:pt x="361" y="909"/>
                    </a:cubicBezTo>
                    <a:cubicBezTo>
                      <a:pt x="367" y="909"/>
                      <a:pt x="373" y="908"/>
                      <a:pt x="378" y="908"/>
                    </a:cubicBezTo>
                    <a:cubicBezTo>
                      <a:pt x="562" y="896"/>
                      <a:pt x="699" y="682"/>
                      <a:pt x="684" y="432"/>
                    </a:cubicBezTo>
                    <a:cubicBezTo>
                      <a:pt x="670" y="189"/>
                      <a:pt x="517" y="0"/>
                      <a:pt x="3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4759476" y="2424965"/>
                <a:ext cx="105062" cy="185885"/>
              </a:xfrm>
              <a:custGeom>
                <a:rect b="b" l="l" r="r" t="t"/>
                <a:pathLst>
                  <a:path extrusionOk="0" h="2201" w="1244">
                    <a:moveTo>
                      <a:pt x="447" y="0"/>
                    </a:moveTo>
                    <a:cubicBezTo>
                      <a:pt x="348" y="0"/>
                      <a:pt x="203" y="45"/>
                      <a:pt x="0" y="208"/>
                    </a:cubicBezTo>
                    <a:lnTo>
                      <a:pt x="599" y="2201"/>
                    </a:lnTo>
                    <a:lnTo>
                      <a:pt x="1243" y="1740"/>
                    </a:lnTo>
                    <a:lnTo>
                      <a:pt x="621" y="69"/>
                    </a:lnTo>
                    <a:cubicBezTo>
                      <a:pt x="621" y="69"/>
                      <a:pt x="570" y="0"/>
                      <a:pt x="4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4702468" y="2160534"/>
                <a:ext cx="84" cy="84"/>
              </a:xfrm>
              <a:custGeom>
                <a:rect b="b" l="l" r="r" t="t"/>
                <a:pathLst>
                  <a:path extrusionOk="0" fill="none" h="1" w="1">
                    <a:moveTo>
                      <a:pt x="0" y="0"/>
                    </a:moveTo>
                    <a:close/>
                  </a:path>
                </a:pathLst>
              </a:custGeom>
              <a:noFill/>
              <a:ln cap="flat" cmpd="sng" w="9525">
                <a:solidFill>
                  <a:srgbClr val="FEFEFE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4772144" y="2272438"/>
                <a:ext cx="301420" cy="225073"/>
              </a:xfrm>
              <a:custGeom>
                <a:rect b="b" l="l" r="r" t="t"/>
                <a:pathLst>
                  <a:path extrusionOk="0" h="2665" w="3569">
                    <a:moveTo>
                      <a:pt x="495" y="1"/>
                    </a:moveTo>
                    <a:cubicBezTo>
                      <a:pt x="325" y="1"/>
                      <a:pt x="154" y="91"/>
                      <a:pt x="53" y="231"/>
                    </a:cubicBezTo>
                    <a:cubicBezTo>
                      <a:pt x="44" y="242"/>
                      <a:pt x="39" y="253"/>
                      <a:pt x="32" y="264"/>
                    </a:cubicBezTo>
                    <a:cubicBezTo>
                      <a:pt x="0" y="531"/>
                      <a:pt x="76" y="807"/>
                      <a:pt x="241" y="1018"/>
                    </a:cubicBezTo>
                    <a:cubicBezTo>
                      <a:pt x="410" y="1235"/>
                      <a:pt x="668" y="1379"/>
                      <a:pt x="940" y="1408"/>
                    </a:cubicBezTo>
                    <a:cubicBezTo>
                      <a:pt x="879" y="1590"/>
                      <a:pt x="789" y="1762"/>
                      <a:pt x="677" y="1919"/>
                    </a:cubicBezTo>
                    <a:cubicBezTo>
                      <a:pt x="865" y="2061"/>
                      <a:pt x="1050" y="2208"/>
                      <a:pt x="1245" y="2340"/>
                    </a:cubicBezTo>
                    <a:cubicBezTo>
                      <a:pt x="1435" y="2469"/>
                      <a:pt x="1641" y="2585"/>
                      <a:pt x="1857" y="2665"/>
                    </a:cubicBezTo>
                    <a:cubicBezTo>
                      <a:pt x="1977" y="2473"/>
                      <a:pt x="2096" y="2282"/>
                      <a:pt x="2216" y="2091"/>
                    </a:cubicBezTo>
                    <a:cubicBezTo>
                      <a:pt x="2546" y="2201"/>
                      <a:pt x="2888" y="2272"/>
                      <a:pt x="3234" y="2297"/>
                    </a:cubicBezTo>
                    <a:cubicBezTo>
                      <a:pt x="3254" y="2299"/>
                      <a:pt x="3274" y="2300"/>
                      <a:pt x="3294" y="2300"/>
                    </a:cubicBezTo>
                    <a:cubicBezTo>
                      <a:pt x="3328" y="2300"/>
                      <a:pt x="3362" y="2296"/>
                      <a:pt x="3393" y="2282"/>
                    </a:cubicBezTo>
                    <a:cubicBezTo>
                      <a:pt x="3455" y="2253"/>
                      <a:pt x="3493" y="2190"/>
                      <a:pt x="3525" y="2130"/>
                    </a:cubicBezTo>
                    <a:cubicBezTo>
                      <a:pt x="3540" y="2102"/>
                      <a:pt x="3554" y="2073"/>
                      <a:pt x="3569" y="2044"/>
                    </a:cubicBezTo>
                    <a:cubicBezTo>
                      <a:pt x="2825" y="1962"/>
                      <a:pt x="2150" y="1532"/>
                      <a:pt x="1440" y="1263"/>
                    </a:cubicBezTo>
                    <a:cubicBezTo>
                      <a:pt x="1377" y="1239"/>
                      <a:pt x="1309" y="1214"/>
                      <a:pt x="1270" y="1158"/>
                    </a:cubicBezTo>
                    <a:cubicBezTo>
                      <a:pt x="1241" y="1115"/>
                      <a:pt x="1232" y="1060"/>
                      <a:pt x="1223" y="1007"/>
                    </a:cubicBezTo>
                    <a:cubicBezTo>
                      <a:pt x="1192" y="827"/>
                      <a:pt x="1139" y="650"/>
                      <a:pt x="1064" y="482"/>
                    </a:cubicBezTo>
                    <a:cubicBezTo>
                      <a:pt x="976" y="286"/>
                      <a:pt x="844" y="90"/>
                      <a:pt x="639" y="24"/>
                    </a:cubicBezTo>
                    <a:cubicBezTo>
                      <a:pt x="592" y="8"/>
                      <a:pt x="544" y="1"/>
                      <a:pt x="495" y="1"/>
                    </a:cubicBezTo>
                    <a:close/>
                  </a:path>
                </a:pathLst>
              </a:custGeom>
              <a:solidFill>
                <a:srgbClr val="CF97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5521018" y="2462379"/>
                <a:ext cx="475819" cy="474130"/>
              </a:xfrm>
              <a:custGeom>
                <a:rect b="b" l="l" r="r" t="t"/>
                <a:pathLst>
                  <a:path extrusionOk="0" h="5614" w="5634">
                    <a:moveTo>
                      <a:pt x="1724" y="0"/>
                    </a:moveTo>
                    <a:cubicBezTo>
                      <a:pt x="1489" y="0"/>
                      <a:pt x="1233" y="271"/>
                      <a:pt x="1152" y="604"/>
                    </a:cubicBezTo>
                    <a:lnTo>
                      <a:pt x="81" y="5009"/>
                    </a:lnTo>
                    <a:cubicBezTo>
                      <a:pt x="0" y="5344"/>
                      <a:pt x="125" y="5613"/>
                      <a:pt x="360" y="5613"/>
                    </a:cubicBezTo>
                    <a:lnTo>
                      <a:pt x="3910" y="5613"/>
                    </a:lnTo>
                    <a:cubicBezTo>
                      <a:pt x="4145" y="5613"/>
                      <a:pt x="4401" y="5343"/>
                      <a:pt x="4482" y="5009"/>
                    </a:cubicBezTo>
                    <a:lnTo>
                      <a:pt x="5553" y="604"/>
                    </a:lnTo>
                    <a:cubicBezTo>
                      <a:pt x="5634" y="271"/>
                      <a:pt x="5509" y="0"/>
                      <a:pt x="5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5535798" y="2462379"/>
                <a:ext cx="495920" cy="474130"/>
              </a:xfrm>
              <a:custGeom>
                <a:rect b="b" l="l" r="r" t="t"/>
                <a:pathLst>
                  <a:path extrusionOk="0" h="5614" w="5872">
                    <a:moveTo>
                      <a:pt x="1797" y="0"/>
                    </a:moveTo>
                    <a:cubicBezTo>
                      <a:pt x="1552" y="0"/>
                      <a:pt x="1286" y="271"/>
                      <a:pt x="1201" y="604"/>
                    </a:cubicBezTo>
                    <a:lnTo>
                      <a:pt x="85" y="5009"/>
                    </a:lnTo>
                    <a:cubicBezTo>
                      <a:pt x="0" y="5344"/>
                      <a:pt x="131" y="5613"/>
                      <a:pt x="375" y="5613"/>
                    </a:cubicBezTo>
                    <a:lnTo>
                      <a:pt x="4075" y="5613"/>
                    </a:lnTo>
                    <a:cubicBezTo>
                      <a:pt x="4319" y="5613"/>
                      <a:pt x="4587" y="5343"/>
                      <a:pt x="4671" y="5009"/>
                    </a:cubicBezTo>
                    <a:lnTo>
                      <a:pt x="5787" y="604"/>
                    </a:lnTo>
                    <a:cubicBezTo>
                      <a:pt x="5871" y="271"/>
                      <a:pt x="5742" y="0"/>
                      <a:pt x="54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5759354" y="2631460"/>
                <a:ext cx="106244" cy="129047"/>
              </a:xfrm>
              <a:custGeom>
                <a:rect b="b" l="l" r="r" t="t"/>
                <a:pathLst>
                  <a:path extrusionOk="0" h="1528" w="1258">
                    <a:moveTo>
                      <a:pt x="809" y="1"/>
                    </a:moveTo>
                    <a:cubicBezTo>
                      <a:pt x="552" y="1"/>
                      <a:pt x="263" y="280"/>
                      <a:pt x="137" y="663"/>
                    </a:cubicBezTo>
                    <a:cubicBezTo>
                      <a:pt x="0" y="1081"/>
                      <a:pt x="109" y="1465"/>
                      <a:pt x="381" y="1520"/>
                    </a:cubicBezTo>
                    <a:cubicBezTo>
                      <a:pt x="403" y="1525"/>
                      <a:pt x="425" y="1527"/>
                      <a:pt x="448" y="1527"/>
                    </a:cubicBezTo>
                    <a:cubicBezTo>
                      <a:pt x="705" y="1527"/>
                      <a:pt x="995" y="1249"/>
                      <a:pt x="1120" y="864"/>
                    </a:cubicBezTo>
                    <a:cubicBezTo>
                      <a:pt x="1258" y="447"/>
                      <a:pt x="1149" y="63"/>
                      <a:pt x="877" y="8"/>
                    </a:cubicBezTo>
                    <a:cubicBezTo>
                      <a:pt x="855" y="3"/>
                      <a:pt x="832" y="1"/>
                      <a:pt x="8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miter lim="102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5112756" y="2908644"/>
                <a:ext cx="432241" cy="27870"/>
              </a:xfrm>
              <a:custGeom>
                <a:rect b="b" l="l" r="r" t="t"/>
                <a:pathLst>
                  <a:path extrusionOk="0" h="330" w="5118">
                    <a:moveTo>
                      <a:pt x="4891" y="0"/>
                    </a:moveTo>
                    <a:lnTo>
                      <a:pt x="200" y="185"/>
                    </a:lnTo>
                    <a:cubicBezTo>
                      <a:pt x="200" y="185"/>
                      <a:pt x="1" y="329"/>
                      <a:pt x="923" y="329"/>
                    </a:cubicBezTo>
                    <a:lnTo>
                      <a:pt x="5117" y="329"/>
                    </a:lnTo>
                    <a:lnTo>
                      <a:pt x="489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5026273" y="2245919"/>
                <a:ext cx="63848" cy="79134"/>
              </a:xfrm>
              <a:custGeom>
                <a:rect b="b" l="l" r="r" t="t"/>
                <a:pathLst>
                  <a:path extrusionOk="0" h="937" w="756">
                    <a:moveTo>
                      <a:pt x="130" y="1"/>
                    </a:moveTo>
                    <a:cubicBezTo>
                      <a:pt x="127" y="1"/>
                      <a:pt x="124" y="1"/>
                      <a:pt x="121" y="1"/>
                    </a:cubicBezTo>
                    <a:cubicBezTo>
                      <a:pt x="59" y="6"/>
                      <a:pt x="0" y="727"/>
                      <a:pt x="61" y="872"/>
                    </a:cubicBezTo>
                    <a:cubicBezTo>
                      <a:pt x="81" y="921"/>
                      <a:pt x="119" y="937"/>
                      <a:pt x="160" y="937"/>
                    </a:cubicBezTo>
                    <a:cubicBezTo>
                      <a:pt x="243" y="937"/>
                      <a:pt x="340" y="872"/>
                      <a:pt x="340" y="872"/>
                    </a:cubicBezTo>
                    <a:cubicBezTo>
                      <a:pt x="340" y="872"/>
                      <a:pt x="678" y="763"/>
                      <a:pt x="717" y="667"/>
                    </a:cubicBezTo>
                    <a:cubicBezTo>
                      <a:pt x="755" y="570"/>
                      <a:pt x="617" y="546"/>
                      <a:pt x="509" y="428"/>
                    </a:cubicBezTo>
                    <a:cubicBezTo>
                      <a:pt x="402" y="313"/>
                      <a:pt x="288" y="1"/>
                      <a:pt x="1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5013689" y="2345408"/>
                <a:ext cx="50504" cy="20269"/>
              </a:xfrm>
              <a:custGeom>
                <a:rect b="b" l="l" r="r" t="t"/>
                <a:pathLst>
                  <a:path extrusionOk="0" h="240" w="598">
                    <a:moveTo>
                      <a:pt x="5" y="1"/>
                    </a:moveTo>
                    <a:cubicBezTo>
                      <a:pt x="3" y="1"/>
                      <a:pt x="1" y="5"/>
                      <a:pt x="3" y="7"/>
                    </a:cubicBezTo>
                    <a:cubicBezTo>
                      <a:pt x="35" y="40"/>
                      <a:pt x="71" y="71"/>
                      <a:pt x="109" y="99"/>
                    </a:cubicBezTo>
                    <a:cubicBezTo>
                      <a:pt x="147" y="125"/>
                      <a:pt x="187" y="150"/>
                      <a:pt x="230" y="170"/>
                    </a:cubicBezTo>
                    <a:cubicBezTo>
                      <a:pt x="272" y="190"/>
                      <a:pt x="315" y="207"/>
                      <a:pt x="360" y="219"/>
                    </a:cubicBezTo>
                    <a:cubicBezTo>
                      <a:pt x="401" y="230"/>
                      <a:pt x="444" y="239"/>
                      <a:pt x="487" y="239"/>
                    </a:cubicBezTo>
                    <a:cubicBezTo>
                      <a:pt x="523" y="238"/>
                      <a:pt x="563" y="229"/>
                      <a:pt x="587" y="200"/>
                    </a:cubicBezTo>
                    <a:cubicBezTo>
                      <a:pt x="591" y="196"/>
                      <a:pt x="593" y="192"/>
                      <a:pt x="596" y="189"/>
                    </a:cubicBezTo>
                    <a:cubicBezTo>
                      <a:pt x="597" y="186"/>
                      <a:pt x="594" y="184"/>
                      <a:pt x="592" y="184"/>
                    </a:cubicBezTo>
                    <a:cubicBezTo>
                      <a:pt x="591" y="184"/>
                      <a:pt x="590" y="184"/>
                      <a:pt x="590" y="185"/>
                    </a:cubicBezTo>
                    <a:cubicBezTo>
                      <a:pt x="570" y="218"/>
                      <a:pt x="532" y="230"/>
                      <a:pt x="496" y="232"/>
                    </a:cubicBezTo>
                    <a:cubicBezTo>
                      <a:pt x="492" y="232"/>
                      <a:pt x="487" y="233"/>
                      <a:pt x="483" y="233"/>
                    </a:cubicBezTo>
                    <a:cubicBezTo>
                      <a:pt x="446" y="233"/>
                      <a:pt x="408" y="225"/>
                      <a:pt x="373" y="216"/>
                    </a:cubicBezTo>
                    <a:cubicBezTo>
                      <a:pt x="328" y="204"/>
                      <a:pt x="285" y="189"/>
                      <a:pt x="244" y="170"/>
                    </a:cubicBezTo>
                    <a:cubicBezTo>
                      <a:pt x="203" y="150"/>
                      <a:pt x="163" y="127"/>
                      <a:pt x="125" y="102"/>
                    </a:cubicBezTo>
                    <a:cubicBezTo>
                      <a:pt x="88" y="76"/>
                      <a:pt x="52" y="46"/>
                      <a:pt x="20" y="14"/>
                    </a:cubicBezTo>
                    <a:cubicBezTo>
                      <a:pt x="16" y="10"/>
                      <a:pt x="12" y="6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4916227" y="2179283"/>
                <a:ext cx="86229" cy="22381"/>
              </a:xfrm>
              <a:custGeom>
                <a:rect b="b" l="l" r="r" t="t"/>
                <a:pathLst>
                  <a:path extrusionOk="0" h="265" w="1021">
                    <a:moveTo>
                      <a:pt x="685" y="0"/>
                    </a:moveTo>
                    <a:cubicBezTo>
                      <a:pt x="657" y="0"/>
                      <a:pt x="629" y="2"/>
                      <a:pt x="601" y="4"/>
                    </a:cubicBezTo>
                    <a:cubicBezTo>
                      <a:pt x="461" y="15"/>
                      <a:pt x="323" y="55"/>
                      <a:pt x="199" y="121"/>
                    </a:cubicBezTo>
                    <a:cubicBezTo>
                      <a:pt x="128" y="158"/>
                      <a:pt x="63" y="204"/>
                      <a:pt x="3" y="259"/>
                    </a:cubicBezTo>
                    <a:cubicBezTo>
                      <a:pt x="1" y="260"/>
                      <a:pt x="3" y="265"/>
                      <a:pt x="6" y="265"/>
                    </a:cubicBezTo>
                    <a:cubicBezTo>
                      <a:pt x="6" y="265"/>
                      <a:pt x="7" y="264"/>
                      <a:pt x="8" y="264"/>
                    </a:cubicBezTo>
                    <a:cubicBezTo>
                      <a:pt x="188" y="102"/>
                      <a:pt x="431" y="13"/>
                      <a:pt x="673" y="13"/>
                    </a:cubicBezTo>
                    <a:cubicBezTo>
                      <a:pt x="710" y="13"/>
                      <a:pt x="746" y="15"/>
                      <a:pt x="783" y="19"/>
                    </a:cubicBezTo>
                    <a:cubicBezTo>
                      <a:pt x="822" y="24"/>
                      <a:pt x="860" y="30"/>
                      <a:pt x="898" y="40"/>
                    </a:cubicBezTo>
                    <a:cubicBezTo>
                      <a:pt x="936" y="49"/>
                      <a:pt x="973" y="61"/>
                      <a:pt x="1011" y="70"/>
                    </a:cubicBezTo>
                    <a:cubicBezTo>
                      <a:pt x="1012" y="71"/>
                      <a:pt x="1012" y="71"/>
                      <a:pt x="1012" y="71"/>
                    </a:cubicBezTo>
                    <a:cubicBezTo>
                      <a:pt x="1019" y="71"/>
                      <a:pt x="1020" y="62"/>
                      <a:pt x="1015" y="59"/>
                    </a:cubicBezTo>
                    <a:cubicBezTo>
                      <a:pt x="953" y="27"/>
                      <a:pt x="879" y="16"/>
                      <a:pt x="810" y="8"/>
                    </a:cubicBezTo>
                    <a:cubicBezTo>
                      <a:pt x="769" y="3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5071626" y="2181479"/>
                <a:ext cx="44677" cy="9797"/>
              </a:xfrm>
              <a:custGeom>
                <a:rect b="b" l="l" r="r" t="t"/>
                <a:pathLst>
                  <a:path extrusionOk="0" h="116" w="529">
                    <a:moveTo>
                      <a:pt x="227" y="0"/>
                    </a:moveTo>
                    <a:cubicBezTo>
                      <a:pt x="150" y="0"/>
                      <a:pt x="73" y="19"/>
                      <a:pt x="5" y="58"/>
                    </a:cubicBezTo>
                    <a:cubicBezTo>
                      <a:pt x="0" y="60"/>
                      <a:pt x="4" y="68"/>
                      <a:pt x="9" y="68"/>
                    </a:cubicBezTo>
                    <a:cubicBezTo>
                      <a:pt x="10" y="68"/>
                      <a:pt x="11" y="68"/>
                      <a:pt x="12" y="67"/>
                    </a:cubicBezTo>
                    <a:cubicBezTo>
                      <a:pt x="78" y="30"/>
                      <a:pt x="154" y="12"/>
                      <a:pt x="229" y="12"/>
                    </a:cubicBezTo>
                    <a:cubicBezTo>
                      <a:pt x="333" y="12"/>
                      <a:pt x="437" y="47"/>
                      <a:pt x="519" y="114"/>
                    </a:cubicBezTo>
                    <a:cubicBezTo>
                      <a:pt x="520" y="115"/>
                      <a:pt x="521" y="116"/>
                      <a:pt x="522" y="116"/>
                    </a:cubicBezTo>
                    <a:cubicBezTo>
                      <a:pt x="526" y="116"/>
                      <a:pt x="529" y="109"/>
                      <a:pt x="525" y="106"/>
                    </a:cubicBezTo>
                    <a:cubicBezTo>
                      <a:pt x="442" y="37"/>
                      <a:pt x="334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63" name="Google Shape;1063;p9"/>
              <p:cNvSpPr/>
              <p:nvPr/>
            </p:nvSpPr>
            <p:spPr>
              <a:xfrm>
                <a:off x="4800859" y="2298619"/>
                <a:ext cx="45268" cy="39863"/>
              </a:xfrm>
              <a:custGeom>
                <a:rect b="b" l="l" r="r" t="t"/>
                <a:pathLst>
                  <a:path extrusionOk="0" h="472" w="536">
                    <a:moveTo>
                      <a:pt x="154" y="0"/>
                    </a:moveTo>
                    <a:cubicBezTo>
                      <a:pt x="102" y="0"/>
                      <a:pt x="49" y="13"/>
                      <a:pt x="6" y="45"/>
                    </a:cubicBezTo>
                    <a:cubicBezTo>
                      <a:pt x="1" y="48"/>
                      <a:pt x="4" y="55"/>
                      <a:pt x="9" y="55"/>
                    </a:cubicBezTo>
                    <a:cubicBezTo>
                      <a:pt x="10" y="55"/>
                      <a:pt x="11" y="55"/>
                      <a:pt x="12" y="54"/>
                    </a:cubicBezTo>
                    <a:cubicBezTo>
                      <a:pt x="57" y="28"/>
                      <a:pt x="107" y="15"/>
                      <a:pt x="156" y="15"/>
                    </a:cubicBezTo>
                    <a:cubicBezTo>
                      <a:pt x="206" y="15"/>
                      <a:pt x="255" y="27"/>
                      <a:pt x="301" y="50"/>
                    </a:cubicBezTo>
                    <a:cubicBezTo>
                      <a:pt x="398" y="97"/>
                      <a:pt x="462" y="189"/>
                      <a:pt x="496" y="290"/>
                    </a:cubicBezTo>
                    <a:cubicBezTo>
                      <a:pt x="517" y="347"/>
                      <a:pt x="527" y="409"/>
                      <a:pt x="530" y="470"/>
                    </a:cubicBezTo>
                    <a:cubicBezTo>
                      <a:pt x="531" y="471"/>
                      <a:pt x="532" y="472"/>
                      <a:pt x="533" y="472"/>
                    </a:cubicBezTo>
                    <a:cubicBezTo>
                      <a:pt x="534" y="472"/>
                      <a:pt x="535" y="471"/>
                      <a:pt x="535" y="470"/>
                    </a:cubicBezTo>
                    <a:cubicBezTo>
                      <a:pt x="529" y="357"/>
                      <a:pt x="500" y="242"/>
                      <a:pt x="434" y="150"/>
                    </a:cubicBezTo>
                    <a:cubicBezTo>
                      <a:pt x="372" y="64"/>
                      <a:pt x="274" y="6"/>
                      <a:pt x="166" y="1"/>
                    </a:cubicBezTo>
                    <a:cubicBezTo>
                      <a:pt x="162" y="0"/>
                      <a:pt x="158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64" name="Google Shape;1064;p9"/>
              <p:cNvSpPr/>
              <p:nvPr/>
            </p:nvSpPr>
            <p:spPr>
              <a:xfrm>
                <a:off x="4824338" y="2314075"/>
                <a:ext cx="16215" cy="21536"/>
              </a:xfrm>
              <a:custGeom>
                <a:rect b="b" l="l" r="r" t="t"/>
                <a:pathLst>
                  <a:path extrusionOk="0" h="255" w="192">
                    <a:moveTo>
                      <a:pt x="142" y="1"/>
                    </a:moveTo>
                    <a:cubicBezTo>
                      <a:pt x="105" y="1"/>
                      <a:pt x="67" y="23"/>
                      <a:pt x="44" y="52"/>
                    </a:cubicBezTo>
                    <a:cubicBezTo>
                      <a:pt x="0" y="107"/>
                      <a:pt x="5" y="186"/>
                      <a:pt x="13" y="252"/>
                    </a:cubicBezTo>
                    <a:cubicBezTo>
                      <a:pt x="13" y="254"/>
                      <a:pt x="14" y="255"/>
                      <a:pt x="16" y="255"/>
                    </a:cubicBezTo>
                    <a:cubicBezTo>
                      <a:pt x="18" y="255"/>
                      <a:pt x="21" y="253"/>
                      <a:pt x="21" y="251"/>
                    </a:cubicBezTo>
                    <a:cubicBezTo>
                      <a:pt x="18" y="189"/>
                      <a:pt x="11" y="117"/>
                      <a:pt x="49" y="63"/>
                    </a:cubicBezTo>
                    <a:cubicBezTo>
                      <a:pt x="69" y="34"/>
                      <a:pt x="105" y="11"/>
                      <a:pt x="141" y="11"/>
                    </a:cubicBezTo>
                    <a:cubicBezTo>
                      <a:pt x="155" y="11"/>
                      <a:pt x="169" y="14"/>
                      <a:pt x="182" y="22"/>
                    </a:cubicBezTo>
                    <a:cubicBezTo>
                      <a:pt x="183" y="23"/>
                      <a:pt x="184" y="23"/>
                      <a:pt x="185" y="23"/>
                    </a:cubicBezTo>
                    <a:cubicBezTo>
                      <a:pt x="190" y="23"/>
                      <a:pt x="192" y="16"/>
                      <a:pt x="186" y="13"/>
                    </a:cubicBezTo>
                    <a:cubicBezTo>
                      <a:pt x="172" y="5"/>
                      <a:pt x="157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4807954" y="2384173"/>
                <a:ext cx="49491" cy="75841"/>
              </a:xfrm>
              <a:custGeom>
                <a:rect b="b" l="l" r="r" t="t"/>
                <a:pathLst>
                  <a:path extrusionOk="0" h="898" w="586">
                    <a:moveTo>
                      <a:pt x="142" y="1"/>
                    </a:moveTo>
                    <a:cubicBezTo>
                      <a:pt x="142" y="1"/>
                      <a:pt x="141" y="1"/>
                      <a:pt x="141" y="2"/>
                    </a:cubicBezTo>
                    <a:cubicBezTo>
                      <a:pt x="78" y="145"/>
                      <a:pt x="37" y="297"/>
                      <a:pt x="17" y="451"/>
                    </a:cubicBezTo>
                    <a:cubicBezTo>
                      <a:pt x="2" y="584"/>
                      <a:pt x="1" y="736"/>
                      <a:pt x="105" y="836"/>
                    </a:cubicBezTo>
                    <a:cubicBezTo>
                      <a:pt x="144" y="873"/>
                      <a:pt x="195" y="898"/>
                      <a:pt x="250" y="898"/>
                    </a:cubicBezTo>
                    <a:cubicBezTo>
                      <a:pt x="254" y="898"/>
                      <a:pt x="257" y="897"/>
                      <a:pt x="260" y="897"/>
                    </a:cubicBezTo>
                    <a:cubicBezTo>
                      <a:pt x="318" y="894"/>
                      <a:pt x="369" y="865"/>
                      <a:pt x="411" y="827"/>
                    </a:cubicBezTo>
                    <a:cubicBezTo>
                      <a:pt x="509" y="739"/>
                      <a:pt x="556" y="602"/>
                      <a:pt x="569" y="475"/>
                    </a:cubicBezTo>
                    <a:cubicBezTo>
                      <a:pt x="585" y="319"/>
                      <a:pt x="553" y="158"/>
                      <a:pt x="484" y="19"/>
                    </a:cubicBezTo>
                    <a:cubicBezTo>
                      <a:pt x="484" y="17"/>
                      <a:pt x="482" y="17"/>
                      <a:pt x="481" y="17"/>
                    </a:cubicBezTo>
                    <a:cubicBezTo>
                      <a:pt x="478" y="17"/>
                      <a:pt x="476" y="19"/>
                      <a:pt x="477" y="21"/>
                    </a:cubicBezTo>
                    <a:cubicBezTo>
                      <a:pt x="534" y="142"/>
                      <a:pt x="567" y="273"/>
                      <a:pt x="566" y="407"/>
                    </a:cubicBezTo>
                    <a:cubicBezTo>
                      <a:pt x="565" y="536"/>
                      <a:pt x="531" y="674"/>
                      <a:pt x="449" y="777"/>
                    </a:cubicBezTo>
                    <a:cubicBezTo>
                      <a:pt x="412" y="823"/>
                      <a:pt x="365" y="863"/>
                      <a:pt x="308" y="882"/>
                    </a:cubicBezTo>
                    <a:cubicBezTo>
                      <a:pt x="289" y="888"/>
                      <a:pt x="270" y="891"/>
                      <a:pt x="251" y="891"/>
                    </a:cubicBezTo>
                    <a:cubicBezTo>
                      <a:pt x="210" y="891"/>
                      <a:pt x="170" y="878"/>
                      <a:pt x="136" y="853"/>
                    </a:cubicBezTo>
                    <a:cubicBezTo>
                      <a:pt x="17" y="769"/>
                      <a:pt x="6" y="615"/>
                      <a:pt x="20" y="482"/>
                    </a:cubicBezTo>
                    <a:cubicBezTo>
                      <a:pt x="36" y="317"/>
                      <a:pt x="78" y="155"/>
                      <a:pt x="144" y="4"/>
                    </a:cubicBezTo>
                    <a:cubicBezTo>
                      <a:pt x="145" y="2"/>
                      <a:pt x="143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7458952" y="2982289"/>
                <a:ext cx="451412" cy="1075450"/>
              </a:xfrm>
              <a:custGeom>
                <a:rect b="b" l="l" r="r" t="t"/>
                <a:pathLst>
                  <a:path extrusionOk="0" h="12734" w="5345">
                    <a:moveTo>
                      <a:pt x="0" y="0"/>
                    </a:moveTo>
                    <a:lnTo>
                      <a:pt x="0" y="12734"/>
                    </a:lnTo>
                    <a:lnTo>
                      <a:pt x="566" y="12734"/>
                    </a:lnTo>
                    <a:lnTo>
                      <a:pt x="566" y="2892"/>
                    </a:lnTo>
                    <a:cubicBezTo>
                      <a:pt x="566" y="2592"/>
                      <a:pt x="765" y="2348"/>
                      <a:pt x="1012" y="2348"/>
                    </a:cubicBezTo>
                    <a:lnTo>
                      <a:pt x="4334" y="2348"/>
                    </a:lnTo>
                    <a:cubicBezTo>
                      <a:pt x="4580" y="2348"/>
                      <a:pt x="4779" y="2592"/>
                      <a:pt x="4779" y="2892"/>
                    </a:cubicBezTo>
                    <a:lnTo>
                      <a:pt x="4779" y="12734"/>
                    </a:lnTo>
                    <a:lnTo>
                      <a:pt x="5345" y="12734"/>
                    </a:lnTo>
                    <a:lnTo>
                      <a:pt x="5345" y="0"/>
                    </a:lnTo>
                    <a:close/>
                  </a:path>
                </a:pathLst>
              </a:custGeom>
              <a:solidFill>
                <a:srgbClr val="675A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4041344" y="2982289"/>
                <a:ext cx="549126" cy="1075450"/>
              </a:xfrm>
              <a:custGeom>
                <a:rect b="b" l="l" r="r" t="t"/>
                <a:pathLst>
                  <a:path extrusionOk="0" h="12734" w="6502">
                    <a:moveTo>
                      <a:pt x="0" y="0"/>
                    </a:moveTo>
                    <a:lnTo>
                      <a:pt x="0" y="12734"/>
                    </a:lnTo>
                    <a:lnTo>
                      <a:pt x="566" y="12734"/>
                    </a:lnTo>
                    <a:lnTo>
                      <a:pt x="566" y="3278"/>
                    </a:lnTo>
                    <a:cubicBezTo>
                      <a:pt x="566" y="2977"/>
                      <a:pt x="765" y="2734"/>
                      <a:pt x="1011" y="2734"/>
                    </a:cubicBezTo>
                    <a:lnTo>
                      <a:pt x="5491" y="2734"/>
                    </a:lnTo>
                    <a:cubicBezTo>
                      <a:pt x="5737" y="2734"/>
                      <a:pt x="5936" y="2977"/>
                      <a:pt x="5936" y="3278"/>
                    </a:cubicBezTo>
                    <a:lnTo>
                      <a:pt x="5936" y="12734"/>
                    </a:lnTo>
                    <a:lnTo>
                      <a:pt x="6502" y="12734"/>
                    </a:lnTo>
                    <a:lnTo>
                      <a:pt x="65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4590394" y="2982289"/>
                <a:ext cx="3319926" cy="1075450"/>
              </a:xfrm>
              <a:custGeom>
                <a:rect b="b" l="l" r="r" t="t"/>
                <a:pathLst>
                  <a:path extrusionOk="0" h="12734" w="39310">
                    <a:moveTo>
                      <a:pt x="1" y="0"/>
                    </a:moveTo>
                    <a:lnTo>
                      <a:pt x="1" y="12734"/>
                    </a:lnTo>
                    <a:lnTo>
                      <a:pt x="566" y="12734"/>
                    </a:lnTo>
                    <a:lnTo>
                      <a:pt x="566" y="3225"/>
                    </a:lnTo>
                    <a:cubicBezTo>
                      <a:pt x="566" y="2924"/>
                      <a:pt x="766" y="2680"/>
                      <a:pt x="1013" y="2680"/>
                    </a:cubicBezTo>
                    <a:lnTo>
                      <a:pt x="38299" y="2680"/>
                    </a:lnTo>
                    <a:cubicBezTo>
                      <a:pt x="38545" y="2680"/>
                      <a:pt x="38744" y="2924"/>
                      <a:pt x="38744" y="3225"/>
                    </a:cubicBezTo>
                    <a:lnTo>
                      <a:pt x="38744" y="12734"/>
                    </a:lnTo>
                    <a:lnTo>
                      <a:pt x="39310" y="12734"/>
                    </a:lnTo>
                    <a:lnTo>
                      <a:pt x="393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4590394" y="2934487"/>
                <a:ext cx="3366207" cy="47886"/>
              </a:xfrm>
              <a:custGeom>
                <a:rect b="b" l="l" r="r" t="t"/>
                <a:pathLst>
                  <a:path extrusionOk="0" h="567" w="39858">
                    <a:moveTo>
                      <a:pt x="1" y="1"/>
                    </a:moveTo>
                    <a:lnTo>
                      <a:pt x="1" y="566"/>
                    </a:lnTo>
                    <a:lnTo>
                      <a:pt x="39858" y="566"/>
                    </a:lnTo>
                    <a:lnTo>
                      <a:pt x="398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70" name="Google Shape;1070;p9"/>
              <p:cNvSpPr/>
              <p:nvPr/>
            </p:nvSpPr>
            <p:spPr>
              <a:xfrm>
                <a:off x="3999200" y="2934487"/>
                <a:ext cx="591269" cy="47886"/>
              </a:xfrm>
              <a:custGeom>
                <a:rect b="b" l="l" r="r" t="t"/>
                <a:pathLst>
                  <a:path extrusionOk="0" h="567" w="7001">
                    <a:moveTo>
                      <a:pt x="0" y="1"/>
                    </a:moveTo>
                    <a:lnTo>
                      <a:pt x="0" y="566"/>
                    </a:lnTo>
                    <a:lnTo>
                      <a:pt x="7001" y="566"/>
                    </a:lnTo>
                    <a:lnTo>
                      <a:pt x="7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71" name="Google Shape;1071;p9"/>
              <p:cNvSpPr/>
              <p:nvPr/>
            </p:nvSpPr>
            <p:spPr>
              <a:xfrm>
                <a:off x="5434221" y="835425"/>
                <a:ext cx="889733" cy="801816"/>
              </a:xfrm>
              <a:custGeom>
                <a:rect b="b" l="l" r="r" t="t"/>
                <a:pathLst>
                  <a:path extrusionOk="0" h="9494" w="10535">
                    <a:moveTo>
                      <a:pt x="5269" y="1550"/>
                    </a:moveTo>
                    <a:cubicBezTo>
                      <a:pt x="5546" y="1550"/>
                      <a:pt x="5827" y="1587"/>
                      <a:pt x="6107" y="1663"/>
                    </a:cubicBezTo>
                    <a:cubicBezTo>
                      <a:pt x="7807" y="2126"/>
                      <a:pt x="8814" y="3886"/>
                      <a:pt x="8351" y="5586"/>
                    </a:cubicBezTo>
                    <a:cubicBezTo>
                      <a:pt x="7965" y="7007"/>
                      <a:pt x="6673" y="7944"/>
                      <a:pt x="5267" y="7944"/>
                    </a:cubicBezTo>
                    <a:cubicBezTo>
                      <a:pt x="4989" y="7944"/>
                      <a:pt x="4708" y="7908"/>
                      <a:pt x="4428" y="7831"/>
                    </a:cubicBezTo>
                    <a:cubicBezTo>
                      <a:pt x="2727" y="7369"/>
                      <a:pt x="1720" y="5608"/>
                      <a:pt x="2183" y="3907"/>
                    </a:cubicBezTo>
                    <a:cubicBezTo>
                      <a:pt x="2569" y="2487"/>
                      <a:pt x="3862" y="1550"/>
                      <a:pt x="5269" y="1550"/>
                    </a:cubicBezTo>
                    <a:close/>
                    <a:moveTo>
                      <a:pt x="5265" y="0"/>
                    </a:moveTo>
                    <a:cubicBezTo>
                      <a:pt x="3177" y="0"/>
                      <a:pt x="1263" y="1389"/>
                      <a:pt x="689" y="3501"/>
                    </a:cubicBezTo>
                    <a:cubicBezTo>
                      <a:pt x="1" y="6030"/>
                      <a:pt x="1492" y="8638"/>
                      <a:pt x="4021" y="9326"/>
                    </a:cubicBezTo>
                    <a:cubicBezTo>
                      <a:pt x="4438" y="9439"/>
                      <a:pt x="4857" y="9493"/>
                      <a:pt x="5270" y="9493"/>
                    </a:cubicBezTo>
                    <a:cubicBezTo>
                      <a:pt x="7358" y="9493"/>
                      <a:pt x="9271" y="8105"/>
                      <a:pt x="9846" y="5994"/>
                    </a:cubicBezTo>
                    <a:cubicBezTo>
                      <a:pt x="10535" y="3465"/>
                      <a:pt x="9042" y="857"/>
                      <a:pt x="6514" y="168"/>
                    </a:cubicBezTo>
                    <a:cubicBezTo>
                      <a:pt x="6096" y="54"/>
                      <a:pt x="5677" y="0"/>
                      <a:pt x="5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5715883" y="1077138"/>
                <a:ext cx="217641" cy="206239"/>
              </a:xfrm>
              <a:custGeom>
                <a:rect b="b" l="l" r="r" t="t"/>
                <a:pathLst>
                  <a:path extrusionOk="0" h="2442" w="2577">
                    <a:moveTo>
                      <a:pt x="2361" y="0"/>
                    </a:moveTo>
                    <a:cubicBezTo>
                      <a:pt x="2276" y="0"/>
                      <a:pt x="2199" y="57"/>
                      <a:pt x="2176" y="143"/>
                    </a:cubicBezTo>
                    <a:lnTo>
                      <a:pt x="1708" y="1858"/>
                    </a:lnTo>
                    <a:lnTo>
                      <a:pt x="360" y="383"/>
                    </a:lnTo>
                    <a:cubicBezTo>
                      <a:pt x="321" y="341"/>
                      <a:pt x="269" y="320"/>
                      <a:pt x="216" y="320"/>
                    </a:cubicBezTo>
                    <a:cubicBezTo>
                      <a:pt x="170" y="320"/>
                      <a:pt x="123" y="336"/>
                      <a:pt x="85" y="370"/>
                    </a:cubicBezTo>
                    <a:cubicBezTo>
                      <a:pt x="7" y="442"/>
                      <a:pt x="1" y="566"/>
                      <a:pt x="74" y="644"/>
                    </a:cubicBezTo>
                    <a:lnTo>
                      <a:pt x="1660" y="2379"/>
                    </a:lnTo>
                    <a:cubicBezTo>
                      <a:pt x="1697" y="2420"/>
                      <a:pt x="1749" y="2442"/>
                      <a:pt x="1803" y="2442"/>
                    </a:cubicBezTo>
                    <a:cubicBezTo>
                      <a:pt x="1818" y="2442"/>
                      <a:pt x="1834" y="2440"/>
                      <a:pt x="1849" y="2436"/>
                    </a:cubicBezTo>
                    <a:cubicBezTo>
                      <a:pt x="1917" y="2420"/>
                      <a:pt x="1971" y="2367"/>
                      <a:pt x="1990" y="2300"/>
                    </a:cubicBezTo>
                    <a:lnTo>
                      <a:pt x="2549" y="245"/>
                    </a:lnTo>
                    <a:cubicBezTo>
                      <a:pt x="2577" y="141"/>
                      <a:pt x="2516" y="35"/>
                      <a:pt x="2413" y="7"/>
                    </a:cubicBezTo>
                    <a:cubicBezTo>
                      <a:pt x="2396" y="2"/>
                      <a:pt x="2378" y="0"/>
                      <a:pt x="2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>
                <a:off x="6076150" y="4011989"/>
                <a:ext cx="1676863" cy="69862"/>
              </a:xfrm>
              <a:custGeom>
                <a:rect b="b" l="l" r="r" t="t"/>
                <a:pathLst>
                  <a:path extrusionOk="0" h="806" w="19346">
                    <a:moveTo>
                      <a:pt x="9673" y="1"/>
                    </a:moveTo>
                    <a:cubicBezTo>
                      <a:pt x="4331" y="1"/>
                      <a:pt x="0" y="181"/>
                      <a:pt x="0" y="403"/>
                    </a:cubicBezTo>
                    <a:cubicBezTo>
                      <a:pt x="0" y="626"/>
                      <a:pt x="4331" y="806"/>
                      <a:pt x="9673" y="806"/>
                    </a:cubicBezTo>
                    <a:cubicBezTo>
                      <a:pt x="15015" y="806"/>
                      <a:pt x="19346" y="626"/>
                      <a:pt x="19346" y="403"/>
                    </a:cubicBezTo>
                    <a:cubicBezTo>
                      <a:pt x="19346" y="181"/>
                      <a:pt x="15015" y="1"/>
                      <a:pt x="96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>
                <a:off x="6239100" y="3915952"/>
                <a:ext cx="272254" cy="155326"/>
              </a:xfrm>
              <a:custGeom>
                <a:rect b="b" l="l" r="r" t="t"/>
                <a:pathLst>
                  <a:path extrusionOk="0" h="1792" w="3141">
                    <a:moveTo>
                      <a:pt x="3034" y="0"/>
                    </a:moveTo>
                    <a:cubicBezTo>
                      <a:pt x="2797" y="10"/>
                      <a:pt x="2314" y="148"/>
                      <a:pt x="2085" y="284"/>
                    </a:cubicBezTo>
                    <a:cubicBezTo>
                      <a:pt x="1799" y="455"/>
                      <a:pt x="1432" y="603"/>
                      <a:pt x="1090" y="687"/>
                    </a:cubicBezTo>
                    <a:cubicBezTo>
                      <a:pt x="1090" y="687"/>
                      <a:pt x="0" y="1078"/>
                      <a:pt x="114" y="1399"/>
                    </a:cubicBezTo>
                    <a:cubicBezTo>
                      <a:pt x="197" y="1635"/>
                      <a:pt x="770" y="1792"/>
                      <a:pt x="1193" y="1792"/>
                    </a:cubicBezTo>
                    <a:cubicBezTo>
                      <a:pt x="1347" y="1792"/>
                      <a:pt x="1481" y="1771"/>
                      <a:pt x="1565" y="1726"/>
                    </a:cubicBezTo>
                    <a:cubicBezTo>
                      <a:pt x="1880" y="1556"/>
                      <a:pt x="2492" y="850"/>
                      <a:pt x="2492" y="850"/>
                    </a:cubicBezTo>
                    <a:lnTo>
                      <a:pt x="2492" y="850"/>
                    </a:lnTo>
                    <a:lnTo>
                      <a:pt x="2273" y="1469"/>
                    </a:lnTo>
                    <a:lnTo>
                      <a:pt x="2528" y="1505"/>
                    </a:lnTo>
                    <a:cubicBezTo>
                      <a:pt x="2528" y="1505"/>
                      <a:pt x="3141" y="645"/>
                      <a:pt x="3119" y="366"/>
                    </a:cubicBezTo>
                    <a:cubicBezTo>
                      <a:pt x="3109" y="237"/>
                      <a:pt x="3072" y="105"/>
                      <a:pt x="3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>
                <a:off x="6307314" y="3871315"/>
                <a:ext cx="197365" cy="130016"/>
              </a:xfrm>
              <a:custGeom>
                <a:rect b="b" l="l" r="r" t="t"/>
                <a:pathLst>
                  <a:path extrusionOk="0" h="1500" w="2277">
                    <a:moveTo>
                      <a:pt x="1274" y="1"/>
                    </a:moveTo>
                    <a:lnTo>
                      <a:pt x="1148" y="358"/>
                    </a:lnTo>
                    <a:lnTo>
                      <a:pt x="296" y="1208"/>
                    </a:lnTo>
                    <a:cubicBezTo>
                      <a:pt x="296" y="1208"/>
                      <a:pt x="1" y="1407"/>
                      <a:pt x="296" y="1494"/>
                    </a:cubicBezTo>
                    <a:cubicBezTo>
                      <a:pt x="309" y="1498"/>
                      <a:pt x="324" y="1500"/>
                      <a:pt x="342" y="1500"/>
                    </a:cubicBezTo>
                    <a:cubicBezTo>
                      <a:pt x="734" y="1500"/>
                      <a:pt x="2277" y="605"/>
                      <a:pt x="2277" y="605"/>
                    </a:cubicBezTo>
                    <a:lnTo>
                      <a:pt x="2212" y="444"/>
                    </a:lnTo>
                    <a:cubicBezTo>
                      <a:pt x="2180" y="365"/>
                      <a:pt x="2154" y="314"/>
                      <a:pt x="2154" y="314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EECE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>
                <a:off x="6435507" y="4014936"/>
                <a:ext cx="24616" cy="32071"/>
              </a:xfrm>
              <a:custGeom>
                <a:rect b="b" l="l" r="r" t="t"/>
                <a:pathLst>
                  <a:path extrusionOk="0" h="370" w="284">
                    <a:moveTo>
                      <a:pt x="118" y="1"/>
                    </a:moveTo>
                    <a:lnTo>
                      <a:pt x="1" y="333"/>
                    </a:lnTo>
                    <a:lnTo>
                      <a:pt x="255" y="370"/>
                    </a:lnTo>
                    <a:cubicBezTo>
                      <a:pt x="284" y="172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>
                <a:off x="7419103" y="3817749"/>
                <a:ext cx="204126" cy="247204"/>
              </a:xfrm>
              <a:custGeom>
                <a:rect b="b" l="l" r="r" t="t"/>
                <a:pathLst>
                  <a:path extrusionOk="0" h="2852" w="2355">
                    <a:moveTo>
                      <a:pt x="1904" y="1"/>
                    </a:moveTo>
                    <a:cubicBezTo>
                      <a:pt x="1715" y="143"/>
                      <a:pt x="1392" y="528"/>
                      <a:pt x="1279" y="769"/>
                    </a:cubicBezTo>
                    <a:cubicBezTo>
                      <a:pt x="1138" y="1071"/>
                      <a:pt x="917" y="1400"/>
                      <a:pt x="682" y="1662"/>
                    </a:cubicBezTo>
                    <a:cubicBezTo>
                      <a:pt x="682" y="1662"/>
                      <a:pt x="0" y="2597"/>
                      <a:pt x="274" y="2799"/>
                    </a:cubicBezTo>
                    <a:cubicBezTo>
                      <a:pt x="323" y="2835"/>
                      <a:pt x="394" y="2851"/>
                      <a:pt x="477" y="2851"/>
                    </a:cubicBezTo>
                    <a:cubicBezTo>
                      <a:pt x="862" y="2851"/>
                      <a:pt x="1523" y="2515"/>
                      <a:pt x="1658" y="2254"/>
                    </a:cubicBezTo>
                    <a:cubicBezTo>
                      <a:pt x="1824" y="1937"/>
                      <a:pt x="1933" y="1009"/>
                      <a:pt x="1933" y="1009"/>
                    </a:cubicBezTo>
                    <a:lnTo>
                      <a:pt x="2099" y="1643"/>
                    </a:lnTo>
                    <a:lnTo>
                      <a:pt x="2331" y="1531"/>
                    </a:lnTo>
                    <a:cubicBezTo>
                      <a:pt x="2331" y="1531"/>
                      <a:pt x="2354" y="475"/>
                      <a:pt x="2180" y="256"/>
                    </a:cubicBezTo>
                    <a:cubicBezTo>
                      <a:pt x="2099" y="155"/>
                      <a:pt x="1994" y="67"/>
                      <a:pt x="1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>
                <a:off x="7469115" y="3807868"/>
                <a:ext cx="121522" cy="176649"/>
              </a:xfrm>
              <a:custGeom>
                <a:rect b="b" l="l" r="r" t="t"/>
                <a:pathLst>
                  <a:path extrusionOk="0" h="2038" w="1402">
                    <a:moveTo>
                      <a:pt x="1138" y="1"/>
                    </a:moveTo>
                    <a:lnTo>
                      <a:pt x="234" y="237"/>
                    </a:lnTo>
                    <a:lnTo>
                      <a:pt x="329" y="603"/>
                    </a:lnTo>
                    <a:lnTo>
                      <a:pt x="103" y="1784"/>
                    </a:lnTo>
                    <a:cubicBezTo>
                      <a:pt x="103" y="1784"/>
                      <a:pt x="1" y="2038"/>
                      <a:pt x="174" y="2038"/>
                    </a:cubicBezTo>
                    <a:cubicBezTo>
                      <a:pt x="198" y="2038"/>
                      <a:pt x="227" y="2033"/>
                      <a:pt x="263" y="2021"/>
                    </a:cubicBezTo>
                    <a:cubicBezTo>
                      <a:pt x="558" y="1928"/>
                      <a:pt x="1402" y="172"/>
                      <a:pt x="1402" y="172"/>
                    </a:cubicBezTo>
                    <a:lnTo>
                      <a:pt x="1259" y="77"/>
                    </a:lnTo>
                    <a:cubicBezTo>
                      <a:pt x="1188" y="28"/>
                      <a:pt x="1138" y="1"/>
                      <a:pt x="1138" y="1"/>
                    </a:cubicBezTo>
                    <a:close/>
                  </a:path>
                </a:pathLst>
              </a:custGeom>
              <a:solidFill>
                <a:srgbClr val="EECE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>
                <a:off x="7593148" y="3931294"/>
                <a:ext cx="27823" cy="29730"/>
              </a:xfrm>
              <a:custGeom>
                <a:rect b="b" l="l" r="r" t="t"/>
                <a:pathLst>
                  <a:path extrusionOk="0" h="343" w="321">
                    <a:moveTo>
                      <a:pt x="1" y="1"/>
                    </a:moveTo>
                    <a:lnTo>
                      <a:pt x="89" y="342"/>
                    </a:lnTo>
                    <a:lnTo>
                      <a:pt x="321" y="229"/>
                    </a:lnTo>
                    <a:cubicBezTo>
                      <a:pt x="233" y="5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80" name="Google Shape;1080;p9"/>
              <p:cNvSpPr/>
              <p:nvPr/>
            </p:nvSpPr>
            <p:spPr>
              <a:xfrm>
                <a:off x="6689814" y="1823515"/>
                <a:ext cx="612897" cy="437201"/>
              </a:xfrm>
              <a:custGeom>
                <a:rect b="b" l="l" r="r" t="t"/>
                <a:pathLst>
                  <a:path extrusionOk="0" h="5044" w="7071">
                    <a:moveTo>
                      <a:pt x="3242" y="0"/>
                    </a:moveTo>
                    <a:lnTo>
                      <a:pt x="953" y="1913"/>
                    </a:lnTo>
                    <a:cubicBezTo>
                      <a:pt x="653" y="1990"/>
                      <a:pt x="397" y="2221"/>
                      <a:pt x="289" y="2511"/>
                    </a:cubicBezTo>
                    <a:cubicBezTo>
                      <a:pt x="181" y="2801"/>
                      <a:pt x="223" y="3142"/>
                      <a:pt x="400" y="3397"/>
                    </a:cubicBezTo>
                    <a:cubicBezTo>
                      <a:pt x="61" y="3624"/>
                      <a:pt x="1" y="4170"/>
                      <a:pt x="282" y="4467"/>
                    </a:cubicBezTo>
                    <a:cubicBezTo>
                      <a:pt x="459" y="4655"/>
                      <a:pt x="726" y="4730"/>
                      <a:pt x="982" y="4769"/>
                    </a:cubicBezTo>
                    <a:cubicBezTo>
                      <a:pt x="1063" y="4781"/>
                      <a:pt x="1144" y="4791"/>
                      <a:pt x="1224" y="4813"/>
                    </a:cubicBezTo>
                    <a:cubicBezTo>
                      <a:pt x="1316" y="4841"/>
                      <a:pt x="1403" y="4887"/>
                      <a:pt x="1492" y="4925"/>
                    </a:cubicBezTo>
                    <a:cubicBezTo>
                      <a:pt x="1681" y="5004"/>
                      <a:pt x="1886" y="5044"/>
                      <a:pt x="2091" y="5044"/>
                    </a:cubicBezTo>
                    <a:cubicBezTo>
                      <a:pt x="2294" y="5044"/>
                      <a:pt x="2497" y="5005"/>
                      <a:pt x="2684" y="4927"/>
                    </a:cubicBezTo>
                    <a:cubicBezTo>
                      <a:pt x="3060" y="4770"/>
                      <a:pt x="3369" y="4458"/>
                      <a:pt x="3522" y="4080"/>
                    </a:cubicBezTo>
                    <a:lnTo>
                      <a:pt x="4720" y="4330"/>
                    </a:lnTo>
                    <a:cubicBezTo>
                      <a:pt x="4878" y="4369"/>
                      <a:pt x="5041" y="4389"/>
                      <a:pt x="5203" y="4389"/>
                    </a:cubicBezTo>
                    <a:cubicBezTo>
                      <a:pt x="5543" y="4389"/>
                      <a:pt x="5884" y="4304"/>
                      <a:pt x="6182" y="4141"/>
                    </a:cubicBezTo>
                    <a:cubicBezTo>
                      <a:pt x="6384" y="4028"/>
                      <a:pt x="6572" y="3876"/>
                      <a:pt x="6682" y="3674"/>
                    </a:cubicBezTo>
                    <a:cubicBezTo>
                      <a:pt x="6792" y="3470"/>
                      <a:pt x="6813" y="3209"/>
                      <a:pt x="6696" y="3009"/>
                    </a:cubicBezTo>
                    <a:cubicBezTo>
                      <a:pt x="6943" y="2778"/>
                      <a:pt x="7070" y="2425"/>
                      <a:pt x="7027" y="2090"/>
                    </a:cubicBezTo>
                    <a:cubicBezTo>
                      <a:pt x="6983" y="1754"/>
                      <a:pt x="6771" y="1444"/>
                      <a:pt x="6473" y="1284"/>
                    </a:cubicBezTo>
                    <a:cubicBezTo>
                      <a:pt x="6624" y="1140"/>
                      <a:pt x="6655" y="887"/>
                      <a:pt x="6544" y="711"/>
                    </a:cubicBezTo>
                    <a:cubicBezTo>
                      <a:pt x="6429" y="531"/>
                      <a:pt x="6206" y="454"/>
                      <a:pt x="5995" y="418"/>
                    </a:cubicBezTo>
                    <a:cubicBezTo>
                      <a:pt x="5786" y="381"/>
                      <a:pt x="3432" y="100"/>
                      <a:pt x="3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81" name="Google Shape;1081;p9"/>
              <p:cNvSpPr/>
              <p:nvPr/>
            </p:nvSpPr>
            <p:spPr>
              <a:xfrm>
                <a:off x="6401877" y="2756665"/>
                <a:ext cx="1180374" cy="1166419"/>
              </a:xfrm>
              <a:custGeom>
                <a:rect b="b" l="l" r="r" t="t"/>
                <a:pathLst>
                  <a:path extrusionOk="0" h="13457" w="13618">
                    <a:moveTo>
                      <a:pt x="9171" y="1"/>
                    </a:moveTo>
                    <a:lnTo>
                      <a:pt x="3673" y="602"/>
                    </a:lnTo>
                    <a:cubicBezTo>
                      <a:pt x="3673" y="602"/>
                      <a:pt x="3467" y="1948"/>
                      <a:pt x="3426" y="3152"/>
                    </a:cubicBezTo>
                    <a:cubicBezTo>
                      <a:pt x="3279" y="3860"/>
                      <a:pt x="0" y="12854"/>
                      <a:pt x="0" y="12854"/>
                    </a:cubicBezTo>
                    <a:cubicBezTo>
                      <a:pt x="0" y="12854"/>
                      <a:pt x="321" y="13457"/>
                      <a:pt x="1316" y="13457"/>
                    </a:cubicBezTo>
                    <a:cubicBezTo>
                      <a:pt x="1344" y="13457"/>
                      <a:pt x="1373" y="13456"/>
                      <a:pt x="1402" y="13455"/>
                    </a:cubicBezTo>
                    <a:cubicBezTo>
                      <a:pt x="1721" y="13420"/>
                      <a:pt x="3468" y="10375"/>
                      <a:pt x="3673" y="9950"/>
                    </a:cubicBezTo>
                    <a:cubicBezTo>
                      <a:pt x="3880" y="9525"/>
                      <a:pt x="3935" y="8569"/>
                      <a:pt x="4208" y="8216"/>
                    </a:cubicBezTo>
                    <a:cubicBezTo>
                      <a:pt x="4482" y="7861"/>
                      <a:pt x="6819" y="5170"/>
                      <a:pt x="6819" y="5170"/>
                    </a:cubicBezTo>
                    <a:cubicBezTo>
                      <a:pt x="6819" y="5170"/>
                      <a:pt x="8623" y="8510"/>
                      <a:pt x="9165" y="9161"/>
                    </a:cubicBezTo>
                    <a:cubicBezTo>
                      <a:pt x="9794" y="9914"/>
                      <a:pt x="12236" y="12889"/>
                      <a:pt x="12236" y="12889"/>
                    </a:cubicBezTo>
                    <a:cubicBezTo>
                      <a:pt x="12236" y="12889"/>
                      <a:pt x="13121" y="12889"/>
                      <a:pt x="13617" y="11685"/>
                    </a:cubicBezTo>
                    <a:cubicBezTo>
                      <a:pt x="13617" y="11685"/>
                      <a:pt x="11917" y="8771"/>
                      <a:pt x="11634" y="8511"/>
                    </a:cubicBezTo>
                    <a:cubicBezTo>
                      <a:pt x="11351" y="8251"/>
                      <a:pt x="10779" y="2453"/>
                      <a:pt x="10111" y="1346"/>
                    </a:cubicBezTo>
                    <a:cubicBezTo>
                      <a:pt x="9445" y="239"/>
                      <a:pt x="9171" y="1"/>
                      <a:pt x="9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>
                <a:off x="6538218" y="1581516"/>
                <a:ext cx="314206" cy="342549"/>
              </a:xfrm>
              <a:custGeom>
                <a:rect b="b" l="l" r="r" t="t"/>
                <a:pathLst>
                  <a:path extrusionOk="0" h="3952" w="3625">
                    <a:moveTo>
                      <a:pt x="1474" y="1"/>
                    </a:moveTo>
                    <a:cubicBezTo>
                      <a:pt x="1443" y="1"/>
                      <a:pt x="1412" y="2"/>
                      <a:pt x="1381" y="5"/>
                    </a:cubicBezTo>
                    <a:cubicBezTo>
                      <a:pt x="1105" y="33"/>
                      <a:pt x="858" y="193"/>
                      <a:pt x="655" y="382"/>
                    </a:cubicBezTo>
                    <a:cubicBezTo>
                      <a:pt x="397" y="620"/>
                      <a:pt x="186" y="916"/>
                      <a:pt x="93" y="1255"/>
                    </a:cubicBezTo>
                    <a:cubicBezTo>
                      <a:pt x="0" y="1592"/>
                      <a:pt x="37" y="1974"/>
                      <a:pt x="235" y="2263"/>
                    </a:cubicBezTo>
                    <a:cubicBezTo>
                      <a:pt x="312" y="1869"/>
                      <a:pt x="517" y="1502"/>
                      <a:pt x="811" y="1229"/>
                    </a:cubicBezTo>
                    <a:lnTo>
                      <a:pt x="811" y="1229"/>
                    </a:lnTo>
                    <a:cubicBezTo>
                      <a:pt x="512" y="1924"/>
                      <a:pt x="477" y="2818"/>
                      <a:pt x="1005" y="3360"/>
                    </a:cubicBezTo>
                    <a:cubicBezTo>
                      <a:pt x="1332" y="3696"/>
                      <a:pt x="1810" y="3833"/>
                      <a:pt x="2273" y="3910"/>
                    </a:cubicBezTo>
                    <a:cubicBezTo>
                      <a:pt x="2410" y="3933"/>
                      <a:pt x="2552" y="3951"/>
                      <a:pt x="2691" y="3951"/>
                    </a:cubicBezTo>
                    <a:cubicBezTo>
                      <a:pt x="2856" y="3951"/>
                      <a:pt x="3018" y="3926"/>
                      <a:pt x="3166" y="3853"/>
                    </a:cubicBezTo>
                    <a:cubicBezTo>
                      <a:pt x="3438" y="3720"/>
                      <a:pt x="3625" y="3370"/>
                      <a:pt x="3483" y="3103"/>
                    </a:cubicBezTo>
                    <a:lnTo>
                      <a:pt x="3536" y="250"/>
                    </a:lnTo>
                    <a:lnTo>
                      <a:pt x="3536" y="250"/>
                    </a:lnTo>
                    <a:cubicBezTo>
                      <a:pt x="3523" y="250"/>
                      <a:pt x="3509" y="250"/>
                      <a:pt x="3495" y="250"/>
                    </a:cubicBezTo>
                    <a:cubicBezTo>
                      <a:pt x="2992" y="250"/>
                      <a:pt x="2488" y="195"/>
                      <a:pt x="1997" y="84"/>
                    </a:cubicBezTo>
                    <a:cubicBezTo>
                      <a:pt x="1824" y="46"/>
                      <a:pt x="1650" y="1"/>
                      <a:pt x="14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>
                <a:off x="6522703" y="1580996"/>
                <a:ext cx="242784" cy="214613"/>
              </a:xfrm>
              <a:custGeom>
                <a:rect b="b" l="l" r="r" t="t"/>
                <a:pathLst>
                  <a:path extrusionOk="0" h="2476" w="2801">
                    <a:moveTo>
                      <a:pt x="2801" y="1"/>
                    </a:moveTo>
                    <a:cubicBezTo>
                      <a:pt x="2773" y="3"/>
                      <a:pt x="2755" y="4"/>
                      <a:pt x="2737" y="5"/>
                    </a:cubicBezTo>
                    <a:lnTo>
                      <a:pt x="2675" y="10"/>
                    </a:lnTo>
                    <a:lnTo>
                      <a:pt x="2615" y="16"/>
                    </a:lnTo>
                    <a:cubicBezTo>
                      <a:pt x="2515" y="27"/>
                      <a:pt x="2415" y="42"/>
                      <a:pt x="2317" y="60"/>
                    </a:cubicBezTo>
                    <a:cubicBezTo>
                      <a:pt x="2283" y="65"/>
                      <a:pt x="2250" y="73"/>
                      <a:pt x="2217" y="79"/>
                    </a:cubicBezTo>
                    <a:cubicBezTo>
                      <a:pt x="2184" y="86"/>
                      <a:pt x="2151" y="94"/>
                      <a:pt x="2118" y="102"/>
                    </a:cubicBezTo>
                    <a:cubicBezTo>
                      <a:pt x="1980" y="134"/>
                      <a:pt x="1843" y="169"/>
                      <a:pt x="1711" y="217"/>
                    </a:cubicBezTo>
                    <a:cubicBezTo>
                      <a:pt x="1567" y="267"/>
                      <a:pt x="1426" y="329"/>
                      <a:pt x="1291" y="400"/>
                    </a:cubicBezTo>
                    <a:cubicBezTo>
                      <a:pt x="1160" y="469"/>
                      <a:pt x="1032" y="546"/>
                      <a:pt x="912" y="634"/>
                    </a:cubicBezTo>
                    <a:cubicBezTo>
                      <a:pt x="768" y="740"/>
                      <a:pt x="637" y="867"/>
                      <a:pt x="523" y="1005"/>
                    </a:cubicBezTo>
                    <a:cubicBezTo>
                      <a:pt x="507" y="1026"/>
                      <a:pt x="488" y="1046"/>
                      <a:pt x="472" y="1066"/>
                    </a:cubicBezTo>
                    <a:cubicBezTo>
                      <a:pt x="461" y="1081"/>
                      <a:pt x="450" y="1093"/>
                      <a:pt x="440" y="1107"/>
                    </a:cubicBezTo>
                    <a:lnTo>
                      <a:pt x="410" y="1151"/>
                    </a:lnTo>
                    <a:cubicBezTo>
                      <a:pt x="390" y="1179"/>
                      <a:pt x="370" y="1207"/>
                      <a:pt x="352" y="1238"/>
                    </a:cubicBezTo>
                    <a:cubicBezTo>
                      <a:pt x="334" y="1267"/>
                      <a:pt x="315" y="1297"/>
                      <a:pt x="298" y="1327"/>
                    </a:cubicBezTo>
                    <a:lnTo>
                      <a:pt x="248" y="1419"/>
                    </a:lnTo>
                    <a:lnTo>
                      <a:pt x="237" y="1438"/>
                    </a:lnTo>
                    <a:lnTo>
                      <a:pt x="228" y="1457"/>
                    </a:lnTo>
                    <a:lnTo>
                      <a:pt x="209" y="1496"/>
                    </a:lnTo>
                    <a:lnTo>
                      <a:pt x="190" y="1534"/>
                    </a:lnTo>
                    <a:cubicBezTo>
                      <a:pt x="184" y="1548"/>
                      <a:pt x="177" y="1560"/>
                      <a:pt x="172" y="1574"/>
                    </a:cubicBezTo>
                    <a:cubicBezTo>
                      <a:pt x="152" y="1627"/>
                      <a:pt x="129" y="1679"/>
                      <a:pt x="113" y="1734"/>
                    </a:cubicBezTo>
                    <a:cubicBezTo>
                      <a:pt x="104" y="1761"/>
                      <a:pt x="95" y="1787"/>
                      <a:pt x="87" y="1815"/>
                    </a:cubicBezTo>
                    <a:lnTo>
                      <a:pt x="65" y="1897"/>
                    </a:lnTo>
                    <a:cubicBezTo>
                      <a:pt x="22" y="2067"/>
                      <a:pt x="1" y="2242"/>
                      <a:pt x="7" y="2418"/>
                    </a:cubicBezTo>
                    <a:cubicBezTo>
                      <a:pt x="8" y="2428"/>
                      <a:pt x="8" y="2439"/>
                      <a:pt x="8" y="2447"/>
                    </a:cubicBezTo>
                    <a:cubicBezTo>
                      <a:pt x="9" y="2459"/>
                      <a:pt x="10" y="2474"/>
                      <a:pt x="10" y="2475"/>
                    </a:cubicBezTo>
                    <a:cubicBezTo>
                      <a:pt x="10" y="2475"/>
                      <a:pt x="10" y="2475"/>
                      <a:pt x="10" y="2475"/>
                    </a:cubicBezTo>
                    <a:cubicBezTo>
                      <a:pt x="11" y="2475"/>
                      <a:pt x="11" y="2466"/>
                      <a:pt x="12" y="2456"/>
                    </a:cubicBezTo>
                    <a:cubicBezTo>
                      <a:pt x="12" y="2442"/>
                      <a:pt x="12" y="2425"/>
                      <a:pt x="12" y="2408"/>
                    </a:cubicBezTo>
                    <a:cubicBezTo>
                      <a:pt x="12" y="2382"/>
                      <a:pt x="10" y="2356"/>
                      <a:pt x="11" y="2329"/>
                    </a:cubicBezTo>
                    <a:cubicBezTo>
                      <a:pt x="18" y="2140"/>
                      <a:pt x="56" y="1954"/>
                      <a:pt x="115" y="1776"/>
                    </a:cubicBezTo>
                    <a:lnTo>
                      <a:pt x="145" y="1690"/>
                    </a:lnTo>
                    <a:lnTo>
                      <a:pt x="178" y="1606"/>
                    </a:lnTo>
                    <a:lnTo>
                      <a:pt x="196" y="1564"/>
                    </a:lnTo>
                    <a:lnTo>
                      <a:pt x="214" y="1523"/>
                    </a:lnTo>
                    <a:cubicBezTo>
                      <a:pt x="228" y="1495"/>
                      <a:pt x="240" y="1468"/>
                      <a:pt x="254" y="1441"/>
                    </a:cubicBezTo>
                    <a:lnTo>
                      <a:pt x="297" y="1361"/>
                    </a:lnTo>
                    <a:cubicBezTo>
                      <a:pt x="305" y="1348"/>
                      <a:pt x="311" y="1335"/>
                      <a:pt x="319" y="1321"/>
                    </a:cubicBezTo>
                    <a:lnTo>
                      <a:pt x="343" y="1282"/>
                    </a:lnTo>
                    <a:cubicBezTo>
                      <a:pt x="358" y="1258"/>
                      <a:pt x="374" y="1231"/>
                      <a:pt x="391" y="1206"/>
                    </a:cubicBezTo>
                    <a:lnTo>
                      <a:pt x="443" y="1131"/>
                    </a:lnTo>
                    <a:cubicBezTo>
                      <a:pt x="530" y="1010"/>
                      <a:pt x="628" y="895"/>
                      <a:pt x="737" y="792"/>
                    </a:cubicBezTo>
                    <a:lnTo>
                      <a:pt x="800" y="734"/>
                    </a:lnTo>
                    <a:cubicBezTo>
                      <a:pt x="810" y="725"/>
                      <a:pt x="821" y="716"/>
                      <a:pt x="833" y="707"/>
                    </a:cubicBezTo>
                    <a:lnTo>
                      <a:pt x="865" y="681"/>
                    </a:lnTo>
                    <a:lnTo>
                      <a:pt x="898" y="654"/>
                    </a:lnTo>
                    <a:cubicBezTo>
                      <a:pt x="905" y="649"/>
                      <a:pt x="910" y="645"/>
                      <a:pt x="915" y="641"/>
                    </a:cubicBezTo>
                    <a:lnTo>
                      <a:pt x="932" y="628"/>
                    </a:lnTo>
                    <a:lnTo>
                      <a:pt x="1001" y="578"/>
                    </a:lnTo>
                    <a:cubicBezTo>
                      <a:pt x="1095" y="514"/>
                      <a:pt x="1191" y="454"/>
                      <a:pt x="1293" y="403"/>
                    </a:cubicBezTo>
                    <a:cubicBezTo>
                      <a:pt x="1414" y="341"/>
                      <a:pt x="1539" y="288"/>
                      <a:pt x="1668" y="245"/>
                    </a:cubicBezTo>
                    <a:cubicBezTo>
                      <a:pt x="1797" y="199"/>
                      <a:pt x="1930" y="161"/>
                      <a:pt x="2064" y="127"/>
                    </a:cubicBezTo>
                    <a:cubicBezTo>
                      <a:pt x="2196" y="96"/>
                      <a:pt x="2332" y="68"/>
                      <a:pt x="2468" y="45"/>
                    </a:cubicBezTo>
                    <a:cubicBezTo>
                      <a:pt x="2500" y="40"/>
                      <a:pt x="2531" y="34"/>
                      <a:pt x="2564" y="31"/>
                    </a:cubicBezTo>
                    <a:cubicBezTo>
                      <a:pt x="2596" y="27"/>
                      <a:pt x="2629" y="24"/>
                      <a:pt x="2661" y="19"/>
                    </a:cubicBezTo>
                    <a:cubicBezTo>
                      <a:pt x="2685" y="17"/>
                      <a:pt x="2708" y="15"/>
                      <a:pt x="2732" y="11"/>
                    </a:cubicBezTo>
                    <a:cubicBezTo>
                      <a:pt x="2755" y="8"/>
                      <a:pt x="2776" y="5"/>
                      <a:pt x="2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>
                <a:off x="6610419" y="1626848"/>
                <a:ext cx="204559" cy="267313"/>
              </a:xfrm>
              <a:custGeom>
                <a:rect b="b" l="l" r="r" t="t"/>
                <a:pathLst>
                  <a:path extrusionOk="0" h="3084" w="2360">
                    <a:moveTo>
                      <a:pt x="2360" y="0"/>
                    </a:moveTo>
                    <a:lnTo>
                      <a:pt x="2360" y="0"/>
                    </a:lnTo>
                    <a:cubicBezTo>
                      <a:pt x="2331" y="3"/>
                      <a:pt x="2311" y="5"/>
                      <a:pt x="2292" y="6"/>
                    </a:cubicBezTo>
                    <a:lnTo>
                      <a:pt x="2227" y="11"/>
                    </a:lnTo>
                    <a:lnTo>
                      <a:pt x="2163" y="20"/>
                    </a:lnTo>
                    <a:cubicBezTo>
                      <a:pt x="2136" y="24"/>
                      <a:pt x="2111" y="26"/>
                      <a:pt x="2084" y="31"/>
                    </a:cubicBezTo>
                    <a:lnTo>
                      <a:pt x="2006" y="47"/>
                    </a:lnTo>
                    <a:cubicBezTo>
                      <a:pt x="1994" y="50"/>
                      <a:pt x="1980" y="52"/>
                      <a:pt x="1968" y="55"/>
                    </a:cubicBezTo>
                    <a:lnTo>
                      <a:pt x="1929" y="64"/>
                    </a:lnTo>
                    <a:lnTo>
                      <a:pt x="1852" y="85"/>
                    </a:lnTo>
                    <a:cubicBezTo>
                      <a:pt x="1784" y="105"/>
                      <a:pt x="1716" y="127"/>
                      <a:pt x="1649" y="153"/>
                    </a:cubicBezTo>
                    <a:cubicBezTo>
                      <a:pt x="1509" y="204"/>
                      <a:pt x="1372" y="265"/>
                      <a:pt x="1244" y="340"/>
                    </a:cubicBezTo>
                    <a:cubicBezTo>
                      <a:pt x="1105" y="421"/>
                      <a:pt x="973" y="516"/>
                      <a:pt x="852" y="621"/>
                    </a:cubicBezTo>
                    <a:cubicBezTo>
                      <a:pt x="734" y="723"/>
                      <a:pt x="624" y="836"/>
                      <a:pt x="525" y="958"/>
                    </a:cubicBezTo>
                    <a:cubicBezTo>
                      <a:pt x="407" y="1106"/>
                      <a:pt x="309" y="1270"/>
                      <a:pt x="232" y="1442"/>
                    </a:cubicBezTo>
                    <a:cubicBezTo>
                      <a:pt x="221" y="1468"/>
                      <a:pt x="207" y="1493"/>
                      <a:pt x="196" y="1518"/>
                    </a:cubicBezTo>
                    <a:cubicBezTo>
                      <a:pt x="181" y="1552"/>
                      <a:pt x="169" y="1587"/>
                      <a:pt x="157" y="1621"/>
                    </a:cubicBezTo>
                    <a:cubicBezTo>
                      <a:pt x="144" y="1656"/>
                      <a:pt x="131" y="1690"/>
                      <a:pt x="122" y="1726"/>
                    </a:cubicBezTo>
                    <a:cubicBezTo>
                      <a:pt x="112" y="1761"/>
                      <a:pt x="100" y="1796"/>
                      <a:pt x="91" y="1831"/>
                    </a:cubicBezTo>
                    <a:lnTo>
                      <a:pt x="65" y="1939"/>
                    </a:lnTo>
                    <a:lnTo>
                      <a:pt x="59" y="1961"/>
                    </a:lnTo>
                    <a:lnTo>
                      <a:pt x="55" y="1983"/>
                    </a:lnTo>
                    <a:lnTo>
                      <a:pt x="46" y="2027"/>
                    </a:lnTo>
                    <a:lnTo>
                      <a:pt x="36" y="2073"/>
                    </a:lnTo>
                    <a:cubicBezTo>
                      <a:pt x="33" y="2087"/>
                      <a:pt x="30" y="2102"/>
                      <a:pt x="29" y="2117"/>
                    </a:cubicBezTo>
                    <a:cubicBezTo>
                      <a:pt x="22" y="2177"/>
                      <a:pt x="13" y="2236"/>
                      <a:pt x="10" y="2296"/>
                    </a:cubicBezTo>
                    <a:cubicBezTo>
                      <a:pt x="8" y="2326"/>
                      <a:pt x="6" y="2356"/>
                      <a:pt x="4" y="2385"/>
                    </a:cubicBezTo>
                    <a:lnTo>
                      <a:pt x="3" y="2475"/>
                    </a:lnTo>
                    <a:cubicBezTo>
                      <a:pt x="0" y="2659"/>
                      <a:pt x="19" y="2844"/>
                      <a:pt x="64" y="3024"/>
                    </a:cubicBezTo>
                    <a:cubicBezTo>
                      <a:pt x="66" y="3034"/>
                      <a:pt x="69" y="3047"/>
                      <a:pt x="71" y="3055"/>
                    </a:cubicBezTo>
                    <a:cubicBezTo>
                      <a:pt x="75" y="3066"/>
                      <a:pt x="79" y="3082"/>
                      <a:pt x="80" y="3084"/>
                    </a:cubicBezTo>
                    <a:lnTo>
                      <a:pt x="80" y="3084"/>
                    </a:lnTo>
                    <a:cubicBezTo>
                      <a:pt x="79" y="3083"/>
                      <a:pt x="78" y="3072"/>
                      <a:pt x="77" y="3063"/>
                    </a:cubicBezTo>
                    <a:cubicBezTo>
                      <a:pt x="74" y="3049"/>
                      <a:pt x="69" y="3030"/>
                      <a:pt x="66" y="3014"/>
                    </a:cubicBezTo>
                    <a:lnTo>
                      <a:pt x="57" y="2973"/>
                    </a:lnTo>
                    <a:cubicBezTo>
                      <a:pt x="54" y="2959"/>
                      <a:pt x="50" y="2946"/>
                      <a:pt x="49" y="2932"/>
                    </a:cubicBezTo>
                    <a:cubicBezTo>
                      <a:pt x="14" y="2736"/>
                      <a:pt x="8" y="2536"/>
                      <a:pt x="22" y="2338"/>
                    </a:cubicBezTo>
                    <a:lnTo>
                      <a:pt x="30" y="2242"/>
                    </a:lnTo>
                    <a:lnTo>
                      <a:pt x="43" y="2148"/>
                    </a:lnTo>
                    <a:lnTo>
                      <a:pt x="50" y="2101"/>
                    </a:lnTo>
                    <a:lnTo>
                      <a:pt x="58" y="2053"/>
                    </a:lnTo>
                    <a:lnTo>
                      <a:pt x="77" y="1960"/>
                    </a:lnTo>
                    <a:lnTo>
                      <a:pt x="99" y="1867"/>
                    </a:lnTo>
                    <a:cubicBezTo>
                      <a:pt x="103" y="1852"/>
                      <a:pt x="106" y="1836"/>
                      <a:pt x="111" y="1821"/>
                    </a:cubicBezTo>
                    <a:lnTo>
                      <a:pt x="124" y="1775"/>
                    </a:lnTo>
                    <a:cubicBezTo>
                      <a:pt x="133" y="1744"/>
                      <a:pt x="142" y="1713"/>
                      <a:pt x="152" y="1683"/>
                    </a:cubicBezTo>
                    <a:lnTo>
                      <a:pt x="185" y="1592"/>
                    </a:lnTo>
                    <a:cubicBezTo>
                      <a:pt x="240" y="1445"/>
                      <a:pt x="308" y="1301"/>
                      <a:pt x="390" y="1167"/>
                    </a:cubicBezTo>
                    <a:cubicBezTo>
                      <a:pt x="517" y="964"/>
                      <a:pt x="673" y="779"/>
                      <a:pt x="855" y="625"/>
                    </a:cubicBezTo>
                    <a:cubicBezTo>
                      <a:pt x="909" y="576"/>
                      <a:pt x="967" y="534"/>
                      <a:pt x="1025" y="492"/>
                    </a:cubicBezTo>
                    <a:lnTo>
                      <a:pt x="1113" y="432"/>
                    </a:lnTo>
                    <a:cubicBezTo>
                      <a:pt x="1129" y="422"/>
                      <a:pt x="1144" y="414"/>
                      <a:pt x="1160" y="405"/>
                    </a:cubicBezTo>
                    <a:lnTo>
                      <a:pt x="1206" y="377"/>
                    </a:lnTo>
                    <a:cubicBezTo>
                      <a:pt x="1330" y="305"/>
                      <a:pt x="1461" y="241"/>
                      <a:pt x="1596" y="187"/>
                    </a:cubicBezTo>
                    <a:cubicBezTo>
                      <a:pt x="1730" y="134"/>
                      <a:pt x="1869" y="90"/>
                      <a:pt x="2010" y="57"/>
                    </a:cubicBezTo>
                    <a:cubicBezTo>
                      <a:pt x="2044" y="50"/>
                      <a:pt x="2077" y="42"/>
                      <a:pt x="2111" y="36"/>
                    </a:cubicBezTo>
                    <a:cubicBezTo>
                      <a:pt x="2145" y="31"/>
                      <a:pt x="2179" y="26"/>
                      <a:pt x="2213" y="22"/>
                    </a:cubicBezTo>
                    <a:cubicBezTo>
                      <a:pt x="2225" y="20"/>
                      <a:pt x="2237" y="18"/>
                      <a:pt x="2250" y="17"/>
                    </a:cubicBezTo>
                    <a:cubicBezTo>
                      <a:pt x="2262" y="15"/>
                      <a:pt x="2275" y="14"/>
                      <a:pt x="2288" y="12"/>
                    </a:cubicBezTo>
                    <a:cubicBezTo>
                      <a:pt x="2311" y="9"/>
                      <a:pt x="2334" y="5"/>
                      <a:pt x="2360" y="0"/>
                    </a:cubicBezTo>
                    <a:close/>
                    <a:moveTo>
                      <a:pt x="80" y="3084"/>
                    </a:moveTo>
                    <a:cubicBezTo>
                      <a:pt x="80" y="3084"/>
                      <a:pt x="80" y="3084"/>
                      <a:pt x="80" y="3084"/>
                    </a:cubicBezTo>
                    <a:cubicBezTo>
                      <a:pt x="80" y="3084"/>
                      <a:pt x="80" y="3084"/>
                      <a:pt x="80" y="3084"/>
                    </a:cubicBezTo>
                    <a:cubicBezTo>
                      <a:pt x="80" y="3084"/>
                      <a:pt x="80" y="3084"/>
                      <a:pt x="80" y="30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>
                <a:off x="6639455" y="1637249"/>
                <a:ext cx="180983" cy="335615"/>
              </a:xfrm>
              <a:custGeom>
                <a:rect b="b" l="l" r="r" t="t"/>
                <a:pathLst>
                  <a:path extrusionOk="0" h="3872" w="2088">
                    <a:moveTo>
                      <a:pt x="2087" y="1"/>
                    </a:moveTo>
                    <a:lnTo>
                      <a:pt x="2087" y="1"/>
                    </a:lnTo>
                    <a:cubicBezTo>
                      <a:pt x="2056" y="7"/>
                      <a:pt x="2034" y="11"/>
                      <a:pt x="2013" y="14"/>
                    </a:cubicBezTo>
                    <a:cubicBezTo>
                      <a:pt x="1990" y="19"/>
                      <a:pt x="1966" y="23"/>
                      <a:pt x="1942" y="29"/>
                    </a:cubicBezTo>
                    <a:lnTo>
                      <a:pt x="1871" y="48"/>
                    </a:lnTo>
                    <a:cubicBezTo>
                      <a:pt x="1756" y="78"/>
                      <a:pt x="1646" y="122"/>
                      <a:pt x="1537" y="171"/>
                    </a:cubicBezTo>
                    <a:cubicBezTo>
                      <a:pt x="1501" y="188"/>
                      <a:pt x="1465" y="207"/>
                      <a:pt x="1430" y="225"/>
                    </a:cubicBezTo>
                    <a:lnTo>
                      <a:pt x="1403" y="239"/>
                    </a:lnTo>
                    <a:lnTo>
                      <a:pt x="1378" y="254"/>
                    </a:lnTo>
                    <a:lnTo>
                      <a:pt x="1326" y="285"/>
                    </a:lnTo>
                    <a:cubicBezTo>
                      <a:pt x="1182" y="369"/>
                      <a:pt x="1046" y="466"/>
                      <a:pt x="921" y="577"/>
                    </a:cubicBezTo>
                    <a:cubicBezTo>
                      <a:pt x="786" y="697"/>
                      <a:pt x="666" y="833"/>
                      <a:pt x="558" y="977"/>
                    </a:cubicBezTo>
                    <a:cubicBezTo>
                      <a:pt x="453" y="1118"/>
                      <a:pt x="361" y="1268"/>
                      <a:pt x="283" y="1425"/>
                    </a:cubicBezTo>
                    <a:cubicBezTo>
                      <a:pt x="189" y="1615"/>
                      <a:pt x="121" y="1818"/>
                      <a:pt x="76" y="2025"/>
                    </a:cubicBezTo>
                    <a:cubicBezTo>
                      <a:pt x="70" y="2056"/>
                      <a:pt x="61" y="2085"/>
                      <a:pt x="55" y="2116"/>
                    </a:cubicBezTo>
                    <a:cubicBezTo>
                      <a:pt x="51" y="2137"/>
                      <a:pt x="46" y="2157"/>
                      <a:pt x="44" y="2177"/>
                    </a:cubicBezTo>
                    <a:lnTo>
                      <a:pt x="35" y="2239"/>
                    </a:lnTo>
                    <a:cubicBezTo>
                      <a:pt x="30" y="2279"/>
                      <a:pt x="22" y="2320"/>
                      <a:pt x="19" y="2361"/>
                    </a:cubicBezTo>
                    <a:lnTo>
                      <a:pt x="9" y="2483"/>
                    </a:lnTo>
                    <a:lnTo>
                      <a:pt x="4" y="2607"/>
                    </a:lnTo>
                    <a:cubicBezTo>
                      <a:pt x="2" y="2641"/>
                      <a:pt x="3" y="2675"/>
                      <a:pt x="2" y="2709"/>
                    </a:cubicBezTo>
                    <a:cubicBezTo>
                      <a:pt x="2" y="2743"/>
                      <a:pt x="1" y="2778"/>
                      <a:pt x="2" y="2811"/>
                    </a:cubicBezTo>
                    <a:lnTo>
                      <a:pt x="8" y="2911"/>
                    </a:lnTo>
                    <a:cubicBezTo>
                      <a:pt x="9" y="2928"/>
                      <a:pt x="10" y="2945"/>
                      <a:pt x="11" y="2962"/>
                    </a:cubicBezTo>
                    <a:lnTo>
                      <a:pt x="17" y="3012"/>
                    </a:lnTo>
                    <a:lnTo>
                      <a:pt x="29" y="3112"/>
                    </a:lnTo>
                    <a:lnTo>
                      <a:pt x="44" y="3210"/>
                    </a:lnTo>
                    <a:cubicBezTo>
                      <a:pt x="77" y="3415"/>
                      <a:pt x="129" y="3616"/>
                      <a:pt x="206" y="3808"/>
                    </a:cubicBezTo>
                    <a:cubicBezTo>
                      <a:pt x="211" y="3819"/>
                      <a:pt x="216" y="3833"/>
                      <a:pt x="220" y="3842"/>
                    </a:cubicBezTo>
                    <a:cubicBezTo>
                      <a:pt x="225" y="3854"/>
                      <a:pt x="232" y="3871"/>
                      <a:pt x="232" y="3872"/>
                    </a:cubicBezTo>
                    <a:cubicBezTo>
                      <a:pt x="232" y="3872"/>
                      <a:pt x="232" y="3872"/>
                      <a:pt x="232" y="3872"/>
                    </a:cubicBezTo>
                    <a:cubicBezTo>
                      <a:pt x="233" y="3872"/>
                      <a:pt x="230" y="3860"/>
                      <a:pt x="226" y="3850"/>
                    </a:cubicBezTo>
                    <a:cubicBezTo>
                      <a:pt x="221" y="3835"/>
                      <a:pt x="213" y="3815"/>
                      <a:pt x="206" y="3797"/>
                    </a:cubicBezTo>
                    <a:lnTo>
                      <a:pt x="190" y="3753"/>
                    </a:lnTo>
                    <a:cubicBezTo>
                      <a:pt x="185" y="3738"/>
                      <a:pt x="179" y="3724"/>
                      <a:pt x="175" y="3709"/>
                    </a:cubicBezTo>
                    <a:cubicBezTo>
                      <a:pt x="104" y="3497"/>
                      <a:pt x="60" y="3277"/>
                      <a:pt x="38" y="3056"/>
                    </a:cubicBezTo>
                    <a:lnTo>
                      <a:pt x="27" y="2949"/>
                    </a:lnTo>
                    <a:lnTo>
                      <a:pt x="21" y="2842"/>
                    </a:lnTo>
                    <a:cubicBezTo>
                      <a:pt x="21" y="2825"/>
                      <a:pt x="19" y="2806"/>
                      <a:pt x="19" y="2789"/>
                    </a:cubicBezTo>
                    <a:lnTo>
                      <a:pt x="19" y="2735"/>
                    </a:lnTo>
                    <a:cubicBezTo>
                      <a:pt x="19" y="2699"/>
                      <a:pt x="18" y="2663"/>
                      <a:pt x="19" y="2627"/>
                    </a:cubicBezTo>
                    <a:cubicBezTo>
                      <a:pt x="22" y="2556"/>
                      <a:pt x="23" y="2484"/>
                      <a:pt x="31" y="2413"/>
                    </a:cubicBezTo>
                    <a:lnTo>
                      <a:pt x="36" y="2360"/>
                    </a:lnTo>
                    <a:cubicBezTo>
                      <a:pt x="38" y="2343"/>
                      <a:pt x="39" y="2324"/>
                      <a:pt x="42" y="2307"/>
                    </a:cubicBezTo>
                    <a:lnTo>
                      <a:pt x="56" y="2201"/>
                    </a:lnTo>
                    <a:cubicBezTo>
                      <a:pt x="84" y="2026"/>
                      <a:pt x="125" y="1853"/>
                      <a:pt x="184" y="1685"/>
                    </a:cubicBezTo>
                    <a:lnTo>
                      <a:pt x="219" y="1591"/>
                    </a:lnTo>
                    <a:cubicBezTo>
                      <a:pt x="222" y="1584"/>
                      <a:pt x="225" y="1575"/>
                      <a:pt x="228" y="1567"/>
                    </a:cubicBezTo>
                    <a:lnTo>
                      <a:pt x="238" y="1544"/>
                    </a:lnTo>
                    <a:lnTo>
                      <a:pt x="258" y="1498"/>
                    </a:lnTo>
                    <a:lnTo>
                      <a:pt x="278" y="1452"/>
                    </a:lnTo>
                    <a:lnTo>
                      <a:pt x="289" y="1429"/>
                    </a:lnTo>
                    <a:lnTo>
                      <a:pt x="300" y="1407"/>
                    </a:lnTo>
                    <a:lnTo>
                      <a:pt x="345" y="1317"/>
                    </a:lnTo>
                    <a:cubicBezTo>
                      <a:pt x="360" y="1287"/>
                      <a:pt x="378" y="1260"/>
                      <a:pt x="395" y="1230"/>
                    </a:cubicBezTo>
                    <a:lnTo>
                      <a:pt x="420" y="1187"/>
                    </a:lnTo>
                    <a:cubicBezTo>
                      <a:pt x="429" y="1172"/>
                      <a:pt x="437" y="1158"/>
                      <a:pt x="446" y="1144"/>
                    </a:cubicBezTo>
                    <a:cubicBezTo>
                      <a:pt x="484" y="1089"/>
                      <a:pt x="520" y="1032"/>
                      <a:pt x="561" y="980"/>
                    </a:cubicBezTo>
                    <a:cubicBezTo>
                      <a:pt x="609" y="914"/>
                      <a:pt x="662" y="854"/>
                      <a:pt x="714" y="795"/>
                    </a:cubicBezTo>
                    <a:lnTo>
                      <a:pt x="799" y="708"/>
                    </a:lnTo>
                    <a:cubicBezTo>
                      <a:pt x="806" y="701"/>
                      <a:pt x="813" y="694"/>
                      <a:pt x="820" y="687"/>
                    </a:cubicBezTo>
                    <a:lnTo>
                      <a:pt x="842" y="666"/>
                    </a:lnTo>
                    <a:lnTo>
                      <a:pt x="886" y="626"/>
                    </a:lnTo>
                    <a:cubicBezTo>
                      <a:pt x="1007" y="517"/>
                      <a:pt x="1136" y="418"/>
                      <a:pt x="1273" y="331"/>
                    </a:cubicBezTo>
                    <a:cubicBezTo>
                      <a:pt x="1411" y="246"/>
                      <a:pt x="1556" y="172"/>
                      <a:pt x="1707" y="112"/>
                    </a:cubicBezTo>
                    <a:cubicBezTo>
                      <a:pt x="1743" y="99"/>
                      <a:pt x="1779" y="84"/>
                      <a:pt x="1816" y="73"/>
                    </a:cubicBezTo>
                    <a:cubicBezTo>
                      <a:pt x="1853" y="63"/>
                      <a:pt x="1890" y="52"/>
                      <a:pt x="1927" y="42"/>
                    </a:cubicBezTo>
                    <a:cubicBezTo>
                      <a:pt x="1934" y="40"/>
                      <a:pt x="1940" y="38"/>
                      <a:pt x="1948" y="36"/>
                    </a:cubicBezTo>
                    <a:cubicBezTo>
                      <a:pt x="1954" y="35"/>
                      <a:pt x="1961" y="33"/>
                      <a:pt x="1967" y="32"/>
                    </a:cubicBezTo>
                    <a:cubicBezTo>
                      <a:pt x="1981" y="29"/>
                      <a:pt x="1995" y="24"/>
                      <a:pt x="2009" y="21"/>
                    </a:cubicBezTo>
                    <a:cubicBezTo>
                      <a:pt x="2035" y="14"/>
                      <a:pt x="2061" y="8"/>
                      <a:pt x="20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86" name="Google Shape;1086;p9"/>
              <p:cNvSpPr/>
              <p:nvPr/>
            </p:nvSpPr>
            <p:spPr>
              <a:xfrm>
                <a:off x="6695361" y="1665765"/>
                <a:ext cx="143625" cy="276501"/>
              </a:xfrm>
              <a:custGeom>
                <a:rect b="b" l="l" r="r" t="t"/>
                <a:pathLst>
                  <a:path extrusionOk="0" h="3190" w="1657">
                    <a:moveTo>
                      <a:pt x="1656" y="1"/>
                    </a:moveTo>
                    <a:lnTo>
                      <a:pt x="1656" y="1"/>
                    </a:lnTo>
                    <a:cubicBezTo>
                      <a:pt x="1632" y="10"/>
                      <a:pt x="1615" y="16"/>
                      <a:pt x="1600" y="23"/>
                    </a:cubicBezTo>
                    <a:lnTo>
                      <a:pt x="1545" y="44"/>
                    </a:lnTo>
                    <a:lnTo>
                      <a:pt x="1492" y="68"/>
                    </a:lnTo>
                    <a:cubicBezTo>
                      <a:pt x="1404" y="107"/>
                      <a:pt x="1320" y="152"/>
                      <a:pt x="1238" y="200"/>
                    </a:cubicBezTo>
                    <a:cubicBezTo>
                      <a:pt x="1183" y="234"/>
                      <a:pt x="1130" y="269"/>
                      <a:pt x="1077" y="306"/>
                    </a:cubicBezTo>
                    <a:cubicBezTo>
                      <a:pt x="967" y="382"/>
                      <a:pt x="860" y="465"/>
                      <a:pt x="764" y="557"/>
                    </a:cubicBezTo>
                    <a:cubicBezTo>
                      <a:pt x="658" y="657"/>
                      <a:pt x="562" y="766"/>
                      <a:pt x="475" y="881"/>
                    </a:cubicBezTo>
                    <a:cubicBezTo>
                      <a:pt x="389" y="994"/>
                      <a:pt x="312" y="1113"/>
                      <a:pt x="246" y="1237"/>
                    </a:cubicBezTo>
                    <a:cubicBezTo>
                      <a:pt x="167" y="1388"/>
                      <a:pt x="109" y="1550"/>
                      <a:pt x="68" y="1715"/>
                    </a:cubicBezTo>
                    <a:cubicBezTo>
                      <a:pt x="63" y="1740"/>
                      <a:pt x="56" y="1765"/>
                      <a:pt x="50" y="1789"/>
                    </a:cubicBezTo>
                    <a:lnTo>
                      <a:pt x="40" y="1838"/>
                    </a:lnTo>
                    <a:lnTo>
                      <a:pt x="32" y="1887"/>
                    </a:lnTo>
                    <a:lnTo>
                      <a:pt x="24" y="1935"/>
                    </a:lnTo>
                    <a:lnTo>
                      <a:pt x="21" y="1960"/>
                    </a:lnTo>
                    <a:lnTo>
                      <a:pt x="18" y="1985"/>
                    </a:lnTo>
                    <a:lnTo>
                      <a:pt x="9" y="2083"/>
                    </a:lnTo>
                    <a:cubicBezTo>
                      <a:pt x="7" y="2117"/>
                      <a:pt x="6" y="2150"/>
                      <a:pt x="4" y="2183"/>
                    </a:cubicBezTo>
                    <a:cubicBezTo>
                      <a:pt x="4" y="2197"/>
                      <a:pt x="2" y="2210"/>
                      <a:pt x="2" y="2224"/>
                    </a:cubicBezTo>
                    <a:lnTo>
                      <a:pt x="2" y="2264"/>
                    </a:lnTo>
                    <a:cubicBezTo>
                      <a:pt x="2" y="2292"/>
                      <a:pt x="1" y="2320"/>
                      <a:pt x="1" y="2347"/>
                    </a:cubicBezTo>
                    <a:lnTo>
                      <a:pt x="7" y="2428"/>
                    </a:lnTo>
                    <a:lnTo>
                      <a:pt x="9" y="2468"/>
                    </a:lnTo>
                    <a:lnTo>
                      <a:pt x="14" y="2508"/>
                    </a:lnTo>
                    <a:lnTo>
                      <a:pt x="24" y="2588"/>
                    </a:lnTo>
                    <a:cubicBezTo>
                      <a:pt x="28" y="2615"/>
                      <a:pt x="34" y="2641"/>
                      <a:pt x="39" y="2668"/>
                    </a:cubicBezTo>
                    <a:cubicBezTo>
                      <a:pt x="68" y="2831"/>
                      <a:pt x="119" y="2992"/>
                      <a:pt x="193" y="3140"/>
                    </a:cubicBezTo>
                    <a:cubicBezTo>
                      <a:pt x="198" y="3149"/>
                      <a:pt x="202" y="3159"/>
                      <a:pt x="206" y="3166"/>
                    </a:cubicBezTo>
                    <a:cubicBezTo>
                      <a:pt x="211" y="3176"/>
                      <a:pt x="219" y="3189"/>
                      <a:pt x="219" y="3189"/>
                    </a:cubicBezTo>
                    <a:cubicBezTo>
                      <a:pt x="219" y="3189"/>
                      <a:pt x="219" y="3189"/>
                      <a:pt x="219" y="3189"/>
                    </a:cubicBezTo>
                    <a:cubicBezTo>
                      <a:pt x="219" y="3189"/>
                      <a:pt x="216" y="3180"/>
                      <a:pt x="212" y="3172"/>
                    </a:cubicBezTo>
                    <a:cubicBezTo>
                      <a:pt x="207" y="3159"/>
                      <a:pt x="200" y="3145"/>
                      <a:pt x="194" y="3130"/>
                    </a:cubicBezTo>
                    <a:lnTo>
                      <a:pt x="177" y="3096"/>
                    </a:lnTo>
                    <a:cubicBezTo>
                      <a:pt x="172" y="3085"/>
                      <a:pt x="167" y="3074"/>
                      <a:pt x="163" y="3062"/>
                    </a:cubicBezTo>
                    <a:cubicBezTo>
                      <a:pt x="95" y="2896"/>
                      <a:pt x="55" y="2720"/>
                      <a:pt x="34" y="2543"/>
                    </a:cubicBezTo>
                    <a:cubicBezTo>
                      <a:pt x="19" y="2429"/>
                      <a:pt x="17" y="2315"/>
                      <a:pt x="19" y="2200"/>
                    </a:cubicBezTo>
                    <a:cubicBezTo>
                      <a:pt x="22" y="2142"/>
                      <a:pt x="23" y="2085"/>
                      <a:pt x="30" y="2028"/>
                    </a:cubicBezTo>
                    <a:lnTo>
                      <a:pt x="34" y="1985"/>
                    </a:lnTo>
                    <a:lnTo>
                      <a:pt x="37" y="1963"/>
                    </a:lnTo>
                    <a:lnTo>
                      <a:pt x="40" y="1943"/>
                    </a:lnTo>
                    <a:lnTo>
                      <a:pt x="53" y="1857"/>
                    </a:lnTo>
                    <a:cubicBezTo>
                      <a:pt x="78" y="1717"/>
                      <a:pt x="114" y="1578"/>
                      <a:pt x="164" y="1446"/>
                    </a:cubicBezTo>
                    <a:lnTo>
                      <a:pt x="194" y="1371"/>
                    </a:lnTo>
                    <a:cubicBezTo>
                      <a:pt x="203" y="1345"/>
                      <a:pt x="215" y="1321"/>
                      <a:pt x="227" y="1297"/>
                    </a:cubicBezTo>
                    <a:cubicBezTo>
                      <a:pt x="248" y="1247"/>
                      <a:pt x="275" y="1201"/>
                      <a:pt x="300" y="1153"/>
                    </a:cubicBezTo>
                    <a:cubicBezTo>
                      <a:pt x="306" y="1141"/>
                      <a:pt x="313" y="1129"/>
                      <a:pt x="320" y="1118"/>
                    </a:cubicBezTo>
                    <a:lnTo>
                      <a:pt x="341" y="1084"/>
                    </a:lnTo>
                    <a:lnTo>
                      <a:pt x="363" y="1049"/>
                    </a:lnTo>
                    <a:lnTo>
                      <a:pt x="373" y="1032"/>
                    </a:lnTo>
                    <a:lnTo>
                      <a:pt x="384" y="1015"/>
                    </a:lnTo>
                    <a:lnTo>
                      <a:pt x="429" y="949"/>
                    </a:lnTo>
                    <a:lnTo>
                      <a:pt x="441" y="932"/>
                    </a:lnTo>
                    <a:lnTo>
                      <a:pt x="453" y="916"/>
                    </a:lnTo>
                    <a:lnTo>
                      <a:pt x="478" y="883"/>
                    </a:lnTo>
                    <a:cubicBezTo>
                      <a:pt x="497" y="859"/>
                      <a:pt x="517" y="832"/>
                      <a:pt x="538" y="808"/>
                    </a:cubicBezTo>
                    <a:cubicBezTo>
                      <a:pt x="559" y="784"/>
                      <a:pt x="580" y="759"/>
                      <a:pt x="601" y="735"/>
                    </a:cubicBezTo>
                    <a:lnTo>
                      <a:pt x="668" y="665"/>
                    </a:lnTo>
                    <a:cubicBezTo>
                      <a:pt x="691" y="643"/>
                      <a:pt x="714" y="621"/>
                      <a:pt x="738" y="598"/>
                    </a:cubicBezTo>
                    <a:cubicBezTo>
                      <a:pt x="833" y="509"/>
                      <a:pt x="933" y="427"/>
                      <a:pt x="1038" y="349"/>
                    </a:cubicBezTo>
                    <a:cubicBezTo>
                      <a:pt x="1144" y="272"/>
                      <a:pt x="1255" y="202"/>
                      <a:pt x="1368" y="139"/>
                    </a:cubicBezTo>
                    <a:cubicBezTo>
                      <a:pt x="1396" y="124"/>
                      <a:pt x="1423" y="109"/>
                      <a:pt x="1451" y="96"/>
                    </a:cubicBezTo>
                    <a:cubicBezTo>
                      <a:pt x="1479" y="83"/>
                      <a:pt x="1507" y="70"/>
                      <a:pt x="1536" y="57"/>
                    </a:cubicBezTo>
                    <a:cubicBezTo>
                      <a:pt x="1556" y="48"/>
                      <a:pt x="1577" y="40"/>
                      <a:pt x="1598" y="30"/>
                    </a:cubicBezTo>
                    <a:cubicBezTo>
                      <a:pt x="1616" y="20"/>
                      <a:pt x="1636" y="11"/>
                      <a:pt x="1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87" name="Google Shape;1087;p9"/>
              <p:cNvSpPr/>
              <p:nvPr/>
            </p:nvSpPr>
            <p:spPr>
              <a:xfrm>
                <a:off x="6749273" y="1923972"/>
                <a:ext cx="489294" cy="336829"/>
              </a:xfrm>
              <a:custGeom>
                <a:rect b="b" l="l" r="r" t="t"/>
                <a:pathLst>
                  <a:path extrusionOk="0" h="3886" w="5645">
                    <a:moveTo>
                      <a:pt x="1169" y="0"/>
                    </a:moveTo>
                    <a:lnTo>
                      <a:pt x="267" y="754"/>
                    </a:lnTo>
                    <a:cubicBezTo>
                      <a:pt x="192" y="774"/>
                      <a:pt x="121" y="801"/>
                      <a:pt x="53" y="838"/>
                    </a:cubicBezTo>
                    <a:cubicBezTo>
                      <a:pt x="97" y="1000"/>
                      <a:pt x="182" y="1148"/>
                      <a:pt x="306" y="1262"/>
                    </a:cubicBezTo>
                    <a:cubicBezTo>
                      <a:pt x="367" y="1318"/>
                      <a:pt x="442" y="1376"/>
                      <a:pt x="448" y="1458"/>
                    </a:cubicBezTo>
                    <a:cubicBezTo>
                      <a:pt x="452" y="1511"/>
                      <a:pt x="428" y="1560"/>
                      <a:pt x="402" y="1607"/>
                    </a:cubicBezTo>
                    <a:cubicBezTo>
                      <a:pt x="231" y="1915"/>
                      <a:pt x="1" y="2231"/>
                      <a:pt x="38" y="2583"/>
                    </a:cubicBezTo>
                    <a:cubicBezTo>
                      <a:pt x="55" y="2742"/>
                      <a:pt x="179" y="2915"/>
                      <a:pt x="326" y="2915"/>
                    </a:cubicBezTo>
                    <a:cubicBezTo>
                      <a:pt x="346" y="2915"/>
                      <a:pt x="366" y="2912"/>
                      <a:pt x="386" y="2905"/>
                    </a:cubicBezTo>
                    <a:lnTo>
                      <a:pt x="386" y="2905"/>
                    </a:lnTo>
                    <a:cubicBezTo>
                      <a:pt x="234" y="3099"/>
                      <a:pt x="186" y="3361"/>
                      <a:pt x="238" y="3601"/>
                    </a:cubicBezTo>
                    <a:cubicBezTo>
                      <a:pt x="258" y="3604"/>
                      <a:pt x="277" y="3607"/>
                      <a:pt x="296" y="3610"/>
                    </a:cubicBezTo>
                    <a:cubicBezTo>
                      <a:pt x="377" y="3622"/>
                      <a:pt x="458" y="3632"/>
                      <a:pt x="537" y="3655"/>
                    </a:cubicBezTo>
                    <a:cubicBezTo>
                      <a:pt x="630" y="3682"/>
                      <a:pt x="717" y="3728"/>
                      <a:pt x="806" y="3766"/>
                    </a:cubicBezTo>
                    <a:cubicBezTo>
                      <a:pt x="994" y="3846"/>
                      <a:pt x="1199" y="3885"/>
                      <a:pt x="1403" y="3885"/>
                    </a:cubicBezTo>
                    <a:cubicBezTo>
                      <a:pt x="1606" y="3885"/>
                      <a:pt x="1810" y="3846"/>
                      <a:pt x="1998" y="3768"/>
                    </a:cubicBezTo>
                    <a:cubicBezTo>
                      <a:pt x="2374" y="3611"/>
                      <a:pt x="2683" y="3299"/>
                      <a:pt x="2835" y="2921"/>
                    </a:cubicBezTo>
                    <a:lnTo>
                      <a:pt x="4033" y="3172"/>
                    </a:lnTo>
                    <a:cubicBezTo>
                      <a:pt x="4191" y="3211"/>
                      <a:pt x="4353" y="3230"/>
                      <a:pt x="4515" y="3230"/>
                    </a:cubicBezTo>
                    <a:cubicBezTo>
                      <a:pt x="4726" y="3230"/>
                      <a:pt x="4937" y="3198"/>
                      <a:pt x="5139" y="3134"/>
                    </a:cubicBezTo>
                    <a:cubicBezTo>
                      <a:pt x="5240" y="3056"/>
                      <a:pt x="5333" y="2967"/>
                      <a:pt x="5408" y="2864"/>
                    </a:cubicBezTo>
                    <a:cubicBezTo>
                      <a:pt x="5572" y="2641"/>
                      <a:pt x="5645" y="2336"/>
                      <a:pt x="5535" y="2082"/>
                    </a:cubicBezTo>
                    <a:cubicBezTo>
                      <a:pt x="5449" y="1885"/>
                      <a:pt x="5256" y="1739"/>
                      <a:pt x="5044" y="1711"/>
                    </a:cubicBezTo>
                    <a:cubicBezTo>
                      <a:pt x="5234" y="1563"/>
                      <a:pt x="5375" y="1328"/>
                      <a:pt x="5342" y="1089"/>
                    </a:cubicBezTo>
                    <a:cubicBezTo>
                      <a:pt x="5314" y="886"/>
                      <a:pt x="5124" y="709"/>
                      <a:pt x="4928" y="709"/>
                    </a:cubicBezTo>
                    <a:cubicBezTo>
                      <a:pt x="4894" y="709"/>
                      <a:pt x="4859" y="714"/>
                      <a:pt x="4825" y="726"/>
                    </a:cubicBezTo>
                    <a:cubicBezTo>
                      <a:pt x="4882" y="701"/>
                      <a:pt x="4863" y="614"/>
                      <a:pt x="4828" y="561"/>
                    </a:cubicBezTo>
                    <a:cubicBezTo>
                      <a:pt x="4671" y="315"/>
                      <a:pt x="4383" y="157"/>
                      <a:pt x="4091" y="157"/>
                    </a:cubicBezTo>
                    <a:cubicBezTo>
                      <a:pt x="4083" y="157"/>
                      <a:pt x="4074" y="157"/>
                      <a:pt x="4066" y="158"/>
                    </a:cubicBezTo>
                    <a:cubicBezTo>
                      <a:pt x="3998" y="159"/>
                      <a:pt x="3930" y="169"/>
                      <a:pt x="3863" y="169"/>
                    </a:cubicBezTo>
                    <a:cubicBezTo>
                      <a:pt x="3842" y="169"/>
                      <a:pt x="3821" y="168"/>
                      <a:pt x="3801" y="166"/>
                    </a:cubicBezTo>
                    <a:cubicBezTo>
                      <a:pt x="3712" y="154"/>
                      <a:pt x="3622" y="110"/>
                      <a:pt x="3588" y="28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6251495" y="2184606"/>
                <a:ext cx="1026695" cy="652422"/>
              </a:xfrm>
              <a:custGeom>
                <a:rect b="b" l="l" r="r" t="t"/>
                <a:pathLst>
                  <a:path extrusionOk="0" h="7527" w="11845">
                    <a:moveTo>
                      <a:pt x="9465" y="0"/>
                    </a:moveTo>
                    <a:lnTo>
                      <a:pt x="6348" y="322"/>
                    </a:lnTo>
                    <a:cubicBezTo>
                      <a:pt x="6348" y="322"/>
                      <a:pt x="6325" y="319"/>
                      <a:pt x="6274" y="319"/>
                    </a:cubicBezTo>
                    <a:cubicBezTo>
                      <a:pt x="6143" y="319"/>
                      <a:pt x="5832" y="340"/>
                      <a:pt x="5269" y="487"/>
                    </a:cubicBezTo>
                    <a:cubicBezTo>
                      <a:pt x="4483" y="691"/>
                      <a:pt x="1457" y="1821"/>
                      <a:pt x="1228" y="2017"/>
                    </a:cubicBezTo>
                    <a:cubicBezTo>
                      <a:pt x="1000" y="2212"/>
                      <a:pt x="0" y="3439"/>
                      <a:pt x="192" y="3660"/>
                    </a:cubicBezTo>
                    <a:cubicBezTo>
                      <a:pt x="231" y="3705"/>
                      <a:pt x="423" y="3722"/>
                      <a:pt x="705" y="3722"/>
                    </a:cubicBezTo>
                    <a:cubicBezTo>
                      <a:pt x="1834" y="3722"/>
                      <a:pt x="4410" y="3439"/>
                      <a:pt x="4410" y="3439"/>
                    </a:cubicBezTo>
                    <a:lnTo>
                      <a:pt x="4410" y="3439"/>
                    </a:lnTo>
                    <a:cubicBezTo>
                      <a:pt x="4410" y="3439"/>
                      <a:pt x="3775" y="5181"/>
                      <a:pt x="5098" y="5967"/>
                    </a:cubicBezTo>
                    <a:cubicBezTo>
                      <a:pt x="5244" y="6065"/>
                      <a:pt x="4955" y="6851"/>
                      <a:pt x="5161" y="7242"/>
                    </a:cubicBezTo>
                    <a:cubicBezTo>
                      <a:pt x="5283" y="7477"/>
                      <a:pt x="5909" y="7527"/>
                      <a:pt x="6436" y="7527"/>
                    </a:cubicBezTo>
                    <a:cubicBezTo>
                      <a:pt x="6792" y="7527"/>
                      <a:pt x="7103" y="7504"/>
                      <a:pt x="7182" y="7499"/>
                    </a:cubicBezTo>
                    <a:cubicBezTo>
                      <a:pt x="7379" y="7488"/>
                      <a:pt x="11108" y="7242"/>
                      <a:pt x="11550" y="6580"/>
                    </a:cubicBezTo>
                    <a:cubicBezTo>
                      <a:pt x="11844" y="6040"/>
                      <a:pt x="11330" y="5304"/>
                      <a:pt x="11330" y="5304"/>
                    </a:cubicBezTo>
                    <a:cubicBezTo>
                      <a:pt x="11330" y="5304"/>
                      <a:pt x="11648" y="1821"/>
                      <a:pt x="11207" y="1134"/>
                    </a:cubicBezTo>
                    <a:cubicBezTo>
                      <a:pt x="10764" y="447"/>
                      <a:pt x="9465" y="0"/>
                      <a:pt x="9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89" name="Google Shape;1089;p9"/>
              <p:cNvSpPr/>
              <p:nvPr/>
            </p:nvSpPr>
            <p:spPr>
              <a:xfrm>
                <a:off x="6997079" y="2495338"/>
                <a:ext cx="237236" cy="182890"/>
              </a:xfrm>
              <a:custGeom>
                <a:rect b="b" l="l" r="r" t="t"/>
                <a:pathLst>
                  <a:path extrusionOk="0" h="2110" w="2737">
                    <a:moveTo>
                      <a:pt x="7" y="0"/>
                    </a:moveTo>
                    <a:cubicBezTo>
                      <a:pt x="4" y="0"/>
                      <a:pt x="1" y="2"/>
                      <a:pt x="1" y="6"/>
                    </a:cubicBezTo>
                    <a:cubicBezTo>
                      <a:pt x="21" y="178"/>
                      <a:pt x="49" y="349"/>
                      <a:pt x="88" y="517"/>
                    </a:cubicBezTo>
                    <a:cubicBezTo>
                      <a:pt x="128" y="684"/>
                      <a:pt x="180" y="849"/>
                      <a:pt x="247" y="1007"/>
                    </a:cubicBezTo>
                    <a:cubicBezTo>
                      <a:pt x="309" y="1153"/>
                      <a:pt x="385" y="1294"/>
                      <a:pt x="478" y="1425"/>
                    </a:cubicBezTo>
                    <a:cubicBezTo>
                      <a:pt x="563" y="1546"/>
                      <a:pt x="662" y="1658"/>
                      <a:pt x="773" y="1756"/>
                    </a:cubicBezTo>
                    <a:cubicBezTo>
                      <a:pt x="883" y="1853"/>
                      <a:pt x="1005" y="1938"/>
                      <a:pt x="1138" y="2002"/>
                    </a:cubicBezTo>
                    <a:cubicBezTo>
                      <a:pt x="1192" y="2026"/>
                      <a:pt x="1246" y="2050"/>
                      <a:pt x="1303" y="2066"/>
                    </a:cubicBezTo>
                    <a:cubicBezTo>
                      <a:pt x="1348" y="2080"/>
                      <a:pt x="1395" y="2089"/>
                      <a:pt x="1443" y="2096"/>
                    </a:cubicBezTo>
                    <a:cubicBezTo>
                      <a:pt x="1506" y="2105"/>
                      <a:pt x="1569" y="2109"/>
                      <a:pt x="1633" y="2109"/>
                    </a:cubicBezTo>
                    <a:cubicBezTo>
                      <a:pt x="1678" y="2109"/>
                      <a:pt x="1723" y="2107"/>
                      <a:pt x="1769" y="2103"/>
                    </a:cubicBezTo>
                    <a:cubicBezTo>
                      <a:pt x="1886" y="2094"/>
                      <a:pt x="2002" y="2073"/>
                      <a:pt x="2115" y="2039"/>
                    </a:cubicBezTo>
                    <a:cubicBezTo>
                      <a:pt x="2228" y="2005"/>
                      <a:pt x="2337" y="1957"/>
                      <a:pt x="2438" y="1896"/>
                    </a:cubicBezTo>
                    <a:cubicBezTo>
                      <a:pt x="2533" y="1836"/>
                      <a:pt x="2620" y="1762"/>
                      <a:pt x="2688" y="1671"/>
                    </a:cubicBezTo>
                    <a:cubicBezTo>
                      <a:pt x="2704" y="1650"/>
                      <a:pt x="2720" y="1627"/>
                      <a:pt x="2733" y="1603"/>
                    </a:cubicBezTo>
                    <a:cubicBezTo>
                      <a:pt x="2736" y="1598"/>
                      <a:pt x="2732" y="1593"/>
                      <a:pt x="2727" y="1593"/>
                    </a:cubicBezTo>
                    <a:cubicBezTo>
                      <a:pt x="2725" y="1593"/>
                      <a:pt x="2723" y="1594"/>
                      <a:pt x="2722" y="1596"/>
                    </a:cubicBezTo>
                    <a:cubicBezTo>
                      <a:pt x="2665" y="1693"/>
                      <a:pt x="2586" y="1774"/>
                      <a:pt x="2497" y="1840"/>
                    </a:cubicBezTo>
                    <a:cubicBezTo>
                      <a:pt x="2403" y="1909"/>
                      <a:pt x="2298" y="1961"/>
                      <a:pt x="2189" y="2001"/>
                    </a:cubicBezTo>
                    <a:cubicBezTo>
                      <a:pt x="2079" y="2041"/>
                      <a:pt x="1964" y="2067"/>
                      <a:pt x="1847" y="2083"/>
                    </a:cubicBezTo>
                    <a:cubicBezTo>
                      <a:pt x="1778" y="2091"/>
                      <a:pt x="1707" y="2096"/>
                      <a:pt x="1637" y="2096"/>
                    </a:cubicBezTo>
                    <a:cubicBezTo>
                      <a:pt x="1597" y="2096"/>
                      <a:pt x="1556" y="2094"/>
                      <a:pt x="1516" y="2091"/>
                    </a:cubicBezTo>
                    <a:cubicBezTo>
                      <a:pt x="1421" y="2084"/>
                      <a:pt x="1326" y="2065"/>
                      <a:pt x="1238" y="2030"/>
                    </a:cubicBezTo>
                    <a:cubicBezTo>
                      <a:pt x="1101" y="1977"/>
                      <a:pt x="974" y="1901"/>
                      <a:pt x="857" y="1810"/>
                    </a:cubicBezTo>
                    <a:cubicBezTo>
                      <a:pt x="743" y="1720"/>
                      <a:pt x="640" y="1615"/>
                      <a:pt x="550" y="1501"/>
                    </a:cubicBezTo>
                    <a:cubicBezTo>
                      <a:pt x="456" y="1381"/>
                      <a:pt x="376" y="1251"/>
                      <a:pt x="310" y="1114"/>
                    </a:cubicBezTo>
                    <a:cubicBezTo>
                      <a:pt x="235" y="961"/>
                      <a:pt x="178" y="799"/>
                      <a:pt x="132" y="635"/>
                    </a:cubicBezTo>
                    <a:cubicBezTo>
                      <a:pt x="87" y="470"/>
                      <a:pt x="54" y="303"/>
                      <a:pt x="31" y="134"/>
                    </a:cubicBezTo>
                    <a:cubicBezTo>
                      <a:pt x="24" y="92"/>
                      <a:pt x="19" y="49"/>
                      <a:pt x="14" y="6"/>
                    </a:cubicBezTo>
                    <a:cubicBezTo>
                      <a:pt x="14" y="2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90" name="Google Shape;1090;p9"/>
              <p:cNvSpPr/>
              <p:nvPr/>
            </p:nvSpPr>
            <p:spPr>
              <a:xfrm>
                <a:off x="7173898" y="2433625"/>
                <a:ext cx="44639" cy="80177"/>
              </a:xfrm>
              <a:custGeom>
                <a:rect b="b" l="l" r="r" t="t"/>
                <a:pathLst>
                  <a:path extrusionOk="0" h="925" w="515">
                    <a:moveTo>
                      <a:pt x="9" y="1"/>
                    </a:moveTo>
                    <a:cubicBezTo>
                      <a:pt x="4" y="1"/>
                      <a:pt x="0" y="9"/>
                      <a:pt x="6" y="13"/>
                    </a:cubicBezTo>
                    <a:cubicBezTo>
                      <a:pt x="123" y="89"/>
                      <a:pt x="224" y="189"/>
                      <a:pt x="303" y="304"/>
                    </a:cubicBezTo>
                    <a:cubicBezTo>
                      <a:pt x="383" y="418"/>
                      <a:pt x="441" y="548"/>
                      <a:pt x="473" y="684"/>
                    </a:cubicBezTo>
                    <a:cubicBezTo>
                      <a:pt x="491" y="761"/>
                      <a:pt x="500" y="839"/>
                      <a:pt x="501" y="918"/>
                    </a:cubicBezTo>
                    <a:cubicBezTo>
                      <a:pt x="501" y="922"/>
                      <a:pt x="504" y="924"/>
                      <a:pt x="508" y="924"/>
                    </a:cubicBezTo>
                    <a:cubicBezTo>
                      <a:pt x="511" y="924"/>
                      <a:pt x="514" y="922"/>
                      <a:pt x="514" y="918"/>
                    </a:cubicBezTo>
                    <a:cubicBezTo>
                      <a:pt x="513" y="776"/>
                      <a:pt x="482" y="635"/>
                      <a:pt x="428" y="505"/>
                    </a:cubicBezTo>
                    <a:cubicBezTo>
                      <a:pt x="373" y="374"/>
                      <a:pt x="295" y="254"/>
                      <a:pt x="196" y="153"/>
                    </a:cubicBezTo>
                    <a:cubicBezTo>
                      <a:pt x="141" y="95"/>
                      <a:pt x="79" y="45"/>
                      <a:pt x="12" y="2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6801626" y="2674497"/>
                <a:ext cx="43425" cy="40998"/>
              </a:xfrm>
              <a:custGeom>
                <a:rect b="b" l="l" r="r" t="t"/>
                <a:pathLst>
                  <a:path extrusionOk="0" h="473" w="501">
                    <a:moveTo>
                      <a:pt x="9" y="0"/>
                    </a:moveTo>
                    <a:cubicBezTo>
                      <a:pt x="5" y="0"/>
                      <a:pt x="1" y="7"/>
                      <a:pt x="5" y="12"/>
                    </a:cubicBezTo>
                    <a:cubicBezTo>
                      <a:pt x="130" y="131"/>
                      <a:pt x="255" y="250"/>
                      <a:pt x="380" y="370"/>
                    </a:cubicBezTo>
                    <a:cubicBezTo>
                      <a:pt x="416" y="404"/>
                      <a:pt x="451" y="437"/>
                      <a:pt x="487" y="471"/>
                    </a:cubicBezTo>
                    <a:cubicBezTo>
                      <a:pt x="488" y="472"/>
                      <a:pt x="489" y="473"/>
                      <a:pt x="491" y="473"/>
                    </a:cubicBezTo>
                    <a:cubicBezTo>
                      <a:pt x="496" y="473"/>
                      <a:pt x="500" y="466"/>
                      <a:pt x="496" y="462"/>
                    </a:cubicBezTo>
                    <a:cubicBezTo>
                      <a:pt x="371" y="343"/>
                      <a:pt x="245" y="224"/>
                      <a:pt x="121" y="104"/>
                    </a:cubicBezTo>
                    <a:cubicBezTo>
                      <a:pt x="85" y="70"/>
                      <a:pt x="50" y="36"/>
                      <a:pt x="14" y="2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92" name="Google Shape;1092;p9"/>
              <p:cNvSpPr/>
              <p:nvPr/>
            </p:nvSpPr>
            <p:spPr>
              <a:xfrm>
                <a:off x="6845657" y="2665656"/>
                <a:ext cx="46026" cy="31637"/>
              </a:xfrm>
              <a:custGeom>
                <a:rect b="b" l="l" r="r" t="t"/>
                <a:pathLst>
                  <a:path extrusionOk="0" h="365" w="531">
                    <a:moveTo>
                      <a:pt x="9" y="0"/>
                    </a:moveTo>
                    <a:cubicBezTo>
                      <a:pt x="5" y="0"/>
                      <a:pt x="1" y="9"/>
                      <a:pt x="7" y="13"/>
                    </a:cubicBezTo>
                    <a:lnTo>
                      <a:pt x="406" y="285"/>
                    </a:lnTo>
                    <a:cubicBezTo>
                      <a:pt x="444" y="312"/>
                      <a:pt x="481" y="338"/>
                      <a:pt x="519" y="364"/>
                    </a:cubicBezTo>
                    <a:cubicBezTo>
                      <a:pt x="520" y="364"/>
                      <a:pt x="521" y="365"/>
                      <a:pt x="522" y="365"/>
                    </a:cubicBezTo>
                    <a:cubicBezTo>
                      <a:pt x="528" y="365"/>
                      <a:pt x="531" y="357"/>
                      <a:pt x="525" y="352"/>
                    </a:cubicBezTo>
                    <a:lnTo>
                      <a:pt x="127" y="80"/>
                    </a:lnTo>
                    <a:cubicBezTo>
                      <a:pt x="89" y="53"/>
                      <a:pt x="51" y="27"/>
                      <a:pt x="13" y="2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93" name="Google Shape;1093;p9"/>
              <p:cNvSpPr/>
              <p:nvPr/>
            </p:nvSpPr>
            <p:spPr>
              <a:xfrm>
                <a:off x="6816360" y="2321553"/>
                <a:ext cx="74456" cy="508364"/>
              </a:xfrm>
              <a:custGeom>
                <a:rect b="b" l="l" r="r" t="t"/>
                <a:pathLst>
                  <a:path extrusionOk="0" h="5865" w="859">
                    <a:moveTo>
                      <a:pt x="849" y="1"/>
                    </a:moveTo>
                    <a:cubicBezTo>
                      <a:pt x="848" y="1"/>
                      <a:pt x="847" y="2"/>
                      <a:pt x="845" y="3"/>
                    </a:cubicBezTo>
                    <a:cubicBezTo>
                      <a:pt x="603" y="270"/>
                      <a:pt x="409" y="579"/>
                      <a:pt x="272" y="912"/>
                    </a:cubicBezTo>
                    <a:cubicBezTo>
                      <a:pt x="132" y="1247"/>
                      <a:pt x="47" y="1605"/>
                      <a:pt x="24" y="1967"/>
                    </a:cubicBezTo>
                    <a:cubicBezTo>
                      <a:pt x="0" y="2336"/>
                      <a:pt x="40" y="2706"/>
                      <a:pt x="143" y="3060"/>
                    </a:cubicBezTo>
                    <a:cubicBezTo>
                      <a:pt x="206" y="3276"/>
                      <a:pt x="284" y="3487"/>
                      <a:pt x="344" y="3704"/>
                    </a:cubicBezTo>
                    <a:cubicBezTo>
                      <a:pt x="402" y="3921"/>
                      <a:pt x="442" y="4142"/>
                      <a:pt x="467" y="4366"/>
                    </a:cubicBezTo>
                    <a:cubicBezTo>
                      <a:pt x="517" y="4806"/>
                      <a:pt x="514" y="5250"/>
                      <a:pt x="505" y="5692"/>
                    </a:cubicBezTo>
                    <a:cubicBezTo>
                      <a:pt x="504" y="5748"/>
                      <a:pt x="503" y="5803"/>
                      <a:pt x="501" y="5859"/>
                    </a:cubicBezTo>
                    <a:cubicBezTo>
                      <a:pt x="501" y="5863"/>
                      <a:pt x="504" y="5865"/>
                      <a:pt x="507" y="5865"/>
                    </a:cubicBezTo>
                    <a:cubicBezTo>
                      <a:pt x="510" y="5865"/>
                      <a:pt x="514" y="5863"/>
                      <a:pt x="514" y="5859"/>
                    </a:cubicBezTo>
                    <a:cubicBezTo>
                      <a:pt x="525" y="5419"/>
                      <a:pt x="534" y="4976"/>
                      <a:pt x="497" y="4536"/>
                    </a:cubicBezTo>
                    <a:cubicBezTo>
                      <a:pt x="479" y="4322"/>
                      <a:pt x="451" y="4109"/>
                      <a:pt x="404" y="3901"/>
                    </a:cubicBezTo>
                    <a:cubicBezTo>
                      <a:pt x="357" y="3683"/>
                      <a:pt x="287" y="3473"/>
                      <a:pt x="218" y="3261"/>
                    </a:cubicBezTo>
                    <a:cubicBezTo>
                      <a:pt x="156" y="3071"/>
                      <a:pt x="102" y="2878"/>
                      <a:pt x="70" y="2680"/>
                    </a:cubicBezTo>
                    <a:cubicBezTo>
                      <a:pt x="40" y="2499"/>
                      <a:pt x="28" y="2315"/>
                      <a:pt x="30" y="2132"/>
                    </a:cubicBezTo>
                    <a:cubicBezTo>
                      <a:pt x="35" y="1768"/>
                      <a:pt x="103" y="1406"/>
                      <a:pt x="225" y="1064"/>
                    </a:cubicBezTo>
                    <a:cubicBezTo>
                      <a:pt x="350" y="721"/>
                      <a:pt x="531" y="397"/>
                      <a:pt x="764" y="115"/>
                    </a:cubicBezTo>
                    <a:cubicBezTo>
                      <a:pt x="793" y="80"/>
                      <a:pt x="824" y="45"/>
                      <a:pt x="854" y="12"/>
                    </a:cubicBezTo>
                    <a:cubicBezTo>
                      <a:pt x="858" y="8"/>
                      <a:pt x="854" y="1"/>
                      <a:pt x="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>
                <a:off x="6986678" y="2367665"/>
                <a:ext cx="214700" cy="225015"/>
              </a:xfrm>
              <a:custGeom>
                <a:rect b="b" l="l" r="r" t="t"/>
                <a:pathLst>
                  <a:path extrusionOk="0" h="2596" w="2477">
                    <a:moveTo>
                      <a:pt x="1346" y="1"/>
                    </a:moveTo>
                    <a:cubicBezTo>
                      <a:pt x="1313" y="1"/>
                      <a:pt x="1280" y="3"/>
                      <a:pt x="1248" y="9"/>
                    </a:cubicBezTo>
                    <a:lnTo>
                      <a:pt x="632" y="203"/>
                    </a:lnTo>
                    <a:cubicBezTo>
                      <a:pt x="465" y="216"/>
                      <a:pt x="337" y="354"/>
                      <a:pt x="251" y="497"/>
                    </a:cubicBezTo>
                    <a:cubicBezTo>
                      <a:pt x="48" y="843"/>
                      <a:pt x="0" y="1276"/>
                      <a:pt x="124" y="1656"/>
                    </a:cubicBezTo>
                    <a:cubicBezTo>
                      <a:pt x="247" y="2038"/>
                      <a:pt x="540" y="2361"/>
                      <a:pt x="907" y="2520"/>
                    </a:cubicBezTo>
                    <a:cubicBezTo>
                      <a:pt x="993" y="2557"/>
                      <a:pt x="1082" y="2586"/>
                      <a:pt x="1176" y="2593"/>
                    </a:cubicBezTo>
                    <a:cubicBezTo>
                      <a:pt x="1193" y="2595"/>
                      <a:pt x="1210" y="2595"/>
                      <a:pt x="1226" y="2595"/>
                    </a:cubicBezTo>
                    <a:cubicBezTo>
                      <a:pt x="1315" y="2595"/>
                      <a:pt x="1403" y="2578"/>
                      <a:pt x="1489" y="2551"/>
                    </a:cubicBezTo>
                    <a:cubicBezTo>
                      <a:pt x="1975" y="2399"/>
                      <a:pt x="2353" y="1945"/>
                      <a:pt x="2415" y="1438"/>
                    </a:cubicBezTo>
                    <a:cubicBezTo>
                      <a:pt x="2477" y="932"/>
                      <a:pt x="2218" y="401"/>
                      <a:pt x="1781" y="137"/>
                    </a:cubicBezTo>
                    <a:cubicBezTo>
                      <a:pt x="1649" y="58"/>
                      <a:pt x="1498" y="1"/>
                      <a:pt x="13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>
                <a:off x="6760801" y="2154009"/>
                <a:ext cx="149519" cy="172142"/>
              </a:xfrm>
              <a:custGeom>
                <a:rect b="b" l="l" r="r" t="t"/>
                <a:pathLst>
                  <a:path extrusionOk="0" h="1986" w="1725">
                    <a:moveTo>
                      <a:pt x="1551" y="1"/>
                    </a:moveTo>
                    <a:cubicBezTo>
                      <a:pt x="1071" y="1"/>
                      <a:pt x="75" y="439"/>
                      <a:pt x="89" y="675"/>
                    </a:cubicBezTo>
                    <a:cubicBezTo>
                      <a:pt x="105" y="924"/>
                      <a:pt x="1" y="1985"/>
                      <a:pt x="144" y="1985"/>
                    </a:cubicBezTo>
                    <a:cubicBezTo>
                      <a:pt x="157" y="1985"/>
                      <a:pt x="172" y="1977"/>
                      <a:pt x="190" y="1958"/>
                    </a:cubicBezTo>
                    <a:cubicBezTo>
                      <a:pt x="398" y="1731"/>
                      <a:pt x="644" y="1297"/>
                      <a:pt x="644" y="1297"/>
                    </a:cubicBezTo>
                    <a:lnTo>
                      <a:pt x="1416" y="1958"/>
                    </a:lnTo>
                    <a:lnTo>
                      <a:pt x="1724" y="31"/>
                    </a:lnTo>
                    <a:cubicBezTo>
                      <a:pt x="1681" y="10"/>
                      <a:pt x="1621" y="1"/>
                      <a:pt x="15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6705589" y="1651724"/>
                <a:ext cx="391869" cy="672011"/>
              </a:xfrm>
              <a:custGeom>
                <a:rect b="b" l="l" r="r" t="t"/>
                <a:pathLst>
                  <a:path extrusionOk="0" h="7753" w="4521">
                    <a:moveTo>
                      <a:pt x="1218" y="0"/>
                    </a:moveTo>
                    <a:cubicBezTo>
                      <a:pt x="1218" y="0"/>
                      <a:pt x="348" y="243"/>
                      <a:pt x="210" y="1547"/>
                    </a:cubicBezTo>
                    <a:cubicBezTo>
                      <a:pt x="141" y="2469"/>
                      <a:pt x="175" y="2973"/>
                      <a:pt x="210" y="3216"/>
                    </a:cubicBezTo>
                    <a:cubicBezTo>
                      <a:pt x="245" y="3459"/>
                      <a:pt x="1" y="5093"/>
                      <a:pt x="827" y="5337"/>
                    </a:cubicBezTo>
                    <a:cubicBezTo>
                      <a:pt x="1086" y="5383"/>
                      <a:pt x="1309" y="5399"/>
                      <a:pt x="1490" y="5399"/>
                    </a:cubicBezTo>
                    <a:cubicBezTo>
                      <a:pt x="1854" y="5399"/>
                      <a:pt x="2052" y="5337"/>
                      <a:pt x="2053" y="5337"/>
                    </a:cubicBezTo>
                    <a:lnTo>
                      <a:pt x="2053" y="5337"/>
                    </a:lnTo>
                    <a:lnTo>
                      <a:pt x="1965" y="6292"/>
                    </a:lnTo>
                    <a:lnTo>
                      <a:pt x="1496" y="6727"/>
                    </a:lnTo>
                    <a:cubicBezTo>
                      <a:pt x="1496" y="6727"/>
                      <a:pt x="1774" y="7753"/>
                      <a:pt x="2053" y="7753"/>
                    </a:cubicBezTo>
                    <a:cubicBezTo>
                      <a:pt x="2330" y="7753"/>
                      <a:pt x="4069" y="6352"/>
                      <a:pt x="4069" y="6148"/>
                    </a:cubicBezTo>
                    <a:cubicBezTo>
                      <a:pt x="4069" y="5945"/>
                      <a:pt x="3825" y="5893"/>
                      <a:pt x="3773" y="5753"/>
                    </a:cubicBezTo>
                    <a:cubicBezTo>
                      <a:pt x="3722" y="5615"/>
                      <a:pt x="3738" y="4137"/>
                      <a:pt x="3738" y="4137"/>
                    </a:cubicBezTo>
                    <a:cubicBezTo>
                      <a:pt x="3738" y="4137"/>
                      <a:pt x="4521" y="3773"/>
                      <a:pt x="4347" y="3234"/>
                    </a:cubicBezTo>
                    <a:cubicBezTo>
                      <a:pt x="4289" y="3054"/>
                      <a:pt x="4183" y="2994"/>
                      <a:pt x="4067" y="2994"/>
                    </a:cubicBezTo>
                    <a:cubicBezTo>
                      <a:pt x="3835" y="2994"/>
                      <a:pt x="3564" y="3234"/>
                      <a:pt x="3564" y="3234"/>
                    </a:cubicBezTo>
                    <a:cubicBezTo>
                      <a:pt x="3564" y="3234"/>
                      <a:pt x="3469" y="3617"/>
                      <a:pt x="3369" y="3617"/>
                    </a:cubicBezTo>
                    <a:cubicBezTo>
                      <a:pt x="3365" y="3617"/>
                      <a:pt x="3361" y="3617"/>
                      <a:pt x="3357" y="3615"/>
                    </a:cubicBezTo>
                    <a:cubicBezTo>
                      <a:pt x="3252" y="3581"/>
                      <a:pt x="3183" y="1930"/>
                      <a:pt x="3183" y="1930"/>
                    </a:cubicBez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D9C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>
                <a:off x="6910144" y="1944688"/>
                <a:ext cx="62148" cy="62234"/>
              </a:xfrm>
              <a:custGeom>
                <a:rect b="b" l="l" r="r" t="t"/>
                <a:pathLst>
                  <a:path extrusionOk="0" h="718" w="717">
                    <a:moveTo>
                      <a:pt x="359" y="1"/>
                    </a:moveTo>
                    <a:cubicBezTo>
                      <a:pt x="160" y="1"/>
                      <a:pt x="0" y="161"/>
                      <a:pt x="0" y="360"/>
                    </a:cubicBezTo>
                    <a:cubicBezTo>
                      <a:pt x="0" y="557"/>
                      <a:pt x="160" y="718"/>
                      <a:pt x="359" y="718"/>
                    </a:cubicBezTo>
                    <a:cubicBezTo>
                      <a:pt x="556" y="718"/>
                      <a:pt x="717" y="557"/>
                      <a:pt x="717" y="360"/>
                    </a:cubicBezTo>
                    <a:cubicBezTo>
                      <a:pt x="717" y="161"/>
                      <a:pt x="556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>
                <a:off x="6722837" y="1972857"/>
                <a:ext cx="29384" cy="61454"/>
              </a:xfrm>
              <a:custGeom>
                <a:rect b="b" l="l" r="r" t="t"/>
                <a:pathLst>
                  <a:path extrusionOk="0" h="709" w="339">
                    <a:moveTo>
                      <a:pt x="3" y="1"/>
                    </a:moveTo>
                    <a:lnTo>
                      <a:pt x="3" y="1"/>
                    </a:lnTo>
                    <a:cubicBezTo>
                      <a:pt x="0" y="213"/>
                      <a:pt x="4" y="466"/>
                      <a:pt x="39" y="708"/>
                    </a:cubicBezTo>
                    <a:cubicBezTo>
                      <a:pt x="209" y="680"/>
                      <a:pt x="338" y="534"/>
                      <a:pt x="338" y="357"/>
                    </a:cubicBezTo>
                    <a:cubicBezTo>
                      <a:pt x="339" y="166"/>
                      <a:pt x="191" y="13"/>
                      <a:pt x="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>
                <a:off x="6924532" y="1784424"/>
                <a:ext cx="251625" cy="97686"/>
              </a:xfrm>
              <a:custGeom>
                <a:rect b="b" l="l" r="r" t="t"/>
                <a:pathLst>
                  <a:path extrusionOk="0" h="1127" w="2903">
                    <a:moveTo>
                      <a:pt x="2359" y="1"/>
                    </a:moveTo>
                    <a:lnTo>
                      <a:pt x="1" y="224"/>
                    </a:lnTo>
                    <a:cubicBezTo>
                      <a:pt x="170" y="507"/>
                      <a:pt x="352" y="804"/>
                      <a:pt x="643" y="961"/>
                    </a:cubicBezTo>
                    <a:cubicBezTo>
                      <a:pt x="826" y="1060"/>
                      <a:pt x="1036" y="1094"/>
                      <a:pt x="1242" y="1111"/>
                    </a:cubicBezTo>
                    <a:cubicBezTo>
                      <a:pt x="1354" y="1121"/>
                      <a:pt x="1466" y="1126"/>
                      <a:pt x="1579" y="1126"/>
                    </a:cubicBezTo>
                    <a:cubicBezTo>
                      <a:pt x="1958" y="1126"/>
                      <a:pt x="2337" y="1069"/>
                      <a:pt x="2693" y="940"/>
                    </a:cubicBezTo>
                    <a:cubicBezTo>
                      <a:pt x="2763" y="915"/>
                      <a:pt x="2838" y="881"/>
                      <a:pt x="2869" y="813"/>
                    </a:cubicBezTo>
                    <a:cubicBezTo>
                      <a:pt x="2903" y="740"/>
                      <a:pt x="2872" y="655"/>
                      <a:pt x="2841" y="580"/>
                    </a:cubicBezTo>
                    <a:cubicBezTo>
                      <a:pt x="2741" y="341"/>
                      <a:pt x="2607" y="80"/>
                      <a:pt x="2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0" name="Google Shape;1100;p9"/>
              <p:cNvSpPr/>
              <p:nvPr/>
            </p:nvSpPr>
            <p:spPr>
              <a:xfrm>
                <a:off x="6774149" y="1571202"/>
                <a:ext cx="366126" cy="293057"/>
              </a:xfrm>
              <a:custGeom>
                <a:rect b="b" l="l" r="r" t="t"/>
                <a:pathLst>
                  <a:path extrusionOk="0" h="3381" w="4224">
                    <a:moveTo>
                      <a:pt x="523" y="0"/>
                    </a:moveTo>
                    <a:cubicBezTo>
                      <a:pt x="325" y="0"/>
                      <a:pt x="148" y="43"/>
                      <a:pt x="78" y="204"/>
                    </a:cubicBezTo>
                    <a:cubicBezTo>
                      <a:pt x="1" y="379"/>
                      <a:pt x="45" y="582"/>
                      <a:pt x="91" y="768"/>
                    </a:cubicBezTo>
                    <a:cubicBezTo>
                      <a:pt x="255" y="1416"/>
                      <a:pt x="444" y="2081"/>
                      <a:pt x="864" y="2602"/>
                    </a:cubicBezTo>
                    <a:cubicBezTo>
                      <a:pt x="1148" y="2956"/>
                      <a:pt x="1533" y="3229"/>
                      <a:pt x="1961" y="3380"/>
                    </a:cubicBezTo>
                    <a:cubicBezTo>
                      <a:pt x="1885" y="3186"/>
                      <a:pt x="1857" y="2973"/>
                      <a:pt x="1880" y="2765"/>
                    </a:cubicBezTo>
                    <a:lnTo>
                      <a:pt x="1880" y="2765"/>
                    </a:lnTo>
                    <a:cubicBezTo>
                      <a:pt x="2193" y="3055"/>
                      <a:pt x="2618" y="3199"/>
                      <a:pt x="3043" y="3199"/>
                    </a:cubicBezTo>
                    <a:cubicBezTo>
                      <a:pt x="3476" y="3199"/>
                      <a:pt x="3909" y="3050"/>
                      <a:pt x="4223" y="2752"/>
                    </a:cubicBezTo>
                    <a:cubicBezTo>
                      <a:pt x="4223" y="2752"/>
                      <a:pt x="4200" y="1249"/>
                      <a:pt x="4082" y="875"/>
                    </a:cubicBezTo>
                    <a:cubicBezTo>
                      <a:pt x="3965" y="502"/>
                      <a:pt x="3690" y="153"/>
                      <a:pt x="3309" y="58"/>
                    </a:cubicBezTo>
                    <a:cubicBezTo>
                      <a:pt x="3212" y="34"/>
                      <a:pt x="3112" y="27"/>
                      <a:pt x="3011" y="27"/>
                    </a:cubicBezTo>
                    <a:cubicBezTo>
                      <a:pt x="2939" y="27"/>
                      <a:pt x="2867" y="30"/>
                      <a:pt x="2796" y="34"/>
                    </a:cubicBezTo>
                    <a:cubicBezTo>
                      <a:pt x="2386" y="52"/>
                      <a:pt x="1976" y="61"/>
                      <a:pt x="1566" y="61"/>
                    </a:cubicBezTo>
                    <a:cubicBezTo>
                      <a:pt x="1429" y="61"/>
                      <a:pt x="1292" y="60"/>
                      <a:pt x="1156" y="58"/>
                    </a:cubicBezTo>
                    <a:cubicBezTo>
                      <a:pt x="1002" y="56"/>
                      <a:pt x="749" y="0"/>
                      <a:pt x="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1" name="Google Shape;1101;p9"/>
              <p:cNvSpPr/>
              <p:nvPr/>
            </p:nvSpPr>
            <p:spPr>
              <a:xfrm>
                <a:off x="6817054" y="1539219"/>
                <a:ext cx="200745" cy="318887"/>
              </a:xfrm>
              <a:custGeom>
                <a:rect b="b" l="l" r="r" t="t"/>
                <a:pathLst>
                  <a:path extrusionOk="0" h="3679" w="2316">
                    <a:moveTo>
                      <a:pt x="0" y="1"/>
                    </a:moveTo>
                    <a:cubicBezTo>
                      <a:pt x="5" y="31"/>
                      <a:pt x="9" y="51"/>
                      <a:pt x="12" y="72"/>
                    </a:cubicBezTo>
                    <a:cubicBezTo>
                      <a:pt x="19" y="116"/>
                      <a:pt x="26" y="161"/>
                      <a:pt x="36" y="206"/>
                    </a:cubicBezTo>
                    <a:cubicBezTo>
                      <a:pt x="58" y="316"/>
                      <a:pt x="82" y="425"/>
                      <a:pt x="109" y="534"/>
                    </a:cubicBezTo>
                    <a:cubicBezTo>
                      <a:pt x="119" y="571"/>
                      <a:pt x="129" y="607"/>
                      <a:pt x="139" y="643"/>
                    </a:cubicBezTo>
                    <a:cubicBezTo>
                      <a:pt x="149" y="680"/>
                      <a:pt x="161" y="716"/>
                      <a:pt x="170" y="752"/>
                    </a:cubicBezTo>
                    <a:cubicBezTo>
                      <a:pt x="191" y="828"/>
                      <a:pt x="213" y="904"/>
                      <a:pt x="235" y="980"/>
                    </a:cubicBezTo>
                    <a:cubicBezTo>
                      <a:pt x="246" y="1018"/>
                      <a:pt x="258" y="1055"/>
                      <a:pt x="270" y="1093"/>
                    </a:cubicBezTo>
                    <a:lnTo>
                      <a:pt x="288" y="1148"/>
                    </a:lnTo>
                    <a:lnTo>
                      <a:pt x="307" y="1205"/>
                    </a:lnTo>
                    <a:cubicBezTo>
                      <a:pt x="361" y="1366"/>
                      <a:pt x="422" y="1526"/>
                      <a:pt x="485" y="1684"/>
                    </a:cubicBezTo>
                    <a:cubicBezTo>
                      <a:pt x="545" y="1838"/>
                      <a:pt x="609" y="1992"/>
                      <a:pt x="675" y="2143"/>
                    </a:cubicBezTo>
                    <a:cubicBezTo>
                      <a:pt x="696" y="2189"/>
                      <a:pt x="716" y="2234"/>
                      <a:pt x="738" y="2280"/>
                    </a:cubicBezTo>
                    <a:cubicBezTo>
                      <a:pt x="758" y="2325"/>
                      <a:pt x="780" y="2370"/>
                      <a:pt x="803" y="2415"/>
                    </a:cubicBezTo>
                    <a:cubicBezTo>
                      <a:pt x="848" y="2505"/>
                      <a:pt x="892" y="2594"/>
                      <a:pt x="941" y="2682"/>
                    </a:cubicBezTo>
                    <a:cubicBezTo>
                      <a:pt x="956" y="2707"/>
                      <a:pt x="967" y="2735"/>
                      <a:pt x="982" y="2761"/>
                    </a:cubicBezTo>
                    <a:cubicBezTo>
                      <a:pt x="1060" y="2896"/>
                      <a:pt x="1147" y="3025"/>
                      <a:pt x="1249" y="3143"/>
                    </a:cubicBezTo>
                    <a:cubicBezTo>
                      <a:pt x="1291" y="3192"/>
                      <a:pt x="1333" y="3241"/>
                      <a:pt x="1381" y="3284"/>
                    </a:cubicBezTo>
                    <a:cubicBezTo>
                      <a:pt x="1404" y="3306"/>
                      <a:pt x="1429" y="3325"/>
                      <a:pt x="1453" y="3346"/>
                    </a:cubicBezTo>
                    <a:cubicBezTo>
                      <a:pt x="1479" y="3364"/>
                      <a:pt x="1504" y="3385"/>
                      <a:pt x="1531" y="3403"/>
                    </a:cubicBezTo>
                    <a:cubicBezTo>
                      <a:pt x="1582" y="3439"/>
                      <a:pt x="1637" y="3471"/>
                      <a:pt x="1692" y="3501"/>
                    </a:cubicBezTo>
                    <a:cubicBezTo>
                      <a:pt x="1864" y="3595"/>
                      <a:pt x="2054" y="3657"/>
                      <a:pt x="2249" y="3675"/>
                    </a:cubicBezTo>
                    <a:cubicBezTo>
                      <a:pt x="2261" y="3676"/>
                      <a:pt x="2274" y="3677"/>
                      <a:pt x="2283" y="3678"/>
                    </a:cubicBezTo>
                    <a:cubicBezTo>
                      <a:pt x="2292" y="3678"/>
                      <a:pt x="2302" y="3679"/>
                      <a:pt x="2309" y="3679"/>
                    </a:cubicBezTo>
                    <a:cubicBezTo>
                      <a:pt x="2312" y="3679"/>
                      <a:pt x="2314" y="3679"/>
                      <a:pt x="2314" y="3678"/>
                    </a:cubicBezTo>
                    <a:cubicBezTo>
                      <a:pt x="2315" y="3678"/>
                      <a:pt x="2304" y="3676"/>
                      <a:pt x="2293" y="3674"/>
                    </a:cubicBezTo>
                    <a:cubicBezTo>
                      <a:pt x="2278" y="3672"/>
                      <a:pt x="2258" y="3671"/>
                      <a:pt x="2240" y="3668"/>
                    </a:cubicBezTo>
                    <a:cubicBezTo>
                      <a:pt x="2211" y="3664"/>
                      <a:pt x="2182" y="3661"/>
                      <a:pt x="2153" y="3655"/>
                    </a:cubicBezTo>
                    <a:cubicBezTo>
                      <a:pt x="2050" y="3634"/>
                      <a:pt x="1949" y="3603"/>
                      <a:pt x="1853" y="3561"/>
                    </a:cubicBezTo>
                    <a:cubicBezTo>
                      <a:pt x="1756" y="3520"/>
                      <a:pt x="1664" y="3469"/>
                      <a:pt x="1578" y="3411"/>
                    </a:cubicBezTo>
                    <a:cubicBezTo>
                      <a:pt x="1523" y="3372"/>
                      <a:pt x="1470" y="3331"/>
                      <a:pt x="1420" y="3286"/>
                    </a:cubicBezTo>
                    <a:cubicBezTo>
                      <a:pt x="1370" y="3242"/>
                      <a:pt x="1322" y="3194"/>
                      <a:pt x="1278" y="3143"/>
                    </a:cubicBezTo>
                    <a:cubicBezTo>
                      <a:pt x="1189" y="3043"/>
                      <a:pt x="1111" y="2932"/>
                      <a:pt x="1040" y="2816"/>
                    </a:cubicBezTo>
                    <a:cubicBezTo>
                      <a:pt x="996" y="2745"/>
                      <a:pt x="955" y="2673"/>
                      <a:pt x="915" y="2599"/>
                    </a:cubicBezTo>
                    <a:cubicBezTo>
                      <a:pt x="894" y="2562"/>
                      <a:pt x="876" y="2525"/>
                      <a:pt x="856" y="2488"/>
                    </a:cubicBezTo>
                    <a:cubicBezTo>
                      <a:pt x="836" y="2450"/>
                      <a:pt x="817" y="2414"/>
                      <a:pt x="798" y="2376"/>
                    </a:cubicBezTo>
                    <a:cubicBezTo>
                      <a:pt x="685" y="2150"/>
                      <a:pt x="582" y="1918"/>
                      <a:pt x="490" y="1682"/>
                    </a:cubicBezTo>
                    <a:lnTo>
                      <a:pt x="469" y="1629"/>
                    </a:lnTo>
                    <a:lnTo>
                      <a:pt x="450" y="1575"/>
                    </a:lnTo>
                    <a:lnTo>
                      <a:pt x="412" y="1468"/>
                    </a:lnTo>
                    <a:lnTo>
                      <a:pt x="376" y="1360"/>
                    </a:lnTo>
                    <a:lnTo>
                      <a:pt x="357" y="1307"/>
                    </a:lnTo>
                    <a:lnTo>
                      <a:pt x="340" y="1252"/>
                    </a:lnTo>
                    <a:lnTo>
                      <a:pt x="305" y="1143"/>
                    </a:lnTo>
                    <a:lnTo>
                      <a:pt x="271" y="1033"/>
                    </a:lnTo>
                    <a:cubicBezTo>
                      <a:pt x="259" y="996"/>
                      <a:pt x="249" y="959"/>
                      <a:pt x="238" y="922"/>
                    </a:cubicBezTo>
                    <a:lnTo>
                      <a:pt x="205" y="812"/>
                    </a:lnTo>
                    <a:cubicBezTo>
                      <a:pt x="184" y="738"/>
                      <a:pt x="163" y="664"/>
                      <a:pt x="142" y="590"/>
                    </a:cubicBezTo>
                    <a:cubicBezTo>
                      <a:pt x="133" y="553"/>
                      <a:pt x="122" y="516"/>
                      <a:pt x="112" y="479"/>
                    </a:cubicBezTo>
                    <a:lnTo>
                      <a:pt x="84" y="367"/>
                    </a:lnTo>
                    <a:cubicBezTo>
                      <a:pt x="65" y="297"/>
                      <a:pt x="51" y="225"/>
                      <a:pt x="37" y="153"/>
                    </a:cubicBezTo>
                    <a:cubicBezTo>
                      <a:pt x="32" y="128"/>
                      <a:pt x="27" y="101"/>
                      <a:pt x="20" y="76"/>
                    </a:cubicBezTo>
                    <a:cubicBezTo>
                      <a:pt x="14" y="50"/>
                      <a:pt x="7" y="2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2" name="Google Shape;1102;p9"/>
              <p:cNvSpPr/>
              <p:nvPr/>
            </p:nvSpPr>
            <p:spPr>
              <a:xfrm>
                <a:off x="6840283" y="1541646"/>
                <a:ext cx="427060" cy="266533"/>
              </a:xfrm>
              <a:custGeom>
                <a:rect b="b" l="l" r="r" t="t"/>
                <a:pathLst>
                  <a:path extrusionOk="0" h="3075" w="4927">
                    <a:moveTo>
                      <a:pt x="1" y="0"/>
                    </a:moveTo>
                    <a:cubicBezTo>
                      <a:pt x="11" y="41"/>
                      <a:pt x="18" y="69"/>
                      <a:pt x="24" y="97"/>
                    </a:cubicBezTo>
                    <a:cubicBezTo>
                      <a:pt x="33" y="127"/>
                      <a:pt x="40" y="159"/>
                      <a:pt x="50" y="189"/>
                    </a:cubicBezTo>
                    <a:lnTo>
                      <a:pt x="78" y="280"/>
                    </a:lnTo>
                    <a:lnTo>
                      <a:pt x="95" y="336"/>
                    </a:lnTo>
                    <a:cubicBezTo>
                      <a:pt x="102" y="354"/>
                      <a:pt x="109" y="373"/>
                      <a:pt x="115" y="391"/>
                    </a:cubicBezTo>
                    <a:lnTo>
                      <a:pt x="155" y="501"/>
                    </a:lnTo>
                    <a:cubicBezTo>
                      <a:pt x="169" y="537"/>
                      <a:pt x="185" y="573"/>
                      <a:pt x="200" y="609"/>
                    </a:cubicBezTo>
                    <a:cubicBezTo>
                      <a:pt x="216" y="645"/>
                      <a:pt x="229" y="682"/>
                      <a:pt x="247" y="717"/>
                    </a:cubicBezTo>
                    <a:cubicBezTo>
                      <a:pt x="269" y="764"/>
                      <a:pt x="292" y="812"/>
                      <a:pt x="315" y="858"/>
                    </a:cubicBezTo>
                    <a:cubicBezTo>
                      <a:pt x="341" y="904"/>
                      <a:pt x="366" y="951"/>
                      <a:pt x="389" y="998"/>
                    </a:cubicBezTo>
                    <a:cubicBezTo>
                      <a:pt x="494" y="1190"/>
                      <a:pt x="613" y="1375"/>
                      <a:pt x="746" y="1549"/>
                    </a:cubicBezTo>
                    <a:cubicBezTo>
                      <a:pt x="891" y="1737"/>
                      <a:pt x="1053" y="1912"/>
                      <a:pt x="1228" y="2073"/>
                    </a:cubicBezTo>
                    <a:cubicBezTo>
                      <a:pt x="1397" y="2229"/>
                      <a:pt x="1579" y="2372"/>
                      <a:pt x="1773" y="2496"/>
                    </a:cubicBezTo>
                    <a:cubicBezTo>
                      <a:pt x="2007" y="2647"/>
                      <a:pt x="2260" y="2770"/>
                      <a:pt x="2522" y="2862"/>
                    </a:cubicBezTo>
                    <a:cubicBezTo>
                      <a:pt x="2561" y="2875"/>
                      <a:pt x="2601" y="2891"/>
                      <a:pt x="2640" y="2904"/>
                    </a:cubicBezTo>
                    <a:cubicBezTo>
                      <a:pt x="2846" y="2968"/>
                      <a:pt x="3058" y="3015"/>
                      <a:pt x="3273" y="3041"/>
                    </a:cubicBezTo>
                    <a:cubicBezTo>
                      <a:pt x="3317" y="3046"/>
                      <a:pt x="3362" y="3054"/>
                      <a:pt x="3406" y="3059"/>
                    </a:cubicBezTo>
                    <a:cubicBezTo>
                      <a:pt x="3450" y="3062"/>
                      <a:pt x="3495" y="3066"/>
                      <a:pt x="3540" y="3069"/>
                    </a:cubicBezTo>
                    <a:lnTo>
                      <a:pt x="3572" y="3071"/>
                    </a:lnTo>
                    <a:lnTo>
                      <a:pt x="3605" y="3072"/>
                    </a:lnTo>
                    <a:lnTo>
                      <a:pt x="3672" y="3073"/>
                    </a:lnTo>
                    <a:lnTo>
                      <a:pt x="3738" y="3074"/>
                    </a:lnTo>
                    <a:cubicBezTo>
                      <a:pt x="3760" y="3074"/>
                      <a:pt x="3782" y="3073"/>
                      <a:pt x="3804" y="3072"/>
                    </a:cubicBezTo>
                    <a:lnTo>
                      <a:pt x="3936" y="3067"/>
                    </a:lnTo>
                    <a:lnTo>
                      <a:pt x="4068" y="3056"/>
                    </a:lnTo>
                    <a:cubicBezTo>
                      <a:pt x="4203" y="3041"/>
                      <a:pt x="4338" y="3024"/>
                      <a:pt x="4470" y="2992"/>
                    </a:cubicBezTo>
                    <a:cubicBezTo>
                      <a:pt x="4603" y="2960"/>
                      <a:pt x="4732" y="2914"/>
                      <a:pt x="4851" y="2846"/>
                    </a:cubicBezTo>
                    <a:cubicBezTo>
                      <a:pt x="4864" y="2839"/>
                      <a:pt x="4880" y="2828"/>
                      <a:pt x="4891" y="2822"/>
                    </a:cubicBezTo>
                    <a:cubicBezTo>
                      <a:pt x="4905" y="2812"/>
                      <a:pt x="4926" y="2798"/>
                      <a:pt x="4927" y="2797"/>
                    </a:cubicBezTo>
                    <a:cubicBezTo>
                      <a:pt x="4927" y="2797"/>
                      <a:pt x="4927" y="2796"/>
                      <a:pt x="4927" y="2796"/>
                    </a:cubicBezTo>
                    <a:lnTo>
                      <a:pt x="4927" y="2796"/>
                    </a:lnTo>
                    <a:cubicBezTo>
                      <a:pt x="4926" y="2796"/>
                      <a:pt x="4913" y="2804"/>
                      <a:pt x="4900" y="2811"/>
                    </a:cubicBezTo>
                    <a:cubicBezTo>
                      <a:pt x="4891" y="2817"/>
                      <a:pt x="4881" y="2822"/>
                      <a:pt x="4869" y="2828"/>
                    </a:cubicBezTo>
                    <a:cubicBezTo>
                      <a:pt x="4858" y="2836"/>
                      <a:pt x="4847" y="2842"/>
                      <a:pt x="4835" y="2847"/>
                    </a:cubicBezTo>
                    <a:cubicBezTo>
                      <a:pt x="4799" y="2867"/>
                      <a:pt x="4762" y="2885"/>
                      <a:pt x="4725" y="2900"/>
                    </a:cubicBezTo>
                    <a:cubicBezTo>
                      <a:pt x="4590" y="2956"/>
                      <a:pt x="4446" y="2989"/>
                      <a:pt x="4302" y="3012"/>
                    </a:cubicBezTo>
                    <a:cubicBezTo>
                      <a:pt x="4265" y="3017"/>
                      <a:pt x="4229" y="3020"/>
                      <a:pt x="4193" y="3025"/>
                    </a:cubicBezTo>
                    <a:lnTo>
                      <a:pt x="4138" y="3032"/>
                    </a:lnTo>
                    <a:lnTo>
                      <a:pt x="4110" y="3035"/>
                    </a:lnTo>
                    <a:cubicBezTo>
                      <a:pt x="4101" y="3036"/>
                      <a:pt x="4093" y="3036"/>
                      <a:pt x="4084" y="3037"/>
                    </a:cubicBezTo>
                    <a:lnTo>
                      <a:pt x="3974" y="3045"/>
                    </a:lnTo>
                    <a:cubicBezTo>
                      <a:pt x="3956" y="3046"/>
                      <a:pt x="3938" y="3049"/>
                      <a:pt x="3919" y="3049"/>
                    </a:cubicBezTo>
                    <a:lnTo>
                      <a:pt x="3864" y="3050"/>
                    </a:lnTo>
                    <a:lnTo>
                      <a:pt x="3794" y="3052"/>
                    </a:lnTo>
                    <a:cubicBezTo>
                      <a:pt x="3778" y="3052"/>
                      <a:pt x="3763" y="3052"/>
                      <a:pt x="3747" y="3052"/>
                    </a:cubicBezTo>
                    <a:cubicBezTo>
                      <a:pt x="3739" y="3052"/>
                      <a:pt x="3731" y="3052"/>
                      <a:pt x="3724" y="3052"/>
                    </a:cubicBezTo>
                    <a:lnTo>
                      <a:pt x="3583" y="3049"/>
                    </a:lnTo>
                    <a:cubicBezTo>
                      <a:pt x="3489" y="3041"/>
                      <a:pt x="3395" y="3036"/>
                      <a:pt x="3302" y="3024"/>
                    </a:cubicBezTo>
                    <a:lnTo>
                      <a:pt x="3232" y="3015"/>
                    </a:lnTo>
                    <a:cubicBezTo>
                      <a:pt x="3208" y="3013"/>
                      <a:pt x="3186" y="3007"/>
                      <a:pt x="3162" y="3004"/>
                    </a:cubicBezTo>
                    <a:lnTo>
                      <a:pt x="3093" y="2992"/>
                    </a:lnTo>
                    <a:cubicBezTo>
                      <a:pt x="3070" y="2988"/>
                      <a:pt x="3046" y="2986"/>
                      <a:pt x="3023" y="2980"/>
                    </a:cubicBezTo>
                    <a:lnTo>
                      <a:pt x="2885" y="2950"/>
                    </a:lnTo>
                    <a:cubicBezTo>
                      <a:pt x="2863" y="2946"/>
                      <a:pt x="2840" y="2939"/>
                      <a:pt x="2818" y="2932"/>
                    </a:cubicBezTo>
                    <a:lnTo>
                      <a:pt x="2749" y="2914"/>
                    </a:lnTo>
                    <a:cubicBezTo>
                      <a:pt x="2524" y="2852"/>
                      <a:pt x="2305" y="2770"/>
                      <a:pt x="2097" y="2667"/>
                    </a:cubicBezTo>
                    <a:lnTo>
                      <a:pt x="2037" y="2637"/>
                    </a:lnTo>
                    <a:cubicBezTo>
                      <a:pt x="2017" y="2628"/>
                      <a:pt x="1999" y="2617"/>
                      <a:pt x="1979" y="2606"/>
                    </a:cubicBezTo>
                    <a:cubicBezTo>
                      <a:pt x="1941" y="2585"/>
                      <a:pt x="1902" y="2564"/>
                      <a:pt x="1864" y="2542"/>
                    </a:cubicBezTo>
                    <a:cubicBezTo>
                      <a:pt x="1789" y="2495"/>
                      <a:pt x="1713" y="2451"/>
                      <a:pt x="1642" y="2400"/>
                    </a:cubicBezTo>
                    <a:cubicBezTo>
                      <a:pt x="1569" y="2350"/>
                      <a:pt x="1500" y="2295"/>
                      <a:pt x="1430" y="2242"/>
                    </a:cubicBezTo>
                    <a:cubicBezTo>
                      <a:pt x="1396" y="2213"/>
                      <a:pt x="1362" y="2185"/>
                      <a:pt x="1329" y="2157"/>
                    </a:cubicBezTo>
                    <a:cubicBezTo>
                      <a:pt x="1312" y="2143"/>
                      <a:pt x="1296" y="2128"/>
                      <a:pt x="1279" y="2114"/>
                    </a:cubicBezTo>
                    <a:lnTo>
                      <a:pt x="1231" y="2068"/>
                    </a:lnTo>
                    <a:cubicBezTo>
                      <a:pt x="1076" y="1926"/>
                      <a:pt x="935" y="1768"/>
                      <a:pt x="806" y="1602"/>
                    </a:cubicBezTo>
                    <a:cubicBezTo>
                      <a:pt x="546" y="1262"/>
                      <a:pt x="332" y="889"/>
                      <a:pt x="167" y="495"/>
                    </a:cubicBezTo>
                    <a:cubicBezTo>
                      <a:pt x="149" y="448"/>
                      <a:pt x="131" y="400"/>
                      <a:pt x="114" y="353"/>
                    </a:cubicBezTo>
                    <a:cubicBezTo>
                      <a:pt x="97" y="305"/>
                      <a:pt x="82" y="256"/>
                      <a:pt x="67" y="208"/>
                    </a:cubicBezTo>
                    <a:cubicBezTo>
                      <a:pt x="56" y="174"/>
                      <a:pt x="46" y="137"/>
                      <a:pt x="34" y="102"/>
                    </a:cubicBezTo>
                    <a:cubicBezTo>
                      <a:pt x="22" y="68"/>
                      <a:pt x="12" y="34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3" name="Google Shape;1103;p9"/>
              <p:cNvSpPr/>
              <p:nvPr/>
            </p:nvSpPr>
            <p:spPr>
              <a:xfrm>
                <a:off x="6898789" y="1545026"/>
                <a:ext cx="352777" cy="222501"/>
              </a:xfrm>
              <a:custGeom>
                <a:rect b="b" l="l" r="r" t="t"/>
                <a:pathLst>
                  <a:path extrusionOk="0" h="2567" w="4070">
                    <a:moveTo>
                      <a:pt x="0" y="0"/>
                    </a:moveTo>
                    <a:cubicBezTo>
                      <a:pt x="8" y="35"/>
                      <a:pt x="12" y="58"/>
                      <a:pt x="16" y="80"/>
                    </a:cubicBezTo>
                    <a:lnTo>
                      <a:pt x="31" y="157"/>
                    </a:lnTo>
                    <a:cubicBezTo>
                      <a:pt x="37" y="181"/>
                      <a:pt x="45" y="206"/>
                      <a:pt x="52" y="232"/>
                    </a:cubicBezTo>
                    <a:cubicBezTo>
                      <a:pt x="61" y="262"/>
                      <a:pt x="69" y="292"/>
                      <a:pt x="79" y="323"/>
                    </a:cubicBezTo>
                    <a:lnTo>
                      <a:pt x="110" y="414"/>
                    </a:lnTo>
                    <a:cubicBezTo>
                      <a:pt x="130" y="475"/>
                      <a:pt x="158" y="532"/>
                      <a:pt x="182" y="591"/>
                    </a:cubicBezTo>
                    <a:lnTo>
                      <a:pt x="196" y="621"/>
                    </a:lnTo>
                    <a:cubicBezTo>
                      <a:pt x="200" y="630"/>
                      <a:pt x="205" y="639"/>
                      <a:pt x="210" y="649"/>
                    </a:cubicBezTo>
                    <a:lnTo>
                      <a:pt x="240" y="706"/>
                    </a:lnTo>
                    <a:lnTo>
                      <a:pt x="270" y="763"/>
                    </a:lnTo>
                    <a:cubicBezTo>
                      <a:pt x="280" y="782"/>
                      <a:pt x="291" y="801"/>
                      <a:pt x="302" y="819"/>
                    </a:cubicBezTo>
                    <a:lnTo>
                      <a:pt x="335" y="877"/>
                    </a:lnTo>
                    <a:lnTo>
                      <a:pt x="351" y="906"/>
                    </a:lnTo>
                    <a:cubicBezTo>
                      <a:pt x="357" y="916"/>
                      <a:pt x="363" y="925"/>
                      <a:pt x="370" y="934"/>
                    </a:cubicBezTo>
                    <a:lnTo>
                      <a:pt x="442" y="1047"/>
                    </a:lnTo>
                    <a:lnTo>
                      <a:pt x="520" y="1156"/>
                    </a:lnTo>
                    <a:lnTo>
                      <a:pt x="540" y="1183"/>
                    </a:lnTo>
                    <a:lnTo>
                      <a:pt x="561" y="1210"/>
                    </a:lnTo>
                    <a:lnTo>
                      <a:pt x="603" y="1261"/>
                    </a:lnTo>
                    <a:cubicBezTo>
                      <a:pt x="727" y="1410"/>
                      <a:pt x="864" y="1547"/>
                      <a:pt x="1011" y="1674"/>
                    </a:cubicBezTo>
                    <a:lnTo>
                      <a:pt x="1120" y="1764"/>
                    </a:lnTo>
                    <a:lnTo>
                      <a:pt x="1232" y="1848"/>
                    </a:lnTo>
                    <a:cubicBezTo>
                      <a:pt x="1251" y="1864"/>
                      <a:pt x="1270" y="1876"/>
                      <a:pt x="1290" y="1890"/>
                    </a:cubicBezTo>
                    <a:lnTo>
                      <a:pt x="1348" y="1930"/>
                    </a:lnTo>
                    <a:cubicBezTo>
                      <a:pt x="1387" y="1957"/>
                      <a:pt x="1427" y="1981"/>
                      <a:pt x="1467" y="2006"/>
                    </a:cubicBezTo>
                    <a:cubicBezTo>
                      <a:pt x="1660" y="2126"/>
                      <a:pt x="1867" y="2223"/>
                      <a:pt x="2081" y="2300"/>
                    </a:cubicBezTo>
                    <a:cubicBezTo>
                      <a:pt x="2096" y="2306"/>
                      <a:pt x="2112" y="2313"/>
                      <a:pt x="2127" y="2319"/>
                    </a:cubicBezTo>
                    <a:cubicBezTo>
                      <a:pt x="2144" y="2326"/>
                      <a:pt x="2159" y="2332"/>
                      <a:pt x="2175" y="2337"/>
                    </a:cubicBezTo>
                    <a:lnTo>
                      <a:pt x="2238" y="2358"/>
                    </a:lnTo>
                    <a:cubicBezTo>
                      <a:pt x="2259" y="2365"/>
                      <a:pt x="2279" y="2372"/>
                      <a:pt x="2301" y="2377"/>
                    </a:cubicBezTo>
                    <a:lnTo>
                      <a:pt x="2428" y="2413"/>
                    </a:lnTo>
                    <a:cubicBezTo>
                      <a:pt x="2514" y="2434"/>
                      <a:pt x="2600" y="2455"/>
                      <a:pt x="2687" y="2472"/>
                    </a:cubicBezTo>
                    <a:cubicBezTo>
                      <a:pt x="2758" y="2487"/>
                      <a:pt x="2830" y="2500"/>
                      <a:pt x="2902" y="2513"/>
                    </a:cubicBezTo>
                    <a:cubicBezTo>
                      <a:pt x="3043" y="2532"/>
                      <a:pt x="3186" y="2547"/>
                      <a:pt x="3330" y="2556"/>
                    </a:cubicBezTo>
                    <a:cubicBezTo>
                      <a:pt x="3434" y="2563"/>
                      <a:pt x="3538" y="2566"/>
                      <a:pt x="3642" y="2566"/>
                    </a:cubicBezTo>
                    <a:cubicBezTo>
                      <a:pt x="3759" y="2566"/>
                      <a:pt x="3877" y="2562"/>
                      <a:pt x="3995" y="2552"/>
                    </a:cubicBezTo>
                    <a:cubicBezTo>
                      <a:pt x="4007" y="2551"/>
                      <a:pt x="4023" y="2550"/>
                      <a:pt x="4033" y="2549"/>
                    </a:cubicBezTo>
                    <a:cubicBezTo>
                      <a:pt x="4047" y="2547"/>
                      <a:pt x="4067" y="2545"/>
                      <a:pt x="4068" y="2545"/>
                    </a:cubicBezTo>
                    <a:cubicBezTo>
                      <a:pt x="4070" y="2544"/>
                      <a:pt x="4056" y="2544"/>
                      <a:pt x="4043" y="2544"/>
                    </a:cubicBezTo>
                    <a:cubicBezTo>
                      <a:pt x="4026" y="2545"/>
                      <a:pt x="4003" y="2546"/>
                      <a:pt x="3983" y="2547"/>
                    </a:cubicBezTo>
                    <a:cubicBezTo>
                      <a:pt x="3949" y="2548"/>
                      <a:pt x="3917" y="2552"/>
                      <a:pt x="3883" y="2552"/>
                    </a:cubicBezTo>
                    <a:cubicBezTo>
                      <a:pt x="3831" y="2554"/>
                      <a:pt x="3779" y="2555"/>
                      <a:pt x="3727" y="2555"/>
                    </a:cubicBezTo>
                    <a:cubicBezTo>
                      <a:pt x="3540" y="2555"/>
                      <a:pt x="3353" y="2543"/>
                      <a:pt x="3167" y="2523"/>
                    </a:cubicBezTo>
                    <a:cubicBezTo>
                      <a:pt x="3091" y="2516"/>
                      <a:pt x="3015" y="2505"/>
                      <a:pt x="2939" y="2494"/>
                    </a:cubicBezTo>
                    <a:cubicBezTo>
                      <a:pt x="2901" y="2489"/>
                      <a:pt x="2863" y="2482"/>
                      <a:pt x="2825" y="2476"/>
                    </a:cubicBezTo>
                    <a:lnTo>
                      <a:pt x="2769" y="2466"/>
                    </a:lnTo>
                    <a:cubicBezTo>
                      <a:pt x="2749" y="2462"/>
                      <a:pt x="2731" y="2458"/>
                      <a:pt x="2712" y="2455"/>
                    </a:cubicBezTo>
                    <a:lnTo>
                      <a:pt x="2599" y="2432"/>
                    </a:lnTo>
                    <a:lnTo>
                      <a:pt x="2487" y="2406"/>
                    </a:lnTo>
                    <a:cubicBezTo>
                      <a:pt x="2469" y="2401"/>
                      <a:pt x="2450" y="2397"/>
                      <a:pt x="2432" y="2391"/>
                    </a:cubicBezTo>
                    <a:lnTo>
                      <a:pt x="2376" y="2376"/>
                    </a:lnTo>
                    <a:lnTo>
                      <a:pt x="2320" y="2361"/>
                    </a:lnTo>
                    <a:cubicBezTo>
                      <a:pt x="2302" y="2355"/>
                      <a:pt x="2283" y="2350"/>
                      <a:pt x="2265" y="2344"/>
                    </a:cubicBezTo>
                    <a:lnTo>
                      <a:pt x="2129" y="2301"/>
                    </a:lnTo>
                    <a:lnTo>
                      <a:pt x="1996" y="2253"/>
                    </a:lnTo>
                    <a:cubicBezTo>
                      <a:pt x="1907" y="2218"/>
                      <a:pt x="1820" y="2182"/>
                      <a:pt x="1734" y="2140"/>
                    </a:cubicBezTo>
                    <a:cubicBezTo>
                      <a:pt x="1474" y="2016"/>
                      <a:pt x="1233" y="1856"/>
                      <a:pt x="1014" y="1670"/>
                    </a:cubicBezTo>
                    <a:cubicBezTo>
                      <a:pt x="885" y="1557"/>
                      <a:pt x="766" y="1432"/>
                      <a:pt x="655" y="1301"/>
                    </a:cubicBezTo>
                    <a:cubicBezTo>
                      <a:pt x="545" y="1167"/>
                      <a:pt x="445" y="1024"/>
                      <a:pt x="354" y="876"/>
                    </a:cubicBezTo>
                    <a:lnTo>
                      <a:pt x="288" y="762"/>
                    </a:lnTo>
                    <a:lnTo>
                      <a:pt x="229" y="647"/>
                    </a:lnTo>
                    <a:lnTo>
                      <a:pt x="213" y="617"/>
                    </a:lnTo>
                    <a:lnTo>
                      <a:pt x="200" y="589"/>
                    </a:lnTo>
                    <a:lnTo>
                      <a:pt x="173" y="529"/>
                    </a:lnTo>
                    <a:lnTo>
                      <a:pt x="146" y="469"/>
                    </a:lnTo>
                    <a:lnTo>
                      <a:pt x="123" y="408"/>
                    </a:lnTo>
                    <a:cubicBezTo>
                      <a:pt x="116" y="389"/>
                      <a:pt x="107" y="370"/>
                      <a:pt x="100" y="350"/>
                    </a:cubicBezTo>
                    <a:lnTo>
                      <a:pt x="90" y="321"/>
                    </a:lnTo>
                    <a:cubicBezTo>
                      <a:pt x="86" y="312"/>
                      <a:pt x="84" y="302"/>
                      <a:pt x="81" y="291"/>
                    </a:cubicBezTo>
                    <a:cubicBezTo>
                      <a:pt x="69" y="252"/>
                      <a:pt x="58" y="212"/>
                      <a:pt x="47" y="172"/>
                    </a:cubicBezTo>
                    <a:cubicBezTo>
                      <a:pt x="43" y="159"/>
                      <a:pt x="39" y="144"/>
                      <a:pt x="36" y="129"/>
                    </a:cubicBezTo>
                    <a:cubicBezTo>
                      <a:pt x="32" y="115"/>
                      <a:pt x="28" y="100"/>
                      <a:pt x="24" y="85"/>
                    </a:cubicBezTo>
                    <a:cubicBezTo>
                      <a:pt x="17" y="56"/>
                      <a:pt x="8" y="2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6964229" y="1527604"/>
                <a:ext cx="235416" cy="120048"/>
              </a:xfrm>
              <a:custGeom>
                <a:rect b="b" l="l" r="r" t="t"/>
                <a:pathLst>
                  <a:path extrusionOk="0" h="1385" w="2716">
                    <a:moveTo>
                      <a:pt x="0" y="1"/>
                    </a:moveTo>
                    <a:lnTo>
                      <a:pt x="0" y="1"/>
                    </a:lnTo>
                    <a:cubicBezTo>
                      <a:pt x="3" y="23"/>
                      <a:pt x="6" y="38"/>
                      <a:pt x="8" y="52"/>
                    </a:cubicBezTo>
                    <a:lnTo>
                      <a:pt x="18" y="101"/>
                    </a:lnTo>
                    <a:cubicBezTo>
                      <a:pt x="22" y="117"/>
                      <a:pt x="26" y="133"/>
                      <a:pt x="30" y="148"/>
                    </a:cubicBezTo>
                    <a:cubicBezTo>
                      <a:pt x="36" y="167"/>
                      <a:pt x="41" y="187"/>
                      <a:pt x="48" y="207"/>
                    </a:cubicBezTo>
                    <a:lnTo>
                      <a:pt x="69" y="263"/>
                    </a:lnTo>
                    <a:cubicBezTo>
                      <a:pt x="83" y="301"/>
                      <a:pt x="103" y="337"/>
                      <a:pt x="121" y="373"/>
                    </a:cubicBezTo>
                    <a:cubicBezTo>
                      <a:pt x="124" y="379"/>
                      <a:pt x="127" y="385"/>
                      <a:pt x="130" y="392"/>
                    </a:cubicBezTo>
                    <a:lnTo>
                      <a:pt x="140" y="409"/>
                    </a:lnTo>
                    <a:lnTo>
                      <a:pt x="163" y="443"/>
                    </a:lnTo>
                    <a:lnTo>
                      <a:pt x="184" y="478"/>
                    </a:lnTo>
                    <a:lnTo>
                      <a:pt x="208" y="511"/>
                    </a:lnTo>
                    <a:cubicBezTo>
                      <a:pt x="239" y="559"/>
                      <a:pt x="274" y="602"/>
                      <a:pt x="310" y="647"/>
                    </a:cubicBezTo>
                    <a:lnTo>
                      <a:pt x="366" y="710"/>
                    </a:lnTo>
                    <a:cubicBezTo>
                      <a:pt x="376" y="721"/>
                      <a:pt x="386" y="731"/>
                      <a:pt x="396" y="740"/>
                    </a:cubicBezTo>
                    <a:lnTo>
                      <a:pt x="427" y="770"/>
                    </a:lnTo>
                    <a:cubicBezTo>
                      <a:pt x="517" y="854"/>
                      <a:pt x="615" y="927"/>
                      <a:pt x="718" y="993"/>
                    </a:cubicBezTo>
                    <a:cubicBezTo>
                      <a:pt x="819" y="1057"/>
                      <a:pt x="925" y="1113"/>
                      <a:pt x="1034" y="1160"/>
                    </a:cubicBezTo>
                    <a:cubicBezTo>
                      <a:pt x="1165" y="1217"/>
                      <a:pt x="1304" y="1259"/>
                      <a:pt x="1445" y="1288"/>
                    </a:cubicBezTo>
                    <a:cubicBezTo>
                      <a:pt x="1466" y="1294"/>
                      <a:pt x="1486" y="1301"/>
                      <a:pt x="1507" y="1305"/>
                    </a:cubicBezTo>
                    <a:cubicBezTo>
                      <a:pt x="1535" y="1310"/>
                      <a:pt x="1561" y="1316"/>
                      <a:pt x="1589" y="1320"/>
                    </a:cubicBezTo>
                    <a:lnTo>
                      <a:pt x="1672" y="1333"/>
                    </a:lnTo>
                    <a:cubicBezTo>
                      <a:pt x="1727" y="1339"/>
                      <a:pt x="1782" y="1346"/>
                      <a:pt x="1838" y="1351"/>
                    </a:cubicBezTo>
                    <a:cubicBezTo>
                      <a:pt x="1884" y="1356"/>
                      <a:pt x="1930" y="1362"/>
                      <a:pt x="1976" y="1367"/>
                    </a:cubicBezTo>
                    <a:cubicBezTo>
                      <a:pt x="2066" y="1373"/>
                      <a:pt x="2157" y="1375"/>
                      <a:pt x="2248" y="1378"/>
                    </a:cubicBezTo>
                    <a:cubicBezTo>
                      <a:pt x="2339" y="1382"/>
                      <a:pt x="2429" y="1384"/>
                      <a:pt x="2519" y="1384"/>
                    </a:cubicBezTo>
                    <a:cubicBezTo>
                      <a:pt x="2569" y="1384"/>
                      <a:pt x="2618" y="1383"/>
                      <a:pt x="2668" y="1382"/>
                    </a:cubicBezTo>
                    <a:cubicBezTo>
                      <a:pt x="2676" y="1382"/>
                      <a:pt x="2685" y="1382"/>
                      <a:pt x="2693" y="1381"/>
                    </a:cubicBezTo>
                    <a:cubicBezTo>
                      <a:pt x="2702" y="1380"/>
                      <a:pt x="2714" y="1380"/>
                      <a:pt x="2715" y="1379"/>
                    </a:cubicBezTo>
                    <a:cubicBezTo>
                      <a:pt x="2715" y="1379"/>
                      <a:pt x="2707" y="1378"/>
                      <a:pt x="2700" y="1377"/>
                    </a:cubicBezTo>
                    <a:cubicBezTo>
                      <a:pt x="2689" y="1376"/>
                      <a:pt x="2674" y="1376"/>
                      <a:pt x="2661" y="1376"/>
                    </a:cubicBezTo>
                    <a:lnTo>
                      <a:pt x="2597" y="1376"/>
                    </a:lnTo>
                    <a:cubicBezTo>
                      <a:pt x="2446" y="1373"/>
                      <a:pt x="2295" y="1365"/>
                      <a:pt x="2144" y="1354"/>
                    </a:cubicBezTo>
                    <a:cubicBezTo>
                      <a:pt x="2047" y="1349"/>
                      <a:pt x="1950" y="1341"/>
                      <a:pt x="1853" y="1332"/>
                    </a:cubicBezTo>
                    <a:cubicBezTo>
                      <a:pt x="1757" y="1322"/>
                      <a:pt x="1661" y="1310"/>
                      <a:pt x="1565" y="1295"/>
                    </a:cubicBezTo>
                    <a:cubicBezTo>
                      <a:pt x="1447" y="1275"/>
                      <a:pt x="1329" y="1249"/>
                      <a:pt x="1215" y="1213"/>
                    </a:cubicBezTo>
                    <a:cubicBezTo>
                      <a:pt x="1041" y="1162"/>
                      <a:pt x="874" y="1086"/>
                      <a:pt x="721" y="988"/>
                    </a:cubicBezTo>
                    <a:cubicBezTo>
                      <a:pt x="630" y="928"/>
                      <a:pt x="545" y="861"/>
                      <a:pt x="466" y="786"/>
                    </a:cubicBezTo>
                    <a:cubicBezTo>
                      <a:pt x="387" y="709"/>
                      <a:pt x="315" y="627"/>
                      <a:pt x="249" y="540"/>
                    </a:cubicBezTo>
                    <a:lnTo>
                      <a:pt x="201" y="473"/>
                    </a:lnTo>
                    <a:cubicBezTo>
                      <a:pt x="186" y="449"/>
                      <a:pt x="172" y="426"/>
                      <a:pt x="158" y="403"/>
                    </a:cubicBezTo>
                    <a:cubicBezTo>
                      <a:pt x="142" y="380"/>
                      <a:pt x="131" y="355"/>
                      <a:pt x="117" y="331"/>
                    </a:cubicBezTo>
                    <a:lnTo>
                      <a:pt x="98" y="295"/>
                    </a:lnTo>
                    <a:cubicBezTo>
                      <a:pt x="93" y="282"/>
                      <a:pt x="88" y="269"/>
                      <a:pt x="81" y="257"/>
                    </a:cubicBezTo>
                    <a:lnTo>
                      <a:pt x="66" y="221"/>
                    </a:lnTo>
                    <a:cubicBezTo>
                      <a:pt x="61" y="209"/>
                      <a:pt x="56" y="197"/>
                      <a:pt x="53" y="184"/>
                    </a:cubicBezTo>
                    <a:cubicBezTo>
                      <a:pt x="44" y="159"/>
                      <a:pt x="38" y="135"/>
                      <a:pt x="31" y="109"/>
                    </a:cubicBezTo>
                    <a:cubicBezTo>
                      <a:pt x="26" y="91"/>
                      <a:pt x="23" y="73"/>
                      <a:pt x="17" y="54"/>
                    </a:cubicBezTo>
                    <a:cubicBezTo>
                      <a:pt x="12" y="36"/>
                      <a:pt x="4" y="1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6902343" y="2129740"/>
                <a:ext cx="173702" cy="193984"/>
              </a:xfrm>
              <a:custGeom>
                <a:rect b="b" l="l" r="r" t="t"/>
                <a:pathLst>
                  <a:path extrusionOk="0" h="2238" w="2004">
                    <a:moveTo>
                      <a:pt x="1479" y="1"/>
                    </a:moveTo>
                    <a:cubicBezTo>
                      <a:pt x="1342" y="24"/>
                      <a:pt x="650" y="900"/>
                      <a:pt x="463" y="1273"/>
                    </a:cubicBezTo>
                    <a:cubicBezTo>
                      <a:pt x="363" y="1473"/>
                      <a:pt x="1" y="2238"/>
                      <a:pt x="1" y="2238"/>
                    </a:cubicBezTo>
                    <a:cubicBezTo>
                      <a:pt x="1" y="2238"/>
                      <a:pt x="767" y="1716"/>
                      <a:pt x="870" y="1716"/>
                    </a:cubicBezTo>
                    <a:cubicBezTo>
                      <a:pt x="872" y="1716"/>
                      <a:pt x="874" y="1717"/>
                      <a:pt x="876" y="1717"/>
                    </a:cubicBezTo>
                    <a:cubicBezTo>
                      <a:pt x="949" y="1742"/>
                      <a:pt x="1342" y="2011"/>
                      <a:pt x="1342" y="2011"/>
                    </a:cubicBezTo>
                    <a:cubicBezTo>
                      <a:pt x="1342" y="2011"/>
                      <a:pt x="2004" y="826"/>
                      <a:pt x="1956" y="633"/>
                    </a:cubicBezTo>
                    <a:cubicBezTo>
                      <a:pt x="1906" y="441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6" name="Google Shape;1106;p9"/>
              <p:cNvSpPr/>
              <p:nvPr/>
            </p:nvSpPr>
            <p:spPr>
              <a:xfrm>
                <a:off x="6261636" y="2398348"/>
                <a:ext cx="420906" cy="108954"/>
              </a:xfrm>
              <a:custGeom>
                <a:rect b="b" l="l" r="r" t="t"/>
                <a:pathLst>
                  <a:path extrusionOk="0" h="1257" w="4856">
                    <a:moveTo>
                      <a:pt x="4855" y="0"/>
                    </a:moveTo>
                    <a:lnTo>
                      <a:pt x="276" y="600"/>
                    </a:lnTo>
                    <a:cubicBezTo>
                      <a:pt x="106" y="870"/>
                      <a:pt x="0" y="1109"/>
                      <a:pt x="75" y="1194"/>
                    </a:cubicBezTo>
                    <a:cubicBezTo>
                      <a:pt x="114" y="1239"/>
                      <a:pt x="306" y="1256"/>
                      <a:pt x="588" y="1256"/>
                    </a:cubicBezTo>
                    <a:cubicBezTo>
                      <a:pt x="1717" y="1256"/>
                      <a:pt x="4293" y="973"/>
                      <a:pt x="4293" y="973"/>
                    </a:cubicBezTo>
                    <a:cubicBezTo>
                      <a:pt x="4566" y="359"/>
                      <a:pt x="4855" y="0"/>
                      <a:pt x="48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7" name="Google Shape;1107;p9"/>
              <p:cNvSpPr/>
              <p:nvPr/>
            </p:nvSpPr>
            <p:spPr>
              <a:xfrm>
                <a:off x="6173440" y="2323374"/>
                <a:ext cx="219727" cy="223715"/>
              </a:xfrm>
              <a:custGeom>
                <a:rect b="b" l="l" r="r" t="t"/>
                <a:pathLst>
                  <a:path extrusionOk="0" h="2581" w="2535">
                    <a:moveTo>
                      <a:pt x="1309" y="1"/>
                    </a:moveTo>
                    <a:cubicBezTo>
                      <a:pt x="1287" y="1"/>
                      <a:pt x="1266" y="2"/>
                      <a:pt x="1245" y="4"/>
                    </a:cubicBezTo>
                    <a:lnTo>
                      <a:pt x="1116" y="122"/>
                    </a:lnTo>
                    <a:cubicBezTo>
                      <a:pt x="862" y="202"/>
                      <a:pt x="603" y="285"/>
                      <a:pt x="387" y="441"/>
                    </a:cubicBezTo>
                    <a:cubicBezTo>
                      <a:pt x="171" y="597"/>
                      <a:pt x="0" y="841"/>
                      <a:pt x="1" y="1107"/>
                    </a:cubicBezTo>
                    <a:cubicBezTo>
                      <a:pt x="2" y="1217"/>
                      <a:pt x="31" y="1324"/>
                      <a:pt x="44" y="1432"/>
                    </a:cubicBezTo>
                    <a:cubicBezTo>
                      <a:pt x="74" y="1692"/>
                      <a:pt x="17" y="1972"/>
                      <a:pt x="132" y="2207"/>
                    </a:cubicBezTo>
                    <a:cubicBezTo>
                      <a:pt x="255" y="2456"/>
                      <a:pt x="548" y="2581"/>
                      <a:pt x="828" y="2581"/>
                    </a:cubicBezTo>
                    <a:cubicBezTo>
                      <a:pt x="847" y="2581"/>
                      <a:pt x="866" y="2580"/>
                      <a:pt x="886" y="2579"/>
                    </a:cubicBezTo>
                    <a:cubicBezTo>
                      <a:pt x="1182" y="2559"/>
                      <a:pt x="1458" y="2424"/>
                      <a:pt x="1723" y="2291"/>
                    </a:cubicBezTo>
                    <a:cubicBezTo>
                      <a:pt x="1868" y="2217"/>
                      <a:pt x="2017" y="2141"/>
                      <a:pt x="2127" y="2021"/>
                    </a:cubicBezTo>
                    <a:cubicBezTo>
                      <a:pt x="2272" y="1865"/>
                      <a:pt x="2337" y="1652"/>
                      <a:pt x="2397" y="1448"/>
                    </a:cubicBezTo>
                    <a:cubicBezTo>
                      <a:pt x="2465" y="1214"/>
                      <a:pt x="2534" y="959"/>
                      <a:pt x="2443" y="733"/>
                    </a:cubicBezTo>
                    <a:cubicBezTo>
                      <a:pt x="2375" y="564"/>
                      <a:pt x="2229" y="440"/>
                      <a:pt x="2083" y="331"/>
                    </a:cubicBezTo>
                    <a:cubicBezTo>
                      <a:pt x="1854" y="160"/>
                      <a:pt x="1590" y="1"/>
                      <a:pt x="1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6342591" y="2051039"/>
                <a:ext cx="39785" cy="66828"/>
              </a:xfrm>
              <a:custGeom>
                <a:rect b="b" l="l" r="r" t="t"/>
                <a:pathLst>
                  <a:path extrusionOk="0" h="771" w="459">
                    <a:moveTo>
                      <a:pt x="4" y="0"/>
                    </a:moveTo>
                    <a:cubicBezTo>
                      <a:pt x="2" y="0"/>
                      <a:pt x="1" y="2"/>
                      <a:pt x="2" y="3"/>
                    </a:cubicBezTo>
                    <a:cubicBezTo>
                      <a:pt x="171" y="160"/>
                      <a:pt x="352" y="331"/>
                      <a:pt x="401" y="565"/>
                    </a:cubicBezTo>
                    <a:cubicBezTo>
                      <a:pt x="415" y="631"/>
                      <a:pt x="417" y="699"/>
                      <a:pt x="403" y="766"/>
                    </a:cubicBezTo>
                    <a:cubicBezTo>
                      <a:pt x="403" y="769"/>
                      <a:pt x="405" y="771"/>
                      <a:pt x="408" y="771"/>
                    </a:cubicBezTo>
                    <a:cubicBezTo>
                      <a:pt x="409" y="771"/>
                      <a:pt x="411" y="770"/>
                      <a:pt x="411" y="768"/>
                    </a:cubicBezTo>
                    <a:cubicBezTo>
                      <a:pt x="459" y="527"/>
                      <a:pt x="316" y="307"/>
                      <a:pt x="155" y="144"/>
                    </a:cubicBezTo>
                    <a:cubicBezTo>
                      <a:pt x="107" y="94"/>
                      <a:pt x="56" y="47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9C6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9" name="Google Shape;1109;p9"/>
              <p:cNvSpPr/>
              <p:nvPr/>
            </p:nvSpPr>
            <p:spPr>
              <a:xfrm>
                <a:off x="6308441" y="2070974"/>
                <a:ext cx="53133" cy="84077"/>
              </a:xfrm>
              <a:custGeom>
                <a:rect b="b" l="l" r="r" t="t"/>
                <a:pathLst>
                  <a:path extrusionOk="0" h="970" w="613">
                    <a:moveTo>
                      <a:pt x="5" y="1"/>
                    </a:moveTo>
                    <a:cubicBezTo>
                      <a:pt x="2" y="1"/>
                      <a:pt x="1" y="4"/>
                      <a:pt x="3" y="6"/>
                    </a:cubicBezTo>
                    <a:cubicBezTo>
                      <a:pt x="95" y="61"/>
                      <a:pt x="182" y="120"/>
                      <a:pt x="265" y="187"/>
                    </a:cubicBezTo>
                    <a:cubicBezTo>
                      <a:pt x="343" y="250"/>
                      <a:pt x="422" y="318"/>
                      <a:pt x="479" y="400"/>
                    </a:cubicBezTo>
                    <a:cubicBezTo>
                      <a:pt x="531" y="473"/>
                      <a:pt x="566" y="562"/>
                      <a:pt x="549" y="652"/>
                    </a:cubicBezTo>
                    <a:cubicBezTo>
                      <a:pt x="536" y="728"/>
                      <a:pt x="490" y="794"/>
                      <a:pt x="432" y="844"/>
                    </a:cubicBezTo>
                    <a:cubicBezTo>
                      <a:pt x="397" y="874"/>
                      <a:pt x="358" y="900"/>
                      <a:pt x="317" y="920"/>
                    </a:cubicBezTo>
                    <a:cubicBezTo>
                      <a:pt x="280" y="939"/>
                      <a:pt x="236" y="959"/>
                      <a:pt x="193" y="959"/>
                    </a:cubicBezTo>
                    <a:cubicBezTo>
                      <a:pt x="180" y="959"/>
                      <a:pt x="167" y="957"/>
                      <a:pt x="154" y="952"/>
                    </a:cubicBezTo>
                    <a:cubicBezTo>
                      <a:pt x="154" y="952"/>
                      <a:pt x="153" y="952"/>
                      <a:pt x="152" y="952"/>
                    </a:cubicBezTo>
                    <a:cubicBezTo>
                      <a:pt x="148" y="952"/>
                      <a:pt x="146" y="959"/>
                      <a:pt x="151" y="962"/>
                    </a:cubicBezTo>
                    <a:cubicBezTo>
                      <a:pt x="165" y="967"/>
                      <a:pt x="180" y="969"/>
                      <a:pt x="194" y="969"/>
                    </a:cubicBezTo>
                    <a:cubicBezTo>
                      <a:pt x="227" y="969"/>
                      <a:pt x="260" y="957"/>
                      <a:pt x="290" y="944"/>
                    </a:cubicBezTo>
                    <a:cubicBezTo>
                      <a:pt x="331" y="927"/>
                      <a:pt x="369" y="905"/>
                      <a:pt x="405" y="878"/>
                    </a:cubicBezTo>
                    <a:cubicBezTo>
                      <a:pt x="468" y="832"/>
                      <a:pt x="524" y="770"/>
                      <a:pt x="548" y="694"/>
                    </a:cubicBezTo>
                    <a:cubicBezTo>
                      <a:pt x="612" y="499"/>
                      <a:pt x="449" y="332"/>
                      <a:pt x="313" y="218"/>
                    </a:cubicBezTo>
                    <a:cubicBezTo>
                      <a:pt x="217" y="137"/>
                      <a:pt x="114" y="65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9C6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0" name="Google Shape;1110;p9"/>
              <p:cNvSpPr/>
              <p:nvPr/>
            </p:nvSpPr>
            <p:spPr>
              <a:xfrm>
                <a:off x="6288939" y="2105038"/>
                <a:ext cx="37271" cy="67088"/>
              </a:xfrm>
              <a:custGeom>
                <a:rect b="b" l="l" r="r" t="t"/>
                <a:pathLst>
                  <a:path extrusionOk="0" h="774" w="430">
                    <a:moveTo>
                      <a:pt x="4" y="1"/>
                    </a:moveTo>
                    <a:cubicBezTo>
                      <a:pt x="2" y="1"/>
                      <a:pt x="0" y="4"/>
                      <a:pt x="3" y="5"/>
                    </a:cubicBezTo>
                    <a:cubicBezTo>
                      <a:pt x="121" y="71"/>
                      <a:pt x="233" y="150"/>
                      <a:pt x="333" y="243"/>
                    </a:cubicBezTo>
                    <a:cubicBezTo>
                      <a:pt x="356" y="263"/>
                      <a:pt x="379" y="286"/>
                      <a:pt x="396" y="313"/>
                    </a:cubicBezTo>
                    <a:cubicBezTo>
                      <a:pt x="415" y="344"/>
                      <a:pt x="421" y="379"/>
                      <a:pt x="418" y="416"/>
                    </a:cubicBezTo>
                    <a:cubicBezTo>
                      <a:pt x="411" y="480"/>
                      <a:pt x="384" y="542"/>
                      <a:pt x="351" y="596"/>
                    </a:cubicBezTo>
                    <a:cubicBezTo>
                      <a:pt x="313" y="659"/>
                      <a:pt x="264" y="714"/>
                      <a:pt x="215" y="766"/>
                    </a:cubicBezTo>
                    <a:cubicBezTo>
                      <a:pt x="212" y="769"/>
                      <a:pt x="215" y="774"/>
                      <a:pt x="218" y="774"/>
                    </a:cubicBezTo>
                    <a:cubicBezTo>
                      <a:pt x="219" y="774"/>
                      <a:pt x="220" y="773"/>
                      <a:pt x="221" y="772"/>
                    </a:cubicBezTo>
                    <a:cubicBezTo>
                      <a:pt x="311" y="680"/>
                      <a:pt x="401" y="571"/>
                      <a:pt x="424" y="439"/>
                    </a:cubicBezTo>
                    <a:cubicBezTo>
                      <a:pt x="429" y="407"/>
                      <a:pt x="430" y="374"/>
                      <a:pt x="420" y="342"/>
                    </a:cubicBezTo>
                    <a:cubicBezTo>
                      <a:pt x="409" y="314"/>
                      <a:pt x="391" y="289"/>
                      <a:pt x="369" y="266"/>
                    </a:cubicBezTo>
                    <a:cubicBezTo>
                      <a:pt x="321" y="217"/>
                      <a:pt x="266" y="174"/>
                      <a:pt x="211" y="133"/>
                    </a:cubicBezTo>
                    <a:cubicBezTo>
                      <a:pt x="145" y="83"/>
                      <a:pt x="76" y="40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9C6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6270824" y="2135374"/>
                <a:ext cx="27910" cy="17682"/>
              </a:xfrm>
              <a:custGeom>
                <a:rect b="b" l="l" r="r" t="t"/>
                <a:pathLst>
                  <a:path extrusionOk="0" h="204" w="322">
                    <a:moveTo>
                      <a:pt x="4" y="0"/>
                    </a:moveTo>
                    <a:cubicBezTo>
                      <a:pt x="3" y="0"/>
                      <a:pt x="1" y="2"/>
                      <a:pt x="2" y="4"/>
                    </a:cubicBezTo>
                    <a:cubicBezTo>
                      <a:pt x="69" y="116"/>
                      <a:pt x="188" y="191"/>
                      <a:pt x="318" y="203"/>
                    </a:cubicBezTo>
                    <a:cubicBezTo>
                      <a:pt x="321" y="203"/>
                      <a:pt x="321" y="198"/>
                      <a:pt x="318" y="198"/>
                    </a:cubicBezTo>
                    <a:cubicBezTo>
                      <a:pt x="191" y="186"/>
                      <a:pt x="72" y="111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9C6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6278018" y="2151062"/>
                <a:ext cx="33458" cy="23836"/>
              </a:xfrm>
              <a:custGeom>
                <a:rect b="b" l="l" r="r" t="t"/>
                <a:pathLst>
                  <a:path extrusionOk="0" h="275" w="386">
                    <a:moveTo>
                      <a:pt x="77" y="0"/>
                    </a:moveTo>
                    <a:cubicBezTo>
                      <a:pt x="77" y="0"/>
                      <a:pt x="76" y="0"/>
                      <a:pt x="76" y="1"/>
                    </a:cubicBezTo>
                    <a:cubicBezTo>
                      <a:pt x="10" y="33"/>
                      <a:pt x="1" y="124"/>
                      <a:pt x="39" y="182"/>
                    </a:cubicBezTo>
                    <a:cubicBezTo>
                      <a:pt x="80" y="244"/>
                      <a:pt x="161" y="274"/>
                      <a:pt x="236" y="274"/>
                    </a:cubicBezTo>
                    <a:cubicBezTo>
                      <a:pt x="245" y="274"/>
                      <a:pt x="254" y="274"/>
                      <a:pt x="263" y="273"/>
                    </a:cubicBezTo>
                    <a:cubicBezTo>
                      <a:pt x="308" y="269"/>
                      <a:pt x="352" y="252"/>
                      <a:pt x="383" y="217"/>
                    </a:cubicBezTo>
                    <a:cubicBezTo>
                      <a:pt x="386" y="215"/>
                      <a:pt x="383" y="211"/>
                      <a:pt x="381" y="211"/>
                    </a:cubicBezTo>
                    <a:cubicBezTo>
                      <a:pt x="380" y="211"/>
                      <a:pt x="379" y="212"/>
                      <a:pt x="379" y="212"/>
                    </a:cubicBezTo>
                    <a:cubicBezTo>
                      <a:pt x="342" y="251"/>
                      <a:pt x="290" y="267"/>
                      <a:pt x="237" y="267"/>
                    </a:cubicBezTo>
                    <a:cubicBezTo>
                      <a:pt x="189" y="267"/>
                      <a:pt x="140" y="254"/>
                      <a:pt x="101" y="231"/>
                    </a:cubicBezTo>
                    <a:cubicBezTo>
                      <a:pt x="60" y="206"/>
                      <a:pt x="26" y="166"/>
                      <a:pt x="22" y="116"/>
                    </a:cubicBezTo>
                    <a:cubicBezTo>
                      <a:pt x="19" y="72"/>
                      <a:pt x="38" y="25"/>
                      <a:pt x="79" y="5"/>
                    </a:cubicBezTo>
                    <a:cubicBezTo>
                      <a:pt x="81" y="4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rgbClr val="9C6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6354899" y="2106424"/>
                <a:ext cx="34324" cy="53047"/>
              </a:xfrm>
              <a:custGeom>
                <a:rect b="b" l="l" r="r" t="t"/>
                <a:pathLst>
                  <a:path extrusionOk="0" h="612" w="396">
                    <a:moveTo>
                      <a:pt x="393" y="1"/>
                    </a:moveTo>
                    <a:cubicBezTo>
                      <a:pt x="393" y="1"/>
                      <a:pt x="392" y="1"/>
                      <a:pt x="392" y="1"/>
                    </a:cubicBezTo>
                    <a:cubicBezTo>
                      <a:pt x="357" y="43"/>
                      <a:pt x="312" y="77"/>
                      <a:pt x="269" y="111"/>
                    </a:cubicBezTo>
                    <a:cubicBezTo>
                      <a:pt x="225" y="147"/>
                      <a:pt x="178" y="182"/>
                      <a:pt x="136" y="222"/>
                    </a:cubicBezTo>
                    <a:cubicBezTo>
                      <a:pt x="88" y="265"/>
                      <a:pt x="46" y="318"/>
                      <a:pt x="25" y="378"/>
                    </a:cubicBezTo>
                    <a:cubicBezTo>
                      <a:pt x="1" y="441"/>
                      <a:pt x="0" y="516"/>
                      <a:pt x="58" y="559"/>
                    </a:cubicBezTo>
                    <a:cubicBezTo>
                      <a:pt x="106" y="594"/>
                      <a:pt x="165" y="612"/>
                      <a:pt x="225" y="612"/>
                    </a:cubicBezTo>
                    <a:cubicBezTo>
                      <a:pt x="246" y="612"/>
                      <a:pt x="267" y="610"/>
                      <a:pt x="287" y="605"/>
                    </a:cubicBezTo>
                    <a:cubicBezTo>
                      <a:pt x="292" y="604"/>
                      <a:pt x="290" y="597"/>
                      <a:pt x="286" y="597"/>
                    </a:cubicBezTo>
                    <a:cubicBezTo>
                      <a:pt x="285" y="597"/>
                      <a:pt x="285" y="597"/>
                      <a:pt x="285" y="597"/>
                    </a:cubicBezTo>
                    <a:cubicBezTo>
                      <a:pt x="268" y="599"/>
                      <a:pt x="252" y="600"/>
                      <a:pt x="235" y="600"/>
                    </a:cubicBezTo>
                    <a:cubicBezTo>
                      <a:pt x="179" y="600"/>
                      <a:pt x="124" y="587"/>
                      <a:pt x="76" y="557"/>
                    </a:cubicBezTo>
                    <a:cubicBezTo>
                      <a:pt x="42" y="535"/>
                      <a:pt x="22" y="506"/>
                      <a:pt x="20" y="465"/>
                    </a:cubicBezTo>
                    <a:cubicBezTo>
                      <a:pt x="19" y="430"/>
                      <a:pt x="27" y="394"/>
                      <a:pt x="41" y="362"/>
                    </a:cubicBezTo>
                    <a:cubicBezTo>
                      <a:pt x="87" y="257"/>
                      <a:pt x="185" y="190"/>
                      <a:pt x="271" y="119"/>
                    </a:cubicBezTo>
                    <a:cubicBezTo>
                      <a:pt x="314" y="83"/>
                      <a:pt x="359" y="47"/>
                      <a:pt x="394" y="3"/>
                    </a:cubicBezTo>
                    <a:cubicBezTo>
                      <a:pt x="395" y="3"/>
                      <a:pt x="395" y="1"/>
                      <a:pt x="393" y="1"/>
                    </a:cubicBezTo>
                    <a:close/>
                  </a:path>
                </a:pathLst>
              </a:custGeom>
              <a:solidFill>
                <a:srgbClr val="9C6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6912310" y="1862172"/>
                <a:ext cx="243650" cy="270694"/>
              </a:xfrm>
              <a:custGeom>
                <a:rect b="b" l="l" r="r" t="t"/>
                <a:pathLst>
                  <a:path extrusionOk="0" h="3123" w="2811">
                    <a:moveTo>
                      <a:pt x="1821" y="1"/>
                    </a:moveTo>
                    <a:cubicBezTo>
                      <a:pt x="1787" y="1"/>
                      <a:pt x="1756" y="8"/>
                      <a:pt x="1727" y="24"/>
                    </a:cubicBezTo>
                    <a:cubicBezTo>
                      <a:pt x="1727" y="24"/>
                      <a:pt x="1" y="2146"/>
                      <a:pt x="142" y="2386"/>
                    </a:cubicBezTo>
                    <a:cubicBezTo>
                      <a:pt x="264" y="2598"/>
                      <a:pt x="804" y="3122"/>
                      <a:pt x="1071" y="3122"/>
                    </a:cubicBezTo>
                    <a:cubicBezTo>
                      <a:pt x="1109" y="3122"/>
                      <a:pt x="1142" y="3112"/>
                      <a:pt x="1167" y="3088"/>
                    </a:cubicBezTo>
                    <a:cubicBezTo>
                      <a:pt x="1366" y="2899"/>
                      <a:pt x="2757" y="1295"/>
                      <a:pt x="2785" y="1088"/>
                    </a:cubicBezTo>
                    <a:cubicBezTo>
                      <a:pt x="2810" y="898"/>
                      <a:pt x="2189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6927739" y="1871533"/>
                <a:ext cx="243564" cy="270694"/>
              </a:xfrm>
              <a:custGeom>
                <a:rect b="b" l="l" r="r" t="t"/>
                <a:pathLst>
                  <a:path extrusionOk="0" h="3123" w="2810">
                    <a:moveTo>
                      <a:pt x="1821" y="1"/>
                    </a:moveTo>
                    <a:cubicBezTo>
                      <a:pt x="1787" y="1"/>
                      <a:pt x="1756" y="8"/>
                      <a:pt x="1727" y="24"/>
                    </a:cubicBezTo>
                    <a:cubicBezTo>
                      <a:pt x="1727" y="24"/>
                      <a:pt x="1" y="2146"/>
                      <a:pt x="140" y="2387"/>
                    </a:cubicBezTo>
                    <a:cubicBezTo>
                      <a:pt x="264" y="2598"/>
                      <a:pt x="805" y="3123"/>
                      <a:pt x="1071" y="3123"/>
                    </a:cubicBezTo>
                    <a:cubicBezTo>
                      <a:pt x="1109" y="3123"/>
                      <a:pt x="1141" y="3112"/>
                      <a:pt x="1166" y="3089"/>
                    </a:cubicBezTo>
                    <a:cubicBezTo>
                      <a:pt x="1365" y="2900"/>
                      <a:pt x="2757" y="1295"/>
                      <a:pt x="2785" y="1088"/>
                    </a:cubicBezTo>
                    <a:cubicBezTo>
                      <a:pt x="2810" y="898"/>
                      <a:pt x="2189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6998813" y="1939574"/>
                <a:ext cx="157320" cy="601802"/>
              </a:xfrm>
              <a:custGeom>
                <a:rect b="b" l="l" r="r" t="t"/>
                <a:pathLst>
                  <a:path extrusionOk="0" h="6943" w="1815">
                    <a:moveTo>
                      <a:pt x="936" y="0"/>
                    </a:moveTo>
                    <a:cubicBezTo>
                      <a:pt x="916" y="0"/>
                      <a:pt x="904" y="6"/>
                      <a:pt x="901" y="20"/>
                    </a:cubicBezTo>
                    <a:cubicBezTo>
                      <a:pt x="885" y="112"/>
                      <a:pt x="818" y="198"/>
                      <a:pt x="926" y="247"/>
                    </a:cubicBezTo>
                    <a:cubicBezTo>
                      <a:pt x="1034" y="296"/>
                      <a:pt x="1323" y="354"/>
                      <a:pt x="1391" y="479"/>
                    </a:cubicBezTo>
                    <a:cubicBezTo>
                      <a:pt x="1459" y="603"/>
                      <a:pt x="1561" y="852"/>
                      <a:pt x="1525" y="852"/>
                    </a:cubicBezTo>
                    <a:cubicBezTo>
                      <a:pt x="1524" y="852"/>
                      <a:pt x="1524" y="852"/>
                      <a:pt x="1523" y="852"/>
                    </a:cubicBezTo>
                    <a:cubicBezTo>
                      <a:pt x="1482" y="846"/>
                      <a:pt x="1374" y="530"/>
                      <a:pt x="1265" y="477"/>
                    </a:cubicBezTo>
                    <a:cubicBezTo>
                      <a:pt x="1164" y="427"/>
                      <a:pt x="853" y="199"/>
                      <a:pt x="749" y="199"/>
                    </a:cubicBezTo>
                    <a:cubicBezTo>
                      <a:pt x="742" y="199"/>
                      <a:pt x="736" y="200"/>
                      <a:pt x="730" y="203"/>
                    </a:cubicBezTo>
                    <a:cubicBezTo>
                      <a:pt x="653" y="240"/>
                      <a:pt x="585" y="336"/>
                      <a:pt x="634" y="376"/>
                    </a:cubicBezTo>
                    <a:cubicBezTo>
                      <a:pt x="682" y="415"/>
                      <a:pt x="969" y="593"/>
                      <a:pt x="969" y="593"/>
                    </a:cubicBezTo>
                    <a:cubicBezTo>
                      <a:pt x="969" y="593"/>
                      <a:pt x="669" y="442"/>
                      <a:pt x="598" y="442"/>
                    </a:cubicBezTo>
                    <a:cubicBezTo>
                      <a:pt x="591" y="442"/>
                      <a:pt x="587" y="443"/>
                      <a:pt x="584" y="445"/>
                    </a:cubicBezTo>
                    <a:cubicBezTo>
                      <a:pt x="556" y="478"/>
                      <a:pt x="490" y="482"/>
                      <a:pt x="537" y="593"/>
                    </a:cubicBezTo>
                    <a:cubicBezTo>
                      <a:pt x="584" y="703"/>
                      <a:pt x="908" y="900"/>
                      <a:pt x="961" y="977"/>
                    </a:cubicBezTo>
                    <a:cubicBezTo>
                      <a:pt x="1014" y="1055"/>
                      <a:pt x="1166" y="1347"/>
                      <a:pt x="1123" y="1353"/>
                    </a:cubicBezTo>
                    <a:cubicBezTo>
                      <a:pt x="1123" y="1353"/>
                      <a:pt x="1123" y="1353"/>
                      <a:pt x="1122" y="1353"/>
                    </a:cubicBezTo>
                    <a:cubicBezTo>
                      <a:pt x="1077" y="1353"/>
                      <a:pt x="938" y="1108"/>
                      <a:pt x="882" y="1025"/>
                    </a:cubicBezTo>
                    <a:cubicBezTo>
                      <a:pt x="830" y="949"/>
                      <a:pt x="548" y="654"/>
                      <a:pt x="460" y="654"/>
                    </a:cubicBezTo>
                    <a:cubicBezTo>
                      <a:pt x="453" y="654"/>
                      <a:pt x="447" y="657"/>
                      <a:pt x="442" y="661"/>
                    </a:cubicBezTo>
                    <a:cubicBezTo>
                      <a:pt x="389" y="721"/>
                      <a:pt x="329" y="742"/>
                      <a:pt x="384" y="814"/>
                    </a:cubicBezTo>
                    <a:cubicBezTo>
                      <a:pt x="438" y="886"/>
                      <a:pt x="665" y="1048"/>
                      <a:pt x="695" y="1125"/>
                    </a:cubicBezTo>
                    <a:cubicBezTo>
                      <a:pt x="727" y="1202"/>
                      <a:pt x="806" y="1384"/>
                      <a:pt x="766" y="1433"/>
                    </a:cubicBezTo>
                    <a:cubicBezTo>
                      <a:pt x="727" y="1481"/>
                      <a:pt x="289" y="1942"/>
                      <a:pt x="437" y="2382"/>
                    </a:cubicBezTo>
                    <a:cubicBezTo>
                      <a:pt x="586" y="2821"/>
                      <a:pt x="0" y="5970"/>
                      <a:pt x="217" y="6315"/>
                    </a:cubicBezTo>
                    <a:cubicBezTo>
                      <a:pt x="280" y="6415"/>
                      <a:pt x="715" y="6942"/>
                      <a:pt x="1096" y="6942"/>
                    </a:cubicBezTo>
                    <a:cubicBezTo>
                      <a:pt x="1325" y="6942"/>
                      <a:pt x="1534" y="6752"/>
                      <a:pt x="1631" y="6163"/>
                    </a:cubicBezTo>
                    <a:cubicBezTo>
                      <a:pt x="1692" y="5798"/>
                      <a:pt x="934" y="2337"/>
                      <a:pt x="1043" y="2140"/>
                    </a:cubicBezTo>
                    <a:cubicBezTo>
                      <a:pt x="1153" y="1944"/>
                      <a:pt x="1755" y="1637"/>
                      <a:pt x="1775" y="1267"/>
                    </a:cubicBezTo>
                    <a:cubicBezTo>
                      <a:pt x="1796" y="898"/>
                      <a:pt x="1814" y="629"/>
                      <a:pt x="1607" y="404"/>
                    </a:cubicBezTo>
                    <a:cubicBezTo>
                      <a:pt x="1429" y="213"/>
                      <a:pt x="1052" y="0"/>
                      <a:pt x="936" y="0"/>
                    </a:cubicBezTo>
                    <a:close/>
                  </a:path>
                </a:pathLst>
              </a:custGeom>
              <a:solidFill>
                <a:srgbClr val="CD9C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7077861" y="1987332"/>
                <a:ext cx="39958" cy="51486"/>
              </a:xfrm>
              <a:custGeom>
                <a:rect b="b" l="l" r="r" t="t"/>
                <a:pathLst>
                  <a:path extrusionOk="0" h="594" w="461">
                    <a:moveTo>
                      <a:pt x="0" y="0"/>
                    </a:moveTo>
                    <a:lnTo>
                      <a:pt x="460" y="594"/>
                    </a:lnTo>
                    <a:cubicBezTo>
                      <a:pt x="365" y="359"/>
                      <a:pt x="203" y="152"/>
                      <a:pt x="0" y="0"/>
                    </a:cubicBezTo>
                    <a:close/>
                  </a:path>
                </a:pathLst>
              </a:custGeom>
              <a:solidFill>
                <a:srgbClr val="80471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8" name="Google Shape;1118;p9"/>
              <p:cNvSpPr/>
              <p:nvPr/>
            </p:nvSpPr>
            <p:spPr>
              <a:xfrm>
                <a:off x="6767302" y="1864079"/>
                <a:ext cx="68735" cy="99246"/>
              </a:xfrm>
              <a:custGeom>
                <a:rect b="b" l="l" r="r" t="t"/>
                <a:pathLst>
                  <a:path extrusionOk="0" h="1145" w="793">
                    <a:moveTo>
                      <a:pt x="581" y="0"/>
                    </a:moveTo>
                    <a:cubicBezTo>
                      <a:pt x="577" y="0"/>
                      <a:pt x="573" y="1"/>
                      <a:pt x="569" y="2"/>
                    </a:cubicBezTo>
                    <a:cubicBezTo>
                      <a:pt x="466" y="30"/>
                      <a:pt x="436" y="476"/>
                      <a:pt x="394" y="626"/>
                    </a:cubicBezTo>
                    <a:cubicBezTo>
                      <a:pt x="352" y="777"/>
                      <a:pt x="128" y="795"/>
                      <a:pt x="63" y="871"/>
                    </a:cubicBezTo>
                    <a:cubicBezTo>
                      <a:pt x="0" y="946"/>
                      <a:pt x="278" y="1144"/>
                      <a:pt x="396" y="1144"/>
                    </a:cubicBezTo>
                    <a:cubicBezTo>
                      <a:pt x="399" y="1144"/>
                      <a:pt x="402" y="1144"/>
                      <a:pt x="405" y="1144"/>
                    </a:cubicBezTo>
                    <a:cubicBezTo>
                      <a:pt x="518" y="1133"/>
                      <a:pt x="610" y="1103"/>
                      <a:pt x="703" y="1010"/>
                    </a:cubicBezTo>
                    <a:cubicBezTo>
                      <a:pt x="792" y="920"/>
                      <a:pt x="742" y="0"/>
                      <a:pt x="5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9" name="Google Shape;1119;p9"/>
              <p:cNvSpPr/>
              <p:nvPr/>
            </p:nvSpPr>
            <p:spPr>
              <a:xfrm>
                <a:off x="6764528" y="1875780"/>
                <a:ext cx="4161" cy="54607"/>
              </a:xfrm>
              <a:custGeom>
                <a:rect b="b" l="l" r="r" t="t"/>
                <a:pathLst>
                  <a:path extrusionOk="0" h="630" w="48">
                    <a:moveTo>
                      <a:pt x="7" y="1"/>
                    </a:moveTo>
                    <a:cubicBezTo>
                      <a:pt x="3" y="1"/>
                      <a:pt x="0" y="3"/>
                      <a:pt x="1" y="7"/>
                    </a:cubicBezTo>
                    <a:cubicBezTo>
                      <a:pt x="22" y="166"/>
                      <a:pt x="32" y="327"/>
                      <a:pt x="30" y="487"/>
                    </a:cubicBezTo>
                    <a:cubicBezTo>
                      <a:pt x="30" y="533"/>
                      <a:pt x="29" y="578"/>
                      <a:pt x="27" y="623"/>
                    </a:cubicBezTo>
                    <a:cubicBezTo>
                      <a:pt x="27" y="627"/>
                      <a:pt x="30" y="629"/>
                      <a:pt x="33" y="629"/>
                    </a:cubicBezTo>
                    <a:cubicBezTo>
                      <a:pt x="36" y="629"/>
                      <a:pt x="40" y="627"/>
                      <a:pt x="40" y="623"/>
                    </a:cubicBezTo>
                    <a:cubicBezTo>
                      <a:pt x="48" y="463"/>
                      <a:pt x="44" y="302"/>
                      <a:pt x="29" y="142"/>
                    </a:cubicBezTo>
                    <a:cubicBezTo>
                      <a:pt x="25" y="96"/>
                      <a:pt x="20" y="52"/>
                      <a:pt x="14" y="7"/>
                    </a:cubicBezTo>
                    <a:cubicBezTo>
                      <a:pt x="13" y="3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rgbClr val="490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0" name="Google Shape;1120;p9"/>
              <p:cNvSpPr/>
              <p:nvPr/>
            </p:nvSpPr>
            <p:spPr>
              <a:xfrm>
                <a:off x="6884834" y="1865033"/>
                <a:ext cx="5981" cy="72722"/>
              </a:xfrm>
              <a:custGeom>
                <a:rect b="b" l="l" r="r" t="t"/>
                <a:pathLst>
                  <a:path extrusionOk="0" h="839" w="69">
                    <a:moveTo>
                      <a:pt x="44" y="0"/>
                    </a:moveTo>
                    <a:cubicBezTo>
                      <a:pt x="41" y="0"/>
                      <a:pt x="38" y="2"/>
                      <a:pt x="39" y="7"/>
                    </a:cubicBezTo>
                    <a:cubicBezTo>
                      <a:pt x="50" y="114"/>
                      <a:pt x="54" y="222"/>
                      <a:pt x="53" y="328"/>
                    </a:cubicBezTo>
                    <a:cubicBezTo>
                      <a:pt x="52" y="435"/>
                      <a:pt x="44" y="542"/>
                      <a:pt x="31" y="649"/>
                    </a:cubicBezTo>
                    <a:cubicBezTo>
                      <a:pt x="23" y="710"/>
                      <a:pt x="13" y="771"/>
                      <a:pt x="1" y="830"/>
                    </a:cubicBezTo>
                    <a:cubicBezTo>
                      <a:pt x="0" y="835"/>
                      <a:pt x="4" y="838"/>
                      <a:pt x="8" y="838"/>
                    </a:cubicBezTo>
                    <a:cubicBezTo>
                      <a:pt x="11" y="838"/>
                      <a:pt x="13" y="837"/>
                      <a:pt x="13" y="833"/>
                    </a:cubicBezTo>
                    <a:cubicBezTo>
                      <a:pt x="35" y="729"/>
                      <a:pt x="49" y="622"/>
                      <a:pt x="58" y="515"/>
                    </a:cubicBezTo>
                    <a:cubicBezTo>
                      <a:pt x="66" y="407"/>
                      <a:pt x="69" y="299"/>
                      <a:pt x="65" y="191"/>
                    </a:cubicBezTo>
                    <a:cubicBezTo>
                      <a:pt x="63" y="129"/>
                      <a:pt x="59" y="68"/>
                      <a:pt x="51" y="7"/>
                    </a:cubicBezTo>
                    <a:cubicBezTo>
                      <a:pt x="51" y="2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490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1" name="Google Shape;1121;p9"/>
              <p:cNvSpPr/>
              <p:nvPr/>
            </p:nvSpPr>
            <p:spPr>
              <a:xfrm>
                <a:off x="6731592" y="1775237"/>
                <a:ext cx="49146" cy="30250"/>
              </a:xfrm>
              <a:custGeom>
                <a:rect b="b" l="l" r="r" t="t"/>
                <a:pathLst>
                  <a:path extrusionOk="0" h="349" w="567">
                    <a:moveTo>
                      <a:pt x="382" y="1"/>
                    </a:moveTo>
                    <a:cubicBezTo>
                      <a:pt x="357" y="1"/>
                      <a:pt x="333" y="4"/>
                      <a:pt x="310" y="9"/>
                    </a:cubicBezTo>
                    <a:cubicBezTo>
                      <a:pt x="212" y="32"/>
                      <a:pt x="135" y="101"/>
                      <a:pt x="80" y="183"/>
                    </a:cubicBezTo>
                    <a:cubicBezTo>
                      <a:pt x="47" y="231"/>
                      <a:pt x="23" y="286"/>
                      <a:pt x="2" y="340"/>
                    </a:cubicBezTo>
                    <a:cubicBezTo>
                      <a:pt x="1" y="345"/>
                      <a:pt x="5" y="348"/>
                      <a:pt x="8" y="348"/>
                    </a:cubicBezTo>
                    <a:cubicBezTo>
                      <a:pt x="11" y="348"/>
                      <a:pt x="14" y="347"/>
                      <a:pt x="14" y="343"/>
                    </a:cubicBezTo>
                    <a:cubicBezTo>
                      <a:pt x="48" y="252"/>
                      <a:pt x="98" y="160"/>
                      <a:pt x="173" y="95"/>
                    </a:cubicBezTo>
                    <a:cubicBezTo>
                      <a:pt x="231" y="44"/>
                      <a:pt x="305" y="13"/>
                      <a:pt x="382" y="13"/>
                    </a:cubicBezTo>
                    <a:cubicBezTo>
                      <a:pt x="396" y="13"/>
                      <a:pt x="410" y="14"/>
                      <a:pt x="425" y="16"/>
                    </a:cubicBezTo>
                    <a:cubicBezTo>
                      <a:pt x="474" y="24"/>
                      <a:pt x="519" y="46"/>
                      <a:pt x="553" y="81"/>
                    </a:cubicBezTo>
                    <a:cubicBezTo>
                      <a:pt x="555" y="82"/>
                      <a:pt x="556" y="83"/>
                      <a:pt x="558" y="83"/>
                    </a:cubicBezTo>
                    <a:cubicBezTo>
                      <a:pt x="563" y="83"/>
                      <a:pt x="567" y="76"/>
                      <a:pt x="563" y="72"/>
                    </a:cubicBezTo>
                    <a:cubicBezTo>
                      <a:pt x="515" y="23"/>
                      <a:pt x="449" y="1"/>
                      <a:pt x="382" y="1"/>
                    </a:cubicBezTo>
                    <a:close/>
                  </a:path>
                </a:pathLst>
              </a:custGeom>
              <a:solidFill>
                <a:srgbClr val="490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2" name="Google Shape;1122;p9"/>
              <p:cNvSpPr/>
              <p:nvPr/>
            </p:nvSpPr>
            <p:spPr>
              <a:xfrm>
                <a:off x="6802146" y="2027029"/>
                <a:ext cx="69515" cy="27910"/>
              </a:xfrm>
              <a:custGeom>
                <a:rect b="b" l="l" r="r" t="t"/>
                <a:pathLst>
                  <a:path extrusionOk="0" h="322" w="802">
                    <a:moveTo>
                      <a:pt x="648" y="1"/>
                    </a:moveTo>
                    <a:cubicBezTo>
                      <a:pt x="542" y="1"/>
                      <a:pt x="437" y="13"/>
                      <a:pt x="336" y="46"/>
                    </a:cubicBezTo>
                    <a:cubicBezTo>
                      <a:pt x="213" y="87"/>
                      <a:pt x="104" y="156"/>
                      <a:pt x="1" y="233"/>
                    </a:cubicBezTo>
                    <a:cubicBezTo>
                      <a:pt x="91" y="285"/>
                      <a:pt x="186" y="322"/>
                      <a:pt x="275" y="322"/>
                    </a:cubicBezTo>
                    <a:cubicBezTo>
                      <a:pt x="297" y="322"/>
                      <a:pt x="319" y="319"/>
                      <a:pt x="340" y="315"/>
                    </a:cubicBezTo>
                    <a:cubicBezTo>
                      <a:pt x="484" y="283"/>
                      <a:pt x="663" y="151"/>
                      <a:pt x="802" y="8"/>
                    </a:cubicBezTo>
                    <a:cubicBezTo>
                      <a:pt x="750" y="4"/>
                      <a:pt x="699" y="1"/>
                      <a:pt x="648" y="1"/>
                    </a:cubicBezTo>
                    <a:close/>
                  </a:path>
                </a:pathLst>
              </a:custGeom>
              <a:solidFill>
                <a:srgbClr val="C88A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3" name="Google Shape;1123;p9"/>
              <p:cNvSpPr/>
              <p:nvPr/>
            </p:nvSpPr>
            <p:spPr>
              <a:xfrm>
                <a:off x="6771462" y="1987679"/>
                <a:ext cx="105313" cy="22536"/>
              </a:xfrm>
              <a:custGeom>
                <a:rect b="b" l="l" r="r" t="t"/>
                <a:pathLst>
                  <a:path extrusionOk="0" h="260" w="1215">
                    <a:moveTo>
                      <a:pt x="1071" y="0"/>
                    </a:moveTo>
                    <a:cubicBezTo>
                      <a:pt x="711" y="0"/>
                      <a:pt x="176" y="129"/>
                      <a:pt x="1" y="235"/>
                    </a:cubicBezTo>
                    <a:cubicBezTo>
                      <a:pt x="88" y="252"/>
                      <a:pt x="177" y="259"/>
                      <a:pt x="265" y="259"/>
                    </a:cubicBezTo>
                    <a:cubicBezTo>
                      <a:pt x="463" y="259"/>
                      <a:pt x="663" y="221"/>
                      <a:pt x="851" y="159"/>
                    </a:cubicBezTo>
                    <a:cubicBezTo>
                      <a:pt x="976" y="118"/>
                      <a:pt x="1096" y="66"/>
                      <a:pt x="1214" y="9"/>
                    </a:cubicBezTo>
                    <a:cubicBezTo>
                      <a:pt x="1171" y="3"/>
                      <a:pt x="1123" y="0"/>
                      <a:pt x="1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4" name="Google Shape;1124;p9"/>
              <p:cNvSpPr/>
              <p:nvPr/>
            </p:nvSpPr>
            <p:spPr>
              <a:xfrm>
                <a:off x="6766175" y="1988372"/>
                <a:ext cx="129930" cy="58941"/>
              </a:xfrm>
              <a:custGeom>
                <a:rect b="b" l="l" r="r" t="t"/>
                <a:pathLst>
                  <a:path extrusionOk="0" h="680" w="1499">
                    <a:moveTo>
                      <a:pt x="1275" y="1"/>
                    </a:moveTo>
                    <a:cubicBezTo>
                      <a:pt x="1157" y="58"/>
                      <a:pt x="1037" y="110"/>
                      <a:pt x="912" y="151"/>
                    </a:cubicBezTo>
                    <a:cubicBezTo>
                      <a:pt x="724" y="213"/>
                      <a:pt x="524" y="251"/>
                      <a:pt x="326" y="251"/>
                    </a:cubicBezTo>
                    <a:cubicBezTo>
                      <a:pt x="238" y="251"/>
                      <a:pt x="149" y="244"/>
                      <a:pt x="62" y="227"/>
                    </a:cubicBezTo>
                    <a:cubicBezTo>
                      <a:pt x="27" y="249"/>
                      <a:pt x="5" y="269"/>
                      <a:pt x="4" y="288"/>
                    </a:cubicBezTo>
                    <a:cubicBezTo>
                      <a:pt x="0" y="323"/>
                      <a:pt x="192" y="550"/>
                      <a:pt x="416" y="679"/>
                    </a:cubicBezTo>
                    <a:cubicBezTo>
                      <a:pt x="519" y="602"/>
                      <a:pt x="628" y="533"/>
                      <a:pt x="751" y="492"/>
                    </a:cubicBezTo>
                    <a:cubicBezTo>
                      <a:pt x="852" y="459"/>
                      <a:pt x="957" y="447"/>
                      <a:pt x="1063" y="447"/>
                    </a:cubicBezTo>
                    <a:cubicBezTo>
                      <a:pt x="1114" y="447"/>
                      <a:pt x="1165" y="450"/>
                      <a:pt x="1217" y="454"/>
                    </a:cubicBezTo>
                    <a:cubicBezTo>
                      <a:pt x="1387" y="279"/>
                      <a:pt x="1499" y="87"/>
                      <a:pt x="1411" y="39"/>
                    </a:cubicBezTo>
                    <a:cubicBezTo>
                      <a:pt x="1376" y="20"/>
                      <a:pt x="1330" y="8"/>
                      <a:pt x="1275" y="1"/>
                    </a:cubicBezTo>
                    <a:close/>
                  </a:path>
                </a:pathLst>
              </a:custGeom>
              <a:solidFill>
                <a:srgbClr val="4B0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5" name="Google Shape;1125;p9"/>
              <p:cNvSpPr/>
              <p:nvPr/>
            </p:nvSpPr>
            <p:spPr>
              <a:xfrm>
                <a:off x="6866199" y="3103195"/>
                <a:ext cx="116148" cy="82170"/>
              </a:xfrm>
              <a:custGeom>
                <a:rect b="b" l="l" r="r" t="t"/>
                <a:pathLst>
                  <a:path extrusionOk="0" h="948" w="1340">
                    <a:moveTo>
                      <a:pt x="9" y="1"/>
                    </a:moveTo>
                    <a:cubicBezTo>
                      <a:pt x="3" y="1"/>
                      <a:pt x="1" y="11"/>
                      <a:pt x="8" y="13"/>
                    </a:cubicBezTo>
                    <a:cubicBezTo>
                      <a:pt x="111" y="42"/>
                      <a:pt x="212" y="78"/>
                      <a:pt x="311" y="121"/>
                    </a:cubicBezTo>
                    <a:cubicBezTo>
                      <a:pt x="408" y="165"/>
                      <a:pt x="503" y="213"/>
                      <a:pt x="594" y="268"/>
                    </a:cubicBezTo>
                    <a:cubicBezTo>
                      <a:pt x="687" y="324"/>
                      <a:pt x="774" y="385"/>
                      <a:pt x="859" y="452"/>
                    </a:cubicBezTo>
                    <a:cubicBezTo>
                      <a:pt x="942" y="518"/>
                      <a:pt x="1021" y="590"/>
                      <a:pt x="1094" y="666"/>
                    </a:cubicBezTo>
                    <a:cubicBezTo>
                      <a:pt x="1169" y="744"/>
                      <a:pt x="1238" y="826"/>
                      <a:pt x="1302" y="912"/>
                    </a:cubicBezTo>
                    <a:cubicBezTo>
                      <a:pt x="1309" y="923"/>
                      <a:pt x="1317" y="934"/>
                      <a:pt x="1325" y="944"/>
                    </a:cubicBezTo>
                    <a:cubicBezTo>
                      <a:pt x="1326" y="946"/>
                      <a:pt x="1328" y="947"/>
                      <a:pt x="1330" y="947"/>
                    </a:cubicBezTo>
                    <a:cubicBezTo>
                      <a:pt x="1335" y="947"/>
                      <a:pt x="1340" y="942"/>
                      <a:pt x="1336" y="938"/>
                    </a:cubicBezTo>
                    <a:cubicBezTo>
                      <a:pt x="1274" y="851"/>
                      <a:pt x="1206" y="766"/>
                      <a:pt x="1132" y="688"/>
                    </a:cubicBezTo>
                    <a:cubicBezTo>
                      <a:pt x="1059" y="609"/>
                      <a:pt x="981" y="536"/>
                      <a:pt x="898" y="467"/>
                    </a:cubicBezTo>
                    <a:cubicBezTo>
                      <a:pt x="814" y="399"/>
                      <a:pt x="727" y="335"/>
                      <a:pt x="637" y="279"/>
                    </a:cubicBezTo>
                    <a:cubicBezTo>
                      <a:pt x="545" y="222"/>
                      <a:pt x="449" y="171"/>
                      <a:pt x="352" y="125"/>
                    </a:cubicBezTo>
                    <a:cubicBezTo>
                      <a:pt x="254" y="81"/>
                      <a:pt x="153" y="43"/>
                      <a:pt x="50" y="12"/>
                    </a:cubicBezTo>
                    <a:cubicBezTo>
                      <a:pt x="38" y="8"/>
                      <a:pt x="25" y="4"/>
                      <a:pt x="11" y="1"/>
                    </a:cubicBezTo>
                    <a:cubicBezTo>
                      <a:pt x="10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6" name="Google Shape;1126;p9"/>
              <p:cNvSpPr/>
              <p:nvPr/>
            </p:nvSpPr>
            <p:spPr>
              <a:xfrm>
                <a:off x="6882147" y="3133618"/>
                <a:ext cx="64835" cy="36491"/>
              </a:xfrm>
              <a:custGeom>
                <a:rect b="b" l="l" r="r" t="t"/>
                <a:pathLst>
                  <a:path extrusionOk="0" h="421" w="748">
                    <a:moveTo>
                      <a:pt x="10" y="1"/>
                    </a:moveTo>
                    <a:cubicBezTo>
                      <a:pt x="4" y="1"/>
                      <a:pt x="1" y="11"/>
                      <a:pt x="8" y="13"/>
                    </a:cubicBezTo>
                    <a:cubicBezTo>
                      <a:pt x="112" y="46"/>
                      <a:pt x="214" y="87"/>
                      <a:pt x="312" y="137"/>
                    </a:cubicBezTo>
                    <a:cubicBezTo>
                      <a:pt x="408" y="185"/>
                      <a:pt x="501" y="241"/>
                      <a:pt x="588" y="304"/>
                    </a:cubicBezTo>
                    <a:cubicBezTo>
                      <a:pt x="639" y="340"/>
                      <a:pt x="687" y="379"/>
                      <a:pt x="733" y="419"/>
                    </a:cubicBezTo>
                    <a:cubicBezTo>
                      <a:pt x="735" y="420"/>
                      <a:pt x="736" y="421"/>
                      <a:pt x="738" y="421"/>
                    </a:cubicBezTo>
                    <a:cubicBezTo>
                      <a:pt x="743" y="421"/>
                      <a:pt x="747" y="415"/>
                      <a:pt x="743" y="410"/>
                    </a:cubicBezTo>
                    <a:cubicBezTo>
                      <a:pt x="660" y="338"/>
                      <a:pt x="572" y="273"/>
                      <a:pt x="478" y="215"/>
                    </a:cubicBezTo>
                    <a:cubicBezTo>
                      <a:pt x="386" y="157"/>
                      <a:pt x="288" y="107"/>
                      <a:pt x="187" y="65"/>
                    </a:cubicBezTo>
                    <a:cubicBezTo>
                      <a:pt x="130" y="41"/>
                      <a:pt x="71" y="19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7" name="Google Shape;1127;p9"/>
              <p:cNvSpPr/>
              <p:nvPr/>
            </p:nvSpPr>
            <p:spPr>
              <a:xfrm>
                <a:off x="6872873" y="2858683"/>
                <a:ext cx="31897" cy="68129"/>
              </a:xfrm>
              <a:custGeom>
                <a:rect b="b" l="l" r="r" t="t"/>
                <a:pathLst>
                  <a:path extrusionOk="0" h="786" w="368">
                    <a:moveTo>
                      <a:pt x="29" y="1"/>
                    </a:moveTo>
                    <a:cubicBezTo>
                      <a:pt x="27" y="1"/>
                      <a:pt x="25" y="2"/>
                      <a:pt x="24" y="5"/>
                    </a:cubicBezTo>
                    <a:cubicBezTo>
                      <a:pt x="0" y="120"/>
                      <a:pt x="6" y="240"/>
                      <a:pt x="38" y="352"/>
                    </a:cubicBezTo>
                    <a:cubicBezTo>
                      <a:pt x="70" y="465"/>
                      <a:pt x="128" y="570"/>
                      <a:pt x="206" y="657"/>
                    </a:cubicBezTo>
                    <a:cubicBezTo>
                      <a:pt x="249" y="707"/>
                      <a:pt x="299" y="750"/>
                      <a:pt x="355" y="785"/>
                    </a:cubicBezTo>
                    <a:cubicBezTo>
                      <a:pt x="356" y="785"/>
                      <a:pt x="357" y="786"/>
                      <a:pt x="358" y="786"/>
                    </a:cubicBezTo>
                    <a:cubicBezTo>
                      <a:pt x="364" y="786"/>
                      <a:pt x="367" y="778"/>
                      <a:pt x="362" y="773"/>
                    </a:cubicBezTo>
                    <a:cubicBezTo>
                      <a:pt x="264" y="713"/>
                      <a:pt x="184" y="626"/>
                      <a:pt x="127" y="528"/>
                    </a:cubicBezTo>
                    <a:cubicBezTo>
                      <a:pt x="69" y="428"/>
                      <a:pt x="33" y="316"/>
                      <a:pt x="25" y="202"/>
                    </a:cubicBezTo>
                    <a:cubicBezTo>
                      <a:pt x="20" y="137"/>
                      <a:pt x="24" y="72"/>
                      <a:pt x="36" y="8"/>
                    </a:cubicBezTo>
                    <a:cubicBezTo>
                      <a:pt x="37" y="4"/>
                      <a:pt x="33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8" name="Google Shape;1128;p9"/>
              <p:cNvSpPr/>
              <p:nvPr/>
            </p:nvSpPr>
            <p:spPr>
              <a:xfrm>
                <a:off x="6899309" y="2858596"/>
                <a:ext cx="40825" cy="279275"/>
              </a:xfrm>
              <a:custGeom>
                <a:rect b="b" l="l" r="r" t="t"/>
                <a:pathLst>
                  <a:path extrusionOk="0" h="3222" w="471">
                    <a:moveTo>
                      <a:pt x="6" y="0"/>
                    </a:moveTo>
                    <a:cubicBezTo>
                      <a:pt x="3" y="0"/>
                      <a:pt x="0" y="2"/>
                      <a:pt x="1" y="6"/>
                    </a:cubicBezTo>
                    <a:cubicBezTo>
                      <a:pt x="27" y="229"/>
                      <a:pt x="54" y="454"/>
                      <a:pt x="81" y="678"/>
                    </a:cubicBezTo>
                    <a:lnTo>
                      <a:pt x="160" y="1345"/>
                    </a:lnTo>
                    <a:cubicBezTo>
                      <a:pt x="187" y="1569"/>
                      <a:pt x="213" y="1794"/>
                      <a:pt x="240" y="2017"/>
                    </a:cubicBezTo>
                    <a:lnTo>
                      <a:pt x="320" y="2685"/>
                    </a:lnTo>
                    <a:cubicBezTo>
                      <a:pt x="334" y="2797"/>
                      <a:pt x="347" y="2909"/>
                      <a:pt x="361" y="3022"/>
                    </a:cubicBezTo>
                    <a:cubicBezTo>
                      <a:pt x="364" y="3049"/>
                      <a:pt x="367" y="3076"/>
                      <a:pt x="370" y="3104"/>
                    </a:cubicBezTo>
                    <a:cubicBezTo>
                      <a:pt x="373" y="3124"/>
                      <a:pt x="374" y="3145"/>
                      <a:pt x="382" y="3164"/>
                    </a:cubicBezTo>
                    <a:cubicBezTo>
                      <a:pt x="391" y="3187"/>
                      <a:pt x="413" y="3220"/>
                      <a:pt x="442" y="3221"/>
                    </a:cubicBezTo>
                    <a:cubicBezTo>
                      <a:pt x="453" y="3221"/>
                      <a:pt x="461" y="3214"/>
                      <a:pt x="467" y="3205"/>
                    </a:cubicBezTo>
                    <a:cubicBezTo>
                      <a:pt x="471" y="3200"/>
                      <a:pt x="467" y="3195"/>
                      <a:pt x="462" y="3195"/>
                    </a:cubicBezTo>
                    <a:cubicBezTo>
                      <a:pt x="460" y="3195"/>
                      <a:pt x="458" y="3196"/>
                      <a:pt x="457" y="3198"/>
                    </a:cubicBezTo>
                    <a:cubicBezTo>
                      <a:pt x="452" y="3205"/>
                      <a:pt x="447" y="3208"/>
                      <a:pt x="441" y="3208"/>
                    </a:cubicBezTo>
                    <a:cubicBezTo>
                      <a:pt x="419" y="3208"/>
                      <a:pt x="394" y="3163"/>
                      <a:pt x="389" y="3147"/>
                    </a:cubicBezTo>
                    <a:cubicBezTo>
                      <a:pt x="383" y="3123"/>
                      <a:pt x="382" y="3097"/>
                      <a:pt x="379" y="3072"/>
                    </a:cubicBezTo>
                    <a:cubicBezTo>
                      <a:pt x="376" y="3045"/>
                      <a:pt x="373" y="3017"/>
                      <a:pt x="370" y="2990"/>
                    </a:cubicBezTo>
                    <a:cubicBezTo>
                      <a:pt x="356" y="2882"/>
                      <a:pt x="344" y="2775"/>
                      <a:pt x="331" y="2667"/>
                    </a:cubicBezTo>
                    <a:cubicBezTo>
                      <a:pt x="305" y="2453"/>
                      <a:pt x="279" y="2238"/>
                      <a:pt x="254" y="2024"/>
                    </a:cubicBezTo>
                    <a:cubicBezTo>
                      <a:pt x="228" y="1808"/>
                      <a:pt x="202" y="1593"/>
                      <a:pt x="176" y="1377"/>
                    </a:cubicBezTo>
                    <a:cubicBezTo>
                      <a:pt x="151" y="1162"/>
                      <a:pt x="125" y="947"/>
                      <a:pt x="99" y="731"/>
                    </a:cubicBezTo>
                    <a:cubicBezTo>
                      <a:pt x="74" y="516"/>
                      <a:pt x="48" y="300"/>
                      <a:pt x="22" y="85"/>
                    </a:cubicBezTo>
                    <a:cubicBezTo>
                      <a:pt x="19" y="59"/>
                      <a:pt x="16" y="32"/>
                      <a:pt x="13" y="6"/>
                    </a:cubicBezTo>
                    <a:cubicBezTo>
                      <a:pt x="12" y="2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9" name="Google Shape;1129;p9"/>
              <p:cNvSpPr/>
              <p:nvPr/>
            </p:nvSpPr>
            <p:spPr>
              <a:xfrm>
                <a:off x="6960849" y="2821152"/>
                <a:ext cx="276328" cy="61714"/>
              </a:xfrm>
              <a:custGeom>
                <a:rect b="b" l="l" r="r" t="t"/>
                <a:pathLst>
                  <a:path extrusionOk="0" h="712" w="3188">
                    <a:moveTo>
                      <a:pt x="3177" y="1"/>
                    </a:moveTo>
                    <a:cubicBezTo>
                      <a:pt x="3177" y="1"/>
                      <a:pt x="3176" y="1"/>
                      <a:pt x="3175" y="1"/>
                    </a:cubicBezTo>
                    <a:cubicBezTo>
                      <a:pt x="2980" y="90"/>
                      <a:pt x="2783" y="170"/>
                      <a:pt x="2583" y="242"/>
                    </a:cubicBezTo>
                    <a:cubicBezTo>
                      <a:pt x="2383" y="314"/>
                      <a:pt x="2179" y="378"/>
                      <a:pt x="1975" y="432"/>
                    </a:cubicBezTo>
                    <a:cubicBezTo>
                      <a:pt x="1770" y="488"/>
                      <a:pt x="1563" y="534"/>
                      <a:pt x="1356" y="572"/>
                    </a:cubicBezTo>
                    <a:cubicBezTo>
                      <a:pt x="1145" y="610"/>
                      <a:pt x="933" y="640"/>
                      <a:pt x="720" y="661"/>
                    </a:cubicBezTo>
                    <a:cubicBezTo>
                      <a:pt x="509" y="682"/>
                      <a:pt x="298" y="694"/>
                      <a:pt x="87" y="697"/>
                    </a:cubicBezTo>
                    <a:cubicBezTo>
                      <a:pt x="61" y="698"/>
                      <a:pt x="34" y="698"/>
                      <a:pt x="7" y="698"/>
                    </a:cubicBezTo>
                    <a:cubicBezTo>
                      <a:pt x="0" y="698"/>
                      <a:pt x="0" y="712"/>
                      <a:pt x="8" y="712"/>
                    </a:cubicBezTo>
                    <a:cubicBezTo>
                      <a:pt x="221" y="710"/>
                      <a:pt x="435" y="700"/>
                      <a:pt x="647" y="681"/>
                    </a:cubicBezTo>
                    <a:cubicBezTo>
                      <a:pt x="859" y="662"/>
                      <a:pt x="1070" y="635"/>
                      <a:pt x="1278" y="599"/>
                    </a:cubicBezTo>
                    <a:cubicBezTo>
                      <a:pt x="1488" y="563"/>
                      <a:pt x="1698" y="517"/>
                      <a:pt x="1905" y="464"/>
                    </a:cubicBezTo>
                    <a:cubicBezTo>
                      <a:pt x="2111" y="410"/>
                      <a:pt x="2315" y="349"/>
                      <a:pt x="2518" y="279"/>
                    </a:cubicBezTo>
                    <a:cubicBezTo>
                      <a:pt x="2717" y="209"/>
                      <a:pt x="2915" y="131"/>
                      <a:pt x="3109" y="44"/>
                    </a:cubicBezTo>
                    <a:cubicBezTo>
                      <a:pt x="3133" y="34"/>
                      <a:pt x="3157" y="24"/>
                      <a:pt x="3181" y="12"/>
                    </a:cubicBezTo>
                    <a:cubicBezTo>
                      <a:pt x="3187" y="10"/>
                      <a:pt x="3183" y="1"/>
                      <a:pt x="3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30" name="Google Shape;1130;p9"/>
              <p:cNvSpPr/>
              <p:nvPr/>
            </p:nvSpPr>
            <p:spPr>
              <a:xfrm>
                <a:off x="6723271" y="2876018"/>
                <a:ext cx="121435" cy="10315"/>
              </a:xfrm>
              <a:custGeom>
                <a:rect b="b" l="l" r="r" t="t"/>
                <a:pathLst>
                  <a:path extrusionOk="0" h="119" w="1401">
                    <a:moveTo>
                      <a:pt x="10" y="0"/>
                    </a:moveTo>
                    <a:cubicBezTo>
                      <a:pt x="3" y="0"/>
                      <a:pt x="0" y="11"/>
                      <a:pt x="8" y="13"/>
                    </a:cubicBezTo>
                    <a:cubicBezTo>
                      <a:pt x="186" y="48"/>
                      <a:pt x="365" y="74"/>
                      <a:pt x="544" y="92"/>
                    </a:cubicBezTo>
                    <a:cubicBezTo>
                      <a:pt x="724" y="110"/>
                      <a:pt x="905" y="118"/>
                      <a:pt x="1086" y="119"/>
                    </a:cubicBezTo>
                    <a:cubicBezTo>
                      <a:pt x="1188" y="119"/>
                      <a:pt x="1290" y="116"/>
                      <a:pt x="1392" y="111"/>
                    </a:cubicBezTo>
                    <a:cubicBezTo>
                      <a:pt x="1400" y="111"/>
                      <a:pt x="1400" y="98"/>
                      <a:pt x="1393" y="98"/>
                    </a:cubicBezTo>
                    <a:cubicBezTo>
                      <a:pt x="1392" y="98"/>
                      <a:pt x="1392" y="98"/>
                      <a:pt x="1392" y="98"/>
                    </a:cubicBezTo>
                    <a:cubicBezTo>
                      <a:pt x="1294" y="103"/>
                      <a:pt x="1196" y="106"/>
                      <a:pt x="1097" y="106"/>
                    </a:cubicBezTo>
                    <a:cubicBezTo>
                      <a:pt x="1015" y="106"/>
                      <a:pt x="932" y="104"/>
                      <a:pt x="850" y="100"/>
                    </a:cubicBezTo>
                    <a:cubicBezTo>
                      <a:pt x="670" y="92"/>
                      <a:pt x="490" y="76"/>
                      <a:pt x="311" y="51"/>
                    </a:cubicBezTo>
                    <a:cubicBezTo>
                      <a:pt x="211" y="37"/>
                      <a:pt x="110" y="20"/>
                      <a:pt x="12" y="1"/>
                    </a:cubicBezTo>
                    <a:cubicBezTo>
                      <a:pt x="11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31" name="Google Shape;1131;p9"/>
              <p:cNvSpPr/>
              <p:nvPr/>
            </p:nvSpPr>
            <p:spPr>
              <a:xfrm>
                <a:off x="7089129" y="2912421"/>
                <a:ext cx="117621" cy="66395"/>
              </a:xfrm>
              <a:custGeom>
                <a:rect b="b" l="l" r="r" t="t"/>
                <a:pathLst>
                  <a:path extrusionOk="0" h="766" w="1357">
                    <a:moveTo>
                      <a:pt x="9" y="0"/>
                    </a:moveTo>
                    <a:cubicBezTo>
                      <a:pt x="5" y="0"/>
                      <a:pt x="0" y="6"/>
                      <a:pt x="4" y="11"/>
                    </a:cubicBezTo>
                    <a:cubicBezTo>
                      <a:pt x="73" y="87"/>
                      <a:pt x="146" y="159"/>
                      <a:pt x="223" y="224"/>
                    </a:cubicBezTo>
                    <a:cubicBezTo>
                      <a:pt x="300" y="290"/>
                      <a:pt x="382" y="352"/>
                      <a:pt x="467" y="407"/>
                    </a:cubicBezTo>
                    <a:cubicBezTo>
                      <a:pt x="552" y="464"/>
                      <a:pt x="641" y="514"/>
                      <a:pt x="732" y="560"/>
                    </a:cubicBezTo>
                    <a:cubicBezTo>
                      <a:pt x="823" y="605"/>
                      <a:pt x="917" y="644"/>
                      <a:pt x="1013" y="677"/>
                    </a:cubicBezTo>
                    <a:cubicBezTo>
                      <a:pt x="1110" y="710"/>
                      <a:pt x="1208" y="738"/>
                      <a:pt x="1308" y="758"/>
                    </a:cubicBezTo>
                    <a:cubicBezTo>
                      <a:pt x="1321" y="760"/>
                      <a:pt x="1333" y="763"/>
                      <a:pt x="1345" y="765"/>
                    </a:cubicBezTo>
                    <a:cubicBezTo>
                      <a:pt x="1346" y="765"/>
                      <a:pt x="1346" y="765"/>
                      <a:pt x="1346" y="765"/>
                    </a:cubicBezTo>
                    <a:cubicBezTo>
                      <a:pt x="1354" y="765"/>
                      <a:pt x="1356" y="754"/>
                      <a:pt x="1348" y="753"/>
                    </a:cubicBezTo>
                    <a:cubicBezTo>
                      <a:pt x="1249" y="733"/>
                      <a:pt x="1150" y="709"/>
                      <a:pt x="1054" y="677"/>
                    </a:cubicBezTo>
                    <a:cubicBezTo>
                      <a:pt x="957" y="646"/>
                      <a:pt x="863" y="608"/>
                      <a:pt x="771" y="565"/>
                    </a:cubicBezTo>
                    <a:cubicBezTo>
                      <a:pt x="680" y="522"/>
                      <a:pt x="591" y="472"/>
                      <a:pt x="506" y="418"/>
                    </a:cubicBezTo>
                    <a:cubicBezTo>
                      <a:pt x="420" y="363"/>
                      <a:pt x="337" y="304"/>
                      <a:pt x="259" y="238"/>
                    </a:cubicBezTo>
                    <a:cubicBezTo>
                      <a:pt x="182" y="173"/>
                      <a:pt x="108" y="104"/>
                      <a:pt x="39" y="30"/>
                    </a:cubicBezTo>
                    <a:cubicBezTo>
                      <a:pt x="31" y="21"/>
                      <a:pt x="22" y="12"/>
                      <a:pt x="13" y="2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32" name="Google Shape;1132;p9"/>
              <p:cNvSpPr/>
              <p:nvPr/>
            </p:nvSpPr>
            <p:spPr>
              <a:xfrm>
                <a:off x="6721364" y="2932444"/>
                <a:ext cx="58854" cy="52353"/>
              </a:xfrm>
              <a:custGeom>
                <a:rect b="b" l="l" r="r" t="t"/>
                <a:pathLst>
                  <a:path extrusionOk="0" h="604" w="679">
                    <a:moveTo>
                      <a:pt x="670" y="0"/>
                    </a:moveTo>
                    <a:cubicBezTo>
                      <a:pt x="668" y="0"/>
                      <a:pt x="667" y="1"/>
                      <a:pt x="665" y="3"/>
                    </a:cubicBezTo>
                    <a:cubicBezTo>
                      <a:pt x="592" y="92"/>
                      <a:pt x="514" y="178"/>
                      <a:pt x="431" y="258"/>
                    </a:cubicBezTo>
                    <a:cubicBezTo>
                      <a:pt x="347" y="337"/>
                      <a:pt x="260" y="411"/>
                      <a:pt x="167" y="480"/>
                    </a:cubicBezTo>
                    <a:cubicBezTo>
                      <a:pt x="115" y="519"/>
                      <a:pt x="62" y="556"/>
                      <a:pt x="6" y="591"/>
                    </a:cubicBezTo>
                    <a:cubicBezTo>
                      <a:pt x="1" y="595"/>
                      <a:pt x="4" y="603"/>
                      <a:pt x="10" y="603"/>
                    </a:cubicBezTo>
                    <a:cubicBezTo>
                      <a:pt x="11" y="603"/>
                      <a:pt x="12" y="603"/>
                      <a:pt x="13" y="602"/>
                    </a:cubicBezTo>
                    <a:cubicBezTo>
                      <a:pt x="110" y="540"/>
                      <a:pt x="203" y="472"/>
                      <a:pt x="293" y="398"/>
                    </a:cubicBezTo>
                    <a:cubicBezTo>
                      <a:pt x="382" y="324"/>
                      <a:pt x="467" y="243"/>
                      <a:pt x="546" y="159"/>
                    </a:cubicBezTo>
                    <a:cubicBezTo>
                      <a:pt x="590" y="112"/>
                      <a:pt x="633" y="62"/>
                      <a:pt x="674" y="12"/>
                    </a:cubicBezTo>
                    <a:cubicBezTo>
                      <a:pt x="678" y="7"/>
                      <a:pt x="674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33" name="Google Shape;1133;p9"/>
              <p:cNvSpPr/>
              <p:nvPr/>
            </p:nvSpPr>
            <p:spPr>
              <a:xfrm>
                <a:off x="6586930" y="3160141"/>
                <a:ext cx="128369" cy="331455"/>
              </a:xfrm>
              <a:custGeom>
                <a:rect b="b" l="l" r="r" t="t"/>
                <a:pathLst>
                  <a:path extrusionOk="0" h="3824" w="1481">
                    <a:moveTo>
                      <a:pt x="1472" y="0"/>
                    </a:moveTo>
                    <a:cubicBezTo>
                      <a:pt x="1471" y="0"/>
                      <a:pt x="1470" y="1"/>
                      <a:pt x="1469" y="2"/>
                    </a:cubicBezTo>
                    <a:cubicBezTo>
                      <a:pt x="1312" y="197"/>
                      <a:pt x="1183" y="409"/>
                      <a:pt x="1073" y="632"/>
                    </a:cubicBezTo>
                    <a:cubicBezTo>
                      <a:pt x="963" y="855"/>
                      <a:pt x="870" y="1086"/>
                      <a:pt x="786" y="1321"/>
                    </a:cubicBezTo>
                    <a:cubicBezTo>
                      <a:pt x="694" y="1576"/>
                      <a:pt x="610" y="1834"/>
                      <a:pt x="527" y="2092"/>
                    </a:cubicBezTo>
                    <a:cubicBezTo>
                      <a:pt x="440" y="2360"/>
                      <a:pt x="357" y="2630"/>
                      <a:pt x="275" y="2900"/>
                    </a:cubicBezTo>
                    <a:cubicBezTo>
                      <a:pt x="192" y="3171"/>
                      <a:pt x="112" y="3442"/>
                      <a:pt x="32" y="3715"/>
                    </a:cubicBezTo>
                    <a:cubicBezTo>
                      <a:pt x="22" y="3748"/>
                      <a:pt x="11" y="3782"/>
                      <a:pt x="2" y="3816"/>
                    </a:cubicBezTo>
                    <a:cubicBezTo>
                      <a:pt x="0" y="3820"/>
                      <a:pt x="4" y="3824"/>
                      <a:pt x="8" y="3824"/>
                    </a:cubicBezTo>
                    <a:cubicBezTo>
                      <a:pt x="10" y="3824"/>
                      <a:pt x="13" y="3822"/>
                      <a:pt x="14" y="3819"/>
                    </a:cubicBezTo>
                    <a:cubicBezTo>
                      <a:pt x="94" y="3549"/>
                      <a:pt x="174" y="3281"/>
                      <a:pt x="254" y="3011"/>
                    </a:cubicBezTo>
                    <a:cubicBezTo>
                      <a:pt x="335" y="2743"/>
                      <a:pt x="418" y="2475"/>
                      <a:pt x="503" y="2206"/>
                    </a:cubicBezTo>
                    <a:cubicBezTo>
                      <a:pt x="586" y="1946"/>
                      <a:pt x="672" y="1686"/>
                      <a:pt x="761" y="1428"/>
                    </a:cubicBezTo>
                    <a:cubicBezTo>
                      <a:pt x="844" y="1191"/>
                      <a:pt x="934" y="956"/>
                      <a:pt x="1041" y="728"/>
                    </a:cubicBezTo>
                    <a:cubicBezTo>
                      <a:pt x="1146" y="504"/>
                      <a:pt x="1268" y="287"/>
                      <a:pt x="1417" y="90"/>
                    </a:cubicBezTo>
                    <a:cubicBezTo>
                      <a:pt x="1437" y="63"/>
                      <a:pt x="1456" y="37"/>
                      <a:pt x="1477" y="12"/>
                    </a:cubicBezTo>
                    <a:cubicBezTo>
                      <a:pt x="1481" y="7"/>
                      <a:pt x="1477" y="0"/>
                      <a:pt x="14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34" name="Google Shape;1134;p9"/>
              <p:cNvSpPr/>
              <p:nvPr/>
            </p:nvSpPr>
            <p:spPr>
              <a:xfrm>
                <a:off x="7145208" y="3171235"/>
                <a:ext cx="135044" cy="295744"/>
              </a:xfrm>
              <a:custGeom>
                <a:rect b="b" l="l" r="r" t="t"/>
                <a:pathLst>
                  <a:path extrusionOk="0" h="3412" w="1558">
                    <a:moveTo>
                      <a:pt x="8" y="0"/>
                    </a:moveTo>
                    <a:cubicBezTo>
                      <a:pt x="4" y="0"/>
                      <a:pt x="0" y="4"/>
                      <a:pt x="2" y="8"/>
                    </a:cubicBezTo>
                    <a:cubicBezTo>
                      <a:pt x="88" y="235"/>
                      <a:pt x="177" y="461"/>
                      <a:pt x="268" y="687"/>
                    </a:cubicBezTo>
                    <a:cubicBezTo>
                      <a:pt x="360" y="911"/>
                      <a:pt x="453" y="1133"/>
                      <a:pt x="550" y="1355"/>
                    </a:cubicBezTo>
                    <a:cubicBezTo>
                      <a:pt x="648" y="1578"/>
                      <a:pt x="748" y="1801"/>
                      <a:pt x="851" y="2023"/>
                    </a:cubicBezTo>
                    <a:cubicBezTo>
                      <a:pt x="954" y="2243"/>
                      <a:pt x="1059" y="2462"/>
                      <a:pt x="1168" y="2680"/>
                    </a:cubicBezTo>
                    <a:cubicBezTo>
                      <a:pt x="1276" y="2897"/>
                      <a:pt x="1388" y="3113"/>
                      <a:pt x="1501" y="3328"/>
                    </a:cubicBezTo>
                    <a:cubicBezTo>
                      <a:pt x="1516" y="3354"/>
                      <a:pt x="1530" y="3381"/>
                      <a:pt x="1545" y="3408"/>
                    </a:cubicBezTo>
                    <a:cubicBezTo>
                      <a:pt x="1546" y="3410"/>
                      <a:pt x="1547" y="3411"/>
                      <a:pt x="1549" y="3411"/>
                    </a:cubicBezTo>
                    <a:cubicBezTo>
                      <a:pt x="1553" y="3411"/>
                      <a:pt x="1558" y="3407"/>
                      <a:pt x="1556" y="3402"/>
                    </a:cubicBezTo>
                    <a:cubicBezTo>
                      <a:pt x="1442" y="3188"/>
                      <a:pt x="1330" y="2973"/>
                      <a:pt x="1222" y="2757"/>
                    </a:cubicBezTo>
                    <a:cubicBezTo>
                      <a:pt x="1113" y="2540"/>
                      <a:pt x="1006" y="2321"/>
                      <a:pt x="902" y="2101"/>
                    </a:cubicBezTo>
                    <a:cubicBezTo>
                      <a:pt x="799" y="1882"/>
                      <a:pt x="699" y="1662"/>
                      <a:pt x="602" y="1441"/>
                    </a:cubicBezTo>
                    <a:cubicBezTo>
                      <a:pt x="503" y="1216"/>
                      <a:pt x="407" y="991"/>
                      <a:pt x="314" y="765"/>
                    </a:cubicBezTo>
                    <a:cubicBezTo>
                      <a:pt x="222" y="541"/>
                      <a:pt x="133" y="315"/>
                      <a:pt x="47" y="89"/>
                    </a:cubicBezTo>
                    <a:cubicBezTo>
                      <a:pt x="36" y="61"/>
                      <a:pt x="26" y="33"/>
                      <a:pt x="14" y="5"/>
                    </a:cubicBezTo>
                    <a:cubicBezTo>
                      <a:pt x="13" y="2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135" name="Google Shape;1135;p9"/>
            <p:cNvGrpSpPr/>
            <p:nvPr/>
          </p:nvGrpSpPr>
          <p:grpSpPr>
            <a:xfrm>
              <a:off x="3971913" y="1483100"/>
              <a:ext cx="754650" cy="545275"/>
              <a:chOff x="3971913" y="1483100"/>
              <a:chExt cx="754650" cy="545275"/>
            </a:xfrm>
          </p:grpSpPr>
          <p:sp>
            <p:nvSpPr>
              <p:cNvPr id="1136" name="Google Shape;1136;p9"/>
              <p:cNvSpPr/>
              <p:nvPr/>
            </p:nvSpPr>
            <p:spPr>
              <a:xfrm rot="10800000">
                <a:off x="3971913" y="1483100"/>
                <a:ext cx="754650" cy="504125"/>
              </a:xfrm>
              <a:custGeom>
                <a:rect b="b" l="l" r="r" t="t"/>
                <a:pathLst>
                  <a:path extrusionOk="0" h="20165" w="30186">
                    <a:moveTo>
                      <a:pt x="3842" y="0"/>
                    </a:moveTo>
                    <a:cubicBezTo>
                      <a:pt x="1476" y="0"/>
                      <a:pt x="1" y="159"/>
                      <a:pt x="342" y="568"/>
                    </a:cubicBezTo>
                    <a:cubicBezTo>
                      <a:pt x="1205" y="1604"/>
                      <a:pt x="3242" y="3481"/>
                      <a:pt x="4260" y="4950"/>
                    </a:cubicBezTo>
                    <a:cubicBezTo>
                      <a:pt x="3732" y="7999"/>
                      <a:pt x="2405" y="16358"/>
                      <a:pt x="3490" y="17641"/>
                    </a:cubicBezTo>
                    <a:cubicBezTo>
                      <a:pt x="4338" y="18900"/>
                      <a:pt x="5280" y="19431"/>
                      <a:pt x="5280" y="19431"/>
                    </a:cubicBezTo>
                    <a:cubicBezTo>
                      <a:pt x="5685" y="19910"/>
                      <a:pt x="8153" y="20164"/>
                      <a:pt x="11386" y="20164"/>
                    </a:cubicBezTo>
                    <a:cubicBezTo>
                      <a:pt x="18781" y="20164"/>
                      <a:pt x="30185" y="18831"/>
                      <a:pt x="30101" y="15798"/>
                    </a:cubicBezTo>
                    <a:cubicBezTo>
                      <a:pt x="29980" y="11440"/>
                      <a:pt x="27353" y="2774"/>
                      <a:pt x="25181" y="1960"/>
                    </a:cubicBezTo>
                    <a:cubicBezTo>
                      <a:pt x="24945" y="1871"/>
                      <a:pt x="24586" y="1779"/>
                      <a:pt x="24127" y="1685"/>
                    </a:cubicBezTo>
                    <a:cubicBezTo>
                      <a:pt x="24066" y="1648"/>
                      <a:pt x="24009" y="1622"/>
                      <a:pt x="23952" y="1608"/>
                    </a:cubicBezTo>
                    <a:cubicBezTo>
                      <a:pt x="21691" y="1036"/>
                      <a:pt x="9873" y="0"/>
                      <a:pt x="3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37" name="Google Shape;1137;p9"/>
              <p:cNvSpPr/>
              <p:nvPr/>
            </p:nvSpPr>
            <p:spPr>
              <a:xfrm rot="10800000">
                <a:off x="3971913" y="1524250"/>
                <a:ext cx="754400" cy="503900"/>
              </a:xfrm>
              <a:custGeom>
                <a:rect b="b" l="l" r="r" t="t"/>
                <a:pathLst>
                  <a:path extrusionOk="0" h="20156" w="30176">
                    <a:moveTo>
                      <a:pt x="3897" y="0"/>
                    </a:moveTo>
                    <a:cubicBezTo>
                      <a:pt x="1493" y="0"/>
                      <a:pt x="0" y="161"/>
                      <a:pt x="333" y="560"/>
                    </a:cubicBezTo>
                    <a:cubicBezTo>
                      <a:pt x="1543" y="2013"/>
                      <a:pt x="5073" y="5127"/>
                      <a:pt x="4839" y="6439"/>
                    </a:cubicBezTo>
                    <a:cubicBezTo>
                      <a:pt x="4839" y="6439"/>
                      <a:pt x="4349" y="12656"/>
                      <a:pt x="4628" y="16545"/>
                    </a:cubicBezTo>
                    <a:lnTo>
                      <a:pt x="3481" y="17633"/>
                    </a:lnTo>
                    <a:cubicBezTo>
                      <a:pt x="4328" y="18891"/>
                      <a:pt x="5270" y="19422"/>
                      <a:pt x="5270" y="19422"/>
                    </a:cubicBezTo>
                    <a:cubicBezTo>
                      <a:pt x="5675" y="19901"/>
                      <a:pt x="8142" y="20156"/>
                      <a:pt x="11374" y="20156"/>
                    </a:cubicBezTo>
                    <a:cubicBezTo>
                      <a:pt x="18769" y="20156"/>
                      <a:pt x="30175" y="18823"/>
                      <a:pt x="30091" y="15790"/>
                    </a:cubicBezTo>
                    <a:cubicBezTo>
                      <a:pt x="29970" y="11431"/>
                      <a:pt x="27343" y="2766"/>
                      <a:pt x="25171" y="1951"/>
                    </a:cubicBezTo>
                    <a:cubicBezTo>
                      <a:pt x="22965" y="1124"/>
                      <a:pt x="10250" y="0"/>
                      <a:pt x="3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38" name="Google Shape;1138;p9"/>
              <p:cNvSpPr/>
              <p:nvPr/>
            </p:nvSpPr>
            <p:spPr>
              <a:xfrm rot="10800000">
                <a:off x="4059913" y="1912250"/>
                <a:ext cx="654250" cy="111425"/>
              </a:xfrm>
              <a:custGeom>
                <a:rect b="b" l="l" r="r" t="t"/>
                <a:pathLst>
                  <a:path extrusionOk="0" h="4457" w="26170">
                    <a:moveTo>
                      <a:pt x="3411" y="1"/>
                    </a:moveTo>
                    <a:cubicBezTo>
                      <a:pt x="725" y="1"/>
                      <a:pt x="131" y="203"/>
                      <a:pt x="0" y="286"/>
                    </a:cubicBezTo>
                    <a:cubicBezTo>
                      <a:pt x="314" y="660"/>
                      <a:pt x="790" y="1154"/>
                      <a:pt x="1295" y="1678"/>
                    </a:cubicBezTo>
                    <a:cubicBezTo>
                      <a:pt x="2179" y="2596"/>
                      <a:pt x="3128" y="3582"/>
                      <a:pt x="3771" y="4457"/>
                    </a:cubicBezTo>
                    <a:lnTo>
                      <a:pt x="26169" y="3715"/>
                    </a:lnTo>
                    <a:cubicBezTo>
                      <a:pt x="25641" y="2772"/>
                      <a:pt x="25110" y="2123"/>
                      <a:pt x="24622" y="1940"/>
                    </a:cubicBezTo>
                    <a:cubicBezTo>
                      <a:pt x="22496" y="1142"/>
                      <a:pt x="10007" y="1"/>
                      <a:pt x="3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39" name="Google Shape;1139;p9"/>
              <p:cNvSpPr/>
              <p:nvPr/>
            </p:nvSpPr>
            <p:spPr>
              <a:xfrm rot="10800000">
                <a:off x="4001063" y="1528725"/>
                <a:ext cx="632400" cy="312900"/>
              </a:xfrm>
              <a:custGeom>
                <a:rect b="b" l="l" r="r" t="t"/>
                <a:pathLst>
                  <a:path extrusionOk="0" h="12516" w="25296">
                    <a:moveTo>
                      <a:pt x="1233" y="1"/>
                    </a:moveTo>
                    <a:cubicBezTo>
                      <a:pt x="1110" y="1921"/>
                      <a:pt x="884" y="6170"/>
                      <a:pt x="1091" y="9071"/>
                    </a:cubicBezTo>
                    <a:lnTo>
                      <a:pt x="1098" y="9156"/>
                    </a:lnTo>
                    <a:lnTo>
                      <a:pt x="0" y="10196"/>
                    </a:lnTo>
                    <a:cubicBezTo>
                      <a:pt x="789" y="11312"/>
                      <a:pt x="1635" y="11801"/>
                      <a:pt x="1645" y="11806"/>
                    </a:cubicBezTo>
                    <a:lnTo>
                      <a:pt x="1673" y="11821"/>
                    </a:lnTo>
                    <a:lnTo>
                      <a:pt x="1693" y="11846"/>
                    </a:lnTo>
                    <a:cubicBezTo>
                      <a:pt x="1975" y="12179"/>
                      <a:pt x="3930" y="12515"/>
                      <a:pt x="7661" y="12515"/>
                    </a:cubicBezTo>
                    <a:lnTo>
                      <a:pt x="7662" y="12515"/>
                    </a:lnTo>
                    <a:cubicBezTo>
                      <a:pt x="13492" y="12515"/>
                      <a:pt x="22423" y="11625"/>
                      <a:pt x="25295" y="9656"/>
                    </a:cubicBezTo>
                    <a:lnTo>
                      <a:pt x="12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40" name="Google Shape;1140;p9"/>
              <p:cNvSpPr/>
              <p:nvPr/>
            </p:nvSpPr>
            <p:spPr>
              <a:xfrm rot="10800000">
                <a:off x="4016663" y="1569000"/>
                <a:ext cx="709900" cy="459375"/>
              </a:xfrm>
              <a:custGeom>
                <a:rect b="b" l="l" r="r" t="t"/>
                <a:pathLst>
                  <a:path extrusionOk="0" h="18375" w="28396">
                    <a:moveTo>
                      <a:pt x="3843" y="0"/>
                    </a:moveTo>
                    <a:cubicBezTo>
                      <a:pt x="1477" y="0"/>
                      <a:pt x="1" y="160"/>
                      <a:pt x="342" y="569"/>
                    </a:cubicBezTo>
                    <a:cubicBezTo>
                      <a:pt x="1553" y="2022"/>
                      <a:pt x="4692" y="2526"/>
                      <a:pt x="4459" y="3838"/>
                    </a:cubicBezTo>
                    <a:cubicBezTo>
                      <a:pt x="4459" y="3838"/>
                      <a:pt x="2159" y="16067"/>
                      <a:pt x="3491" y="17642"/>
                    </a:cubicBezTo>
                    <a:cubicBezTo>
                      <a:pt x="3896" y="18120"/>
                      <a:pt x="6362" y="18375"/>
                      <a:pt x="9594" y="18375"/>
                    </a:cubicBezTo>
                    <a:cubicBezTo>
                      <a:pt x="16989" y="18375"/>
                      <a:pt x="28395" y="17042"/>
                      <a:pt x="28312" y="14009"/>
                    </a:cubicBezTo>
                    <a:cubicBezTo>
                      <a:pt x="28190" y="9650"/>
                      <a:pt x="25370" y="1967"/>
                      <a:pt x="23952" y="1608"/>
                    </a:cubicBezTo>
                    <a:cubicBezTo>
                      <a:pt x="21691" y="1036"/>
                      <a:pt x="9874" y="0"/>
                      <a:pt x="3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41" name="Google Shape;1141;p9"/>
              <p:cNvSpPr/>
              <p:nvPr/>
            </p:nvSpPr>
            <p:spPr>
              <a:xfrm rot="10800000">
                <a:off x="4015738" y="1569575"/>
                <a:ext cx="631275" cy="400725"/>
              </a:xfrm>
              <a:custGeom>
                <a:rect b="b" l="l" r="r" t="t"/>
                <a:pathLst>
                  <a:path extrusionOk="0" h="16029" w="25251">
                    <a:moveTo>
                      <a:pt x="20469" y="0"/>
                    </a:moveTo>
                    <a:cubicBezTo>
                      <a:pt x="18355" y="0"/>
                      <a:pt x="18364" y="8663"/>
                      <a:pt x="12596" y="12041"/>
                    </a:cubicBezTo>
                    <a:cubicBezTo>
                      <a:pt x="11057" y="12942"/>
                      <a:pt x="9234" y="13393"/>
                      <a:pt x="7409" y="13393"/>
                    </a:cubicBezTo>
                    <a:cubicBezTo>
                      <a:pt x="5631" y="13393"/>
                      <a:pt x="3851" y="12966"/>
                      <a:pt x="2329" y="12112"/>
                    </a:cubicBezTo>
                    <a:cubicBezTo>
                      <a:pt x="1543" y="11672"/>
                      <a:pt x="828" y="11118"/>
                      <a:pt x="194" y="10473"/>
                    </a:cubicBezTo>
                    <a:lnTo>
                      <a:pt x="194" y="10473"/>
                    </a:lnTo>
                    <a:cubicBezTo>
                      <a:pt x="0" y="12765"/>
                      <a:pt x="2" y="14680"/>
                      <a:pt x="446" y="15202"/>
                    </a:cubicBezTo>
                    <a:cubicBezTo>
                      <a:pt x="966" y="15818"/>
                      <a:pt x="1720" y="16029"/>
                      <a:pt x="3218" y="16029"/>
                    </a:cubicBezTo>
                    <a:cubicBezTo>
                      <a:pt x="4034" y="16029"/>
                      <a:pt x="5071" y="15966"/>
                      <a:pt x="6412" y="15873"/>
                    </a:cubicBezTo>
                    <a:cubicBezTo>
                      <a:pt x="22927" y="14724"/>
                      <a:pt x="23936" y="13278"/>
                      <a:pt x="24422" y="12246"/>
                    </a:cubicBezTo>
                    <a:cubicBezTo>
                      <a:pt x="25251" y="10483"/>
                      <a:pt x="24547" y="8655"/>
                      <a:pt x="22935" y="4252"/>
                    </a:cubicBezTo>
                    <a:cubicBezTo>
                      <a:pt x="21936" y="1529"/>
                      <a:pt x="21402" y="67"/>
                      <a:pt x="20527" y="3"/>
                    </a:cubicBezTo>
                    <a:cubicBezTo>
                      <a:pt x="20508" y="1"/>
                      <a:pt x="20489" y="0"/>
                      <a:pt x="204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1142" name="Google Shape;1142;p9"/>
          <p:cNvGrpSpPr/>
          <p:nvPr/>
        </p:nvGrpSpPr>
        <p:grpSpPr>
          <a:xfrm rot="3677624">
            <a:off x="-870673" y="4093342"/>
            <a:ext cx="2534336" cy="1145628"/>
            <a:chOff x="3659150" y="4777100"/>
            <a:chExt cx="1317556" cy="610253"/>
          </a:xfrm>
        </p:grpSpPr>
        <p:sp>
          <p:nvSpPr>
            <p:cNvPr id="1143" name="Google Shape;1143;p9"/>
            <p:cNvSpPr/>
            <p:nvPr/>
          </p:nvSpPr>
          <p:spPr>
            <a:xfrm>
              <a:off x="3659150" y="4777100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4" name="Google Shape;1144;p9"/>
            <p:cNvSpPr/>
            <p:nvPr/>
          </p:nvSpPr>
          <p:spPr>
            <a:xfrm>
              <a:off x="3675285" y="4820111"/>
              <a:ext cx="1269197" cy="481266"/>
            </a:xfrm>
            <a:custGeom>
              <a:rect b="b" l="l" r="r" t="t"/>
              <a:pathLst>
                <a:path extrusionOk="0" h="10171" w="26823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3691326" y="4863170"/>
              <a:ext cx="1269245" cy="481219"/>
            </a:xfrm>
            <a:custGeom>
              <a:rect b="b" l="l" r="r" t="t"/>
              <a:pathLst>
                <a:path extrusionOk="0" h="10170" w="26824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3707461" y="4906181"/>
              <a:ext cx="1269245" cy="481172"/>
            </a:xfrm>
            <a:custGeom>
              <a:rect b="b" l="l" r="r" t="t"/>
              <a:pathLst>
                <a:path extrusionOk="0" h="10169" w="26824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147" name="Google Shape;1147;p9"/>
          <p:cNvSpPr/>
          <p:nvPr/>
        </p:nvSpPr>
        <p:spPr>
          <a:xfrm flipH="1">
            <a:off x="5200871" y="182725"/>
            <a:ext cx="1603007" cy="234078"/>
          </a:xfrm>
          <a:custGeom>
            <a:rect b="b" l="l" r="r" t="t"/>
            <a:pathLst>
              <a:path extrusionOk="0" h="4244" w="29065">
                <a:moveTo>
                  <a:pt x="17626" y="0"/>
                </a:moveTo>
                <a:cubicBezTo>
                  <a:pt x="17606" y="0"/>
                  <a:pt x="17586" y="1"/>
                  <a:pt x="17565" y="2"/>
                </a:cubicBezTo>
                <a:cubicBezTo>
                  <a:pt x="17066" y="29"/>
                  <a:pt x="16649" y="380"/>
                  <a:pt x="16275" y="716"/>
                </a:cubicBezTo>
                <a:lnTo>
                  <a:pt x="14289" y="2491"/>
                </a:lnTo>
                <a:cubicBezTo>
                  <a:pt x="14179" y="2274"/>
                  <a:pt x="14049" y="2071"/>
                  <a:pt x="13881" y="1896"/>
                </a:cubicBezTo>
                <a:cubicBezTo>
                  <a:pt x="13614" y="1620"/>
                  <a:pt x="13228" y="1434"/>
                  <a:pt x="12855" y="1434"/>
                </a:cubicBezTo>
                <a:cubicBezTo>
                  <a:pt x="12684" y="1434"/>
                  <a:pt x="12516" y="1473"/>
                  <a:pt x="12364" y="1561"/>
                </a:cubicBezTo>
                <a:cubicBezTo>
                  <a:pt x="12047" y="1743"/>
                  <a:pt x="11812" y="2114"/>
                  <a:pt x="11447" y="2125"/>
                </a:cubicBezTo>
                <a:cubicBezTo>
                  <a:pt x="11442" y="2125"/>
                  <a:pt x="11437" y="2125"/>
                  <a:pt x="11431" y="2125"/>
                </a:cubicBezTo>
                <a:cubicBezTo>
                  <a:pt x="11272" y="2125"/>
                  <a:pt x="11121" y="2053"/>
                  <a:pt x="10969" y="2002"/>
                </a:cubicBezTo>
                <a:cubicBezTo>
                  <a:pt x="10798" y="1945"/>
                  <a:pt x="10620" y="1919"/>
                  <a:pt x="10442" y="1919"/>
                </a:cubicBezTo>
                <a:cubicBezTo>
                  <a:pt x="9772" y="1919"/>
                  <a:pt x="9099" y="2297"/>
                  <a:pt x="8790" y="2900"/>
                </a:cubicBezTo>
                <a:cubicBezTo>
                  <a:pt x="8708" y="3061"/>
                  <a:pt x="8625" y="3256"/>
                  <a:pt x="8452" y="3301"/>
                </a:cubicBezTo>
                <a:cubicBezTo>
                  <a:pt x="8427" y="3307"/>
                  <a:pt x="8403" y="3310"/>
                  <a:pt x="8379" y="3310"/>
                </a:cubicBezTo>
                <a:cubicBezTo>
                  <a:pt x="8189" y="3310"/>
                  <a:pt x="8020" y="3131"/>
                  <a:pt x="7832" y="3062"/>
                </a:cubicBezTo>
                <a:cubicBezTo>
                  <a:pt x="7765" y="3039"/>
                  <a:pt x="7698" y="3029"/>
                  <a:pt x="7630" y="3029"/>
                </a:cubicBezTo>
                <a:cubicBezTo>
                  <a:pt x="7335" y="3029"/>
                  <a:pt x="7029" y="3215"/>
                  <a:pt x="6721" y="3215"/>
                </a:cubicBezTo>
                <a:cubicBezTo>
                  <a:pt x="6712" y="3215"/>
                  <a:pt x="6702" y="3215"/>
                  <a:pt x="6693" y="3215"/>
                </a:cubicBezTo>
                <a:cubicBezTo>
                  <a:pt x="6167" y="3195"/>
                  <a:pt x="5779" y="2616"/>
                  <a:pt x="5252" y="2616"/>
                </a:cubicBezTo>
                <a:cubicBezTo>
                  <a:pt x="5251" y="2616"/>
                  <a:pt x="5251" y="2616"/>
                  <a:pt x="5250" y="2616"/>
                </a:cubicBezTo>
                <a:cubicBezTo>
                  <a:pt x="4594" y="2618"/>
                  <a:pt x="4191" y="3505"/>
                  <a:pt x="3537" y="3505"/>
                </a:cubicBezTo>
                <a:cubicBezTo>
                  <a:pt x="3532" y="3505"/>
                  <a:pt x="3526" y="3505"/>
                  <a:pt x="3520" y="3505"/>
                </a:cubicBezTo>
                <a:cubicBezTo>
                  <a:pt x="3309" y="3500"/>
                  <a:pt x="3112" y="3397"/>
                  <a:pt x="2912" y="3329"/>
                </a:cubicBezTo>
                <a:cubicBezTo>
                  <a:pt x="2702" y="3258"/>
                  <a:pt x="2484" y="3226"/>
                  <a:pt x="2264" y="3226"/>
                </a:cubicBezTo>
                <a:cubicBezTo>
                  <a:pt x="1797" y="3226"/>
                  <a:pt x="1323" y="3371"/>
                  <a:pt x="908" y="3597"/>
                </a:cubicBezTo>
                <a:cubicBezTo>
                  <a:pt x="580" y="3775"/>
                  <a:pt x="283" y="3999"/>
                  <a:pt x="0" y="4243"/>
                </a:cubicBezTo>
                <a:lnTo>
                  <a:pt x="29064" y="4243"/>
                </a:lnTo>
                <a:cubicBezTo>
                  <a:pt x="28832" y="4050"/>
                  <a:pt x="28598" y="3855"/>
                  <a:pt x="28365" y="3661"/>
                </a:cubicBezTo>
                <a:cubicBezTo>
                  <a:pt x="28114" y="3452"/>
                  <a:pt x="27839" y="3234"/>
                  <a:pt x="27514" y="3215"/>
                </a:cubicBezTo>
                <a:cubicBezTo>
                  <a:pt x="27497" y="3214"/>
                  <a:pt x="27480" y="3213"/>
                  <a:pt x="27463" y="3213"/>
                </a:cubicBezTo>
                <a:cubicBezTo>
                  <a:pt x="27282" y="3213"/>
                  <a:pt x="27102" y="3268"/>
                  <a:pt x="26921" y="3275"/>
                </a:cubicBezTo>
                <a:cubicBezTo>
                  <a:pt x="26907" y="3276"/>
                  <a:pt x="26892" y="3276"/>
                  <a:pt x="26878" y="3276"/>
                </a:cubicBezTo>
                <a:cubicBezTo>
                  <a:pt x="26450" y="3276"/>
                  <a:pt x="26062" y="3026"/>
                  <a:pt x="25658" y="2876"/>
                </a:cubicBezTo>
                <a:cubicBezTo>
                  <a:pt x="25495" y="2816"/>
                  <a:pt x="25309" y="2778"/>
                  <a:pt x="25131" y="2778"/>
                </a:cubicBezTo>
                <a:cubicBezTo>
                  <a:pt x="24852" y="2778"/>
                  <a:pt x="24590" y="2869"/>
                  <a:pt x="24450" y="3102"/>
                </a:cubicBezTo>
                <a:cubicBezTo>
                  <a:pt x="24378" y="2666"/>
                  <a:pt x="23909" y="2457"/>
                  <a:pt x="23451" y="2457"/>
                </a:cubicBezTo>
                <a:cubicBezTo>
                  <a:pt x="23333" y="2457"/>
                  <a:pt x="23215" y="2471"/>
                  <a:pt x="23104" y="2499"/>
                </a:cubicBezTo>
                <a:cubicBezTo>
                  <a:pt x="22881" y="2554"/>
                  <a:pt x="22666" y="2644"/>
                  <a:pt x="22451" y="2731"/>
                </a:cubicBezTo>
                <a:cubicBezTo>
                  <a:pt x="22162" y="2345"/>
                  <a:pt x="21874" y="1958"/>
                  <a:pt x="21586" y="1571"/>
                </a:cubicBezTo>
                <a:cubicBezTo>
                  <a:pt x="21338" y="1239"/>
                  <a:pt x="20974" y="875"/>
                  <a:pt x="20601" y="875"/>
                </a:cubicBezTo>
                <a:cubicBezTo>
                  <a:pt x="20520" y="875"/>
                  <a:pt x="20438" y="892"/>
                  <a:pt x="20358" y="931"/>
                </a:cubicBezTo>
                <a:cubicBezTo>
                  <a:pt x="20097" y="1055"/>
                  <a:pt x="19889" y="1389"/>
                  <a:pt x="19632" y="1389"/>
                </a:cubicBezTo>
                <a:cubicBezTo>
                  <a:pt x="19599" y="1389"/>
                  <a:pt x="19564" y="1383"/>
                  <a:pt x="19529" y="1371"/>
                </a:cubicBezTo>
                <a:cubicBezTo>
                  <a:pt x="19426" y="1334"/>
                  <a:pt x="19353" y="1245"/>
                  <a:pt x="19285" y="1160"/>
                </a:cubicBezTo>
                <a:cubicBezTo>
                  <a:pt x="18850" y="610"/>
                  <a:pt x="18314" y="0"/>
                  <a:pt x="176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8" name="Google Shape;1148;p9"/>
          <p:cNvSpPr txBox="1"/>
          <p:nvPr>
            <p:ph idx="1" type="subTitle"/>
          </p:nvPr>
        </p:nvSpPr>
        <p:spPr>
          <a:xfrm>
            <a:off x="480060" y="1221366"/>
            <a:ext cx="5623740" cy="28108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Thông qua đọc và phân tích bài viết tham khảo, em thấy khi viết 1 bài văn nghị luận phản đối vấn đề trong đời sống cần đạt những yêu cầu gì?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eting to Promote Dialogue at the Company by Slidesgo">
  <a:themeElements>
    <a:clrScheme name="Simple Light">
      <a:dk1>
        <a:srgbClr val="191919"/>
      </a:dk1>
      <a:lt1>
        <a:srgbClr val="FFFFFF"/>
      </a:lt1>
      <a:dk2>
        <a:srgbClr val="F7E5BB"/>
      </a:dk2>
      <a:lt2>
        <a:srgbClr val="912A3C"/>
      </a:lt2>
      <a:accent1>
        <a:srgbClr val="845029"/>
      </a:accent1>
      <a:accent2>
        <a:srgbClr val="FCB814"/>
      </a:accent2>
      <a:accent3>
        <a:srgbClr val="B65969"/>
      </a:accent3>
      <a:accent4>
        <a:srgbClr val="4C6E8C"/>
      </a:accent4>
      <a:accent5>
        <a:srgbClr val="ADE1D7"/>
      </a:accent5>
      <a:accent6>
        <a:srgbClr val="2C8C64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