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256" r:id="rId2"/>
    <p:sldId id="260" r:id="rId3"/>
    <p:sldId id="261" r:id="rId4"/>
    <p:sldId id="265" r:id="rId5"/>
    <p:sldId id="268" r:id="rId6"/>
    <p:sldId id="295" r:id="rId7"/>
    <p:sldId id="296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6" r:id="rId16"/>
    <p:sldId id="307" r:id="rId17"/>
    <p:sldId id="305" r:id="rId18"/>
    <p:sldId id="308" r:id="rId19"/>
    <p:sldId id="311" r:id="rId20"/>
    <p:sldId id="263" r:id="rId21"/>
    <p:sldId id="309" r:id="rId22"/>
    <p:sldId id="310" r:id="rId23"/>
  </p:sldIdLst>
  <p:sldSz cx="9144000" cy="5143500" type="screen16x9"/>
  <p:notesSz cx="6858000" cy="9144000"/>
  <p:embeddedFontLst>
    <p:embeddedFont>
      <p:font typeface="Barlow" panose="020B0604020202020204" charset="0"/>
      <p:regular r:id="rId25"/>
      <p:bold r:id="rId26"/>
      <p:italic r:id="rId27"/>
      <p:boldItalic r:id="rId28"/>
    </p:embeddedFont>
    <p:embeddedFont>
      <p:font typeface="Bebas Neue" panose="020B0604020202020204" charset="0"/>
      <p:regular r:id="rId29"/>
    </p:embeddedFont>
    <p:embeddedFont>
      <p:font typeface="Amatic SC" panose="020B0604020202020204" charset="-79"/>
      <p:regular r:id="rId3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Assistant" panose="020B0604020202020204" charset="-79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66A9F8-2F7B-45BA-844D-4382E4A59FEC}">
  <a:tblStyle styleId="{AE66A9F8-2F7B-45BA-844D-4382E4A59F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E68024-FA69-4B08-B141-8D4EC9DFAD6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Google Shape;3907;g131de7782b3_0_1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8" name="Google Shape;3908;g131de7782b3_0_1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9" name="Google Shape;4049;g131de7782b3_0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0" name="Google Shape;4050;g131de7782b3_0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5" name="Google Shape;41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6" name="Google Shape;41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g126616eb85d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8" name="Google Shape;4338;g126616eb85d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6" name="Google Shape;448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7" name="Google Shape;448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8" name="Google Shape;430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9" name="Google Shape;430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0900" y="1678725"/>
            <a:ext cx="3232800" cy="20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fa Slab One"/>
              <a:buNone/>
              <a:defRPr sz="8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27325" y="3722025"/>
            <a:ext cx="39132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7081387" y="3959692"/>
            <a:ext cx="2096038" cy="1183807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6100" y="0"/>
            <a:ext cx="2310427" cy="13048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6875000">
            <a:off x="840084" y="-592238"/>
            <a:ext cx="977065" cy="1933722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9542020">
            <a:off x="-614065" y="-47592"/>
            <a:ext cx="1775653" cy="1910058"/>
            <a:chOff x="7605975" y="3020775"/>
            <a:chExt cx="2008100" cy="2160100"/>
          </a:xfrm>
        </p:grpSpPr>
        <p:sp>
          <p:nvSpPr>
            <p:cNvPr id="15" name="Google Shape;15;p2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" name="Google Shape;117;p2"/>
          <p:cNvGrpSpPr/>
          <p:nvPr/>
        </p:nvGrpSpPr>
        <p:grpSpPr>
          <a:xfrm rot="856379">
            <a:off x="7589840" y="3160832"/>
            <a:ext cx="2422020" cy="2422020"/>
            <a:chOff x="-3943680" y="438633"/>
            <a:chExt cx="2947334" cy="2947334"/>
          </a:xfrm>
        </p:grpSpPr>
        <p:sp>
          <p:nvSpPr>
            <p:cNvPr id="118" name="Google Shape;118;p2"/>
            <p:cNvSpPr/>
            <p:nvPr/>
          </p:nvSpPr>
          <p:spPr>
            <a:xfrm rot="-2700000">
              <a:off x="-3474054" y="832260"/>
              <a:ext cx="2008081" cy="2160079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2"/>
            <p:cNvGrpSpPr/>
            <p:nvPr/>
          </p:nvGrpSpPr>
          <p:grpSpPr>
            <a:xfrm rot="-2700000">
              <a:off x="-3443681" y="961275"/>
              <a:ext cx="1764408" cy="1795808"/>
              <a:chOff x="3782300" y="2371600"/>
              <a:chExt cx="1764425" cy="1795825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" name="Google Shape;220;p2"/>
          <p:cNvGrpSpPr/>
          <p:nvPr/>
        </p:nvGrpSpPr>
        <p:grpSpPr>
          <a:xfrm rot="5221032">
            <a:off x="-373826" y="3510322"/>
            <a:ext cx="1534942" cy="740627"/>
            <a:chOff x="5867000" y="376300"/>
            <a:chExt cx="1185050" cy="571800"/>
          </a:xfrm>
        </p:grpSpPr>
        <p:sp>
          <p:nvSpPr>
            <p:cNvPr id="221" name="Google Shape;221;p2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3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Google Shape;3093;p29"/>
          <p:cNvSpPr/>
          <p:nvPr/>
        </p:nvSpPr>
        <p:spPr>
          <a:xfrm rot="-7953150" flipH="1">
            <a:off x="7509620" y="6529"/>
            <a:ext cx="737630" cy="1459529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29"/>
          <p:cNvSpPr/>
          <p:nvPr/>
        </p:nvSpPr>
        <p:spPr>
          <a:xfrm rot="5400000">
            <a:off x="7852638" y="231042"/>
            <a:ext cx="1677478" cy="1215392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5" name="Google Shape;3095;p29"/>
          <p:cNvGrpSpPr/>
          <p:nvPr/>
        </p:nvGrpSpPr>
        <p:grpSpPr>
          <a:xfrm rot="-4216093">
            <a:off x="7896041" y="654807"/>
            <a:ext cx="1534939" cy="740626"/>
            <a:chOff x="5867000" y="376300"/>
            <a:chExt cx="1185050" cy="571800"/>
          </a:xfrm>
        </p:grpSpPr>
        <p:sp>
          <p:nvSpPr>
            <p:cNvPr id="3096" name="Google Shape;3096;p29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9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9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9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9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9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9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9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9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9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9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9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9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9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9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9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9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9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9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9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6" name="Google Shape;3116;p29"/>
          <p:cNvGrpSpPr/>
          <p:nvPr/>
        </p:nvGrpSpPr>
        <p:grpSpPr>
          <a:xfrm rot="5400000" flipH="1">
            <a:off x="-260763" y="1447143"/>
            <a:ext cx="1313983" cy="634012"/>
            <a:chOff x="5867000" y="376300"/>
            <a:chExt cx="1185050" cy="571800"/>
          </a:xfrm>
        </p:grpSpPr>
        <p:sp>
          <p:nvSpPr>
            <p:cNvPr id="3117" name="Google Shape;3117;p29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9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9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9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9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9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9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9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9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9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9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9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9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9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9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9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9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9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9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9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7" name="Google Shape;3137;p29"/>
          <p:cNvSpPr txBox="1">
            <a:spLocks noGrp="1"/>
          </p:cNvSpPr>
          <p:nvPr>
            <p:ph type="title"/>
          </p:nvPr>
        </p:nvSpPr>
        <p:spPr>
          <a:xfrm>
            <a:off x="713225" y="53965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32"/>
          <p:cNvGrpSpPr/>
          <p:nvPr/>
        </p:nvGrpSpPr>
        <p:grpSpPr>
          <a:xfrm rot="-5400000">
            <a:off x="7525222" y="881985"/>
            <a:ext cx="2393537" cy="1369366"/>
            <a:chOff x="3056725" y="4037725"/>
            <a:chExt cx="1724450" cy="986575"/>
          </a:xfrm>
        </p:grpSpPr>
        <p:sp>
          <p:nvSpPr>
            <p:cNvPr id="3401" name="Google Shape;3401;p32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2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2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2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2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2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2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2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2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2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2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2" name="Google Shape;3412;p32"/>
          <p:cNvSpPr/>
          <p:nvPr/>
        </p:nvSpPr>
        <p:spPr>
          <a:xfrm flipH="1">
            <a:off x="7145026" y="-10273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3" name="Google Shape;3413;p32"/>
          <p:cNvSpPr/>
          <p:nvPr/>
        </p:nvSpPr>
        <p:spPr>
          <a:xfrm rot="10800000" flipH="1">
            <a:off x="-43599" y="4044365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4" name="Google Shape;3414;p32"/>
          <p:cNvSpPr/>
          <p:nvPr/>
        </p:nvSpPr>
        <p:spPr>
          <a:xfrm rot="2304941" flipH="1">
            <a:off x="137545" y="3543383"/>
            <a:ext cx="747658" cy="1479824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5" name="Google Shape;3415;p32"/>
          <p:cNvGrpSpPr/>
          <p:nvPr/>
        </p:nvGrpSpPr>
        <p:grpSpPr>
          <a:xfrm rot="-5400000" flipH="1">
            <a:off x="8121766" y="499786"/>
            <a:ext cx="1200456" cy="579233"/>
            <a:chOff x="5867000" y="376300"/>
            <a:chExt cx="1185050" cy="571800"/>
          </a:xfrm>
        </p:grpSpPr>
        <p:sp>
          <p:nvSpPr>
            <p:cNvPr id="3416" name="Google Shape;3416;p32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2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2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2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2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2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2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2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2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2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2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2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2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2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2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2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2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2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2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2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6" name="Google Shape;3436;p32"/>
          <p:cNvSpPr/>
          <p:nvPr/>
        </p:nvSpPr>
        <p:spPr>
          <a:xfrm>
            <a:off x="-43594" y="-10275"/>
            <a:ext cx="2944568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7" name="Google Shape;3437;p32"/>
          <p:cNvGrpSpPr/>
          <p:nvPr/>
        </p:nvGrpSpPr>
        <p:grpSpPr>
          <a:xfrm rot="-5400000" flipH="1">
            <a:off x="-176609" y="730586"/>
            <a:ext cx="1200456" cy="579233"/>
            <a:chOff x="5867000" y="376300"/>
            <a:chExt cx="1185050" cy="571800"/>
          </a:xfrm>
        </p:grpSpPr>
        <p:sp>
          <p:nvSpPr>
            <p:cNvPr id="3438" name="Google Shape;3438;p32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2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2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2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2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2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2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2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2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2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2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2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2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2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2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2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2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2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2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2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9" name="Google Shape;3459;p33"/>
          <p:cNvGrpSpPr/>
          <p:nvPr/>
        </p:nvGrpSpPr>
        <p:grpSpPr>
          <a:xfrm rot="5400000">
            <a:off x="-694831" y="3056227"/>
            <a:ext cx="2393537" cy="1369366"/>
            <a:chOff x="3056725" y="4037725"/>
            <a:chExt cx="1724450" cy="986575"/>
          </a:xfrm>
        </p:grpSpPr>
        <p:sp>
          <p:nvSpPr>
            <p:cNvPr id="3460" name="Google Shape;3460;p33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3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3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3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3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3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3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3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3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3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3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1" name="Google Shape;3471;p33"/>
          <p:cNvSpPr/>
          <p:nvPr/>
        </p:nvSpPr>
        <p:spPr>
          <a:xfrm rot="10800000" flipH="1">
            <a:off x="-60198" y="4218310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2" name="Google Shape;3472;p33"/>
          <p:cNvGrpSpPr/>
          <p:nvPr/>
        </p:nvGrpSpPr>
        <p:grpSpPr>
          <a:xfrm rot="-9797916" flipH="1">
            <a:off x="7665025" y="523096"/>
            <a:ext cx="1536555" cy="1652862"/>
            <a:chOff x="7605975" y="3020775"/>
            <a:chExt cx="2008100" cy="2160100"/>
          </a:xfrm>
        </p:grpSpPr>
        <p:sp>
          <p:nvSpPr>
            <p:cNvPr id="3473" name="Google Shape;3473;p33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4" name="Google Shape;3474;p33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3475" name="Google Shape;3475;p33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33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33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33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33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33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33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33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33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33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33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3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3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3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33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33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3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3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3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3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3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3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3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3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3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3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3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3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3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3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3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3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3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3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3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3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33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33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33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33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33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33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33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33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33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33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33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33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33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33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33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33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33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33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33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33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33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33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33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33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33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33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33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33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33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33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33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33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33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33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33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33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33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33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33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33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33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33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33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33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33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33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33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33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33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33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33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33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33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33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33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33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33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33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33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33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33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33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33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33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75" name="Google Shape;3575;p33"/>
          <p:cNvSpPr/>
          <p:nvPr/>
        </p:nvSpPr>
        <p:spPr>
          <a:xfrm flipH="1">
            <a:off x="7268552" y="-75377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6" name="Google Shape;3576;p33"/>
          <p:cNvSpPr/>
          <p:nvPr/>
        </p:nvSpPr>
        <p:spPr>
          <a:xfrm rot="-8495059" flipH="1">
            <a:off x="7530925" y="-177230"/>
            <a:ext cx="747658" cy="1479824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7" name="Google Shape;3577;p33"/>
          <p:cNvGrpSpPr/>
          <p:nvPr/>
        </p:nvGrpSpPr>
        <p:grpSpPr>
          <a:xfrm rot="5400000" flipH="1">
            <a:off x="-98293" y="4228558"/>
            <a:ext cx="1200456" cy="579233"/>
            <a:chOff x="5867000" y="376300"/>
            <a:chExt cx="1185050" cy="571800"/>
          </a:xfrm>
        </p:grpSpPr>
        <p:sp>
          <p:nvSpPr>
            <p:cNvPr id="3578" name="Google Shape;3578;p33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3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3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3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3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3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3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3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3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3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3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3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3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3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3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3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3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3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3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3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9" name="Google Shape;3599;p34"/>
          <p:cNvGrpSpPr/>
          <p:nvPr/>
        </p:nvGrpSpPr>
        <p:grpSpPr>
          <a:xfrm>
            <a:off x="6873994" y="3816427"/>
            <a:ext cx="2393537" cy="1369366"/>
            <a:chOff x="3056725" y="4037725"/>
            <a:chExt cx="1724450" cy="986575"/>
          </a:xfrm>
        </p:grpSpPr>
        <p:sp>
          <p:nvSpPr>
            <p:cNvPr id="3600" name="Google Shape;3600;p34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4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4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4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4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4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4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4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4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4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4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1" name="Google Shape;3611;p34"/>
          <p:cNvSpPr/>
          <p:nvPr/>
        </p:nvSpPr>
        <p:spPr>
          <a:xfrm>
            <a:off x="-60198" y="-3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2" name="Google Shape;3612;p34"/>
          <p:cNvGrpSpPr/>
          <p:nvPr/>
        </p:nvGrpSpPr>
        <p:grpSpPr>
          <a:xfrm rot="1002084" flipH="1">
            <a:off x="-110730" y="3002930"/>
            <a:ext cx="1536555" cy="1652862"/>
            <a:chOff x="7605975" y="3020775"/>
            <a:chExt cx="2008100" cy="2160100"/>
          </a:xfrm>
        </p:grpSpPr>
        <p:sp>
          <p:nvSpPr>
            <p:cNvPr id="3613" name="Google Shape;3613;p34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4" name="Google Shape;3614;p34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3615" name="Google Shape;3615;p34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34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34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34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34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34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34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34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34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34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34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34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34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34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34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34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34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34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34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34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34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34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34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34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34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34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34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34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34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34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34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34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34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34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34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34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34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34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34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34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34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34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34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34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34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34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34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34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34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34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34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34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34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34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34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34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34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34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34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34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34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34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34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34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34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34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34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34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34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34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34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34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34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34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34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34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34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34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34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34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34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34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34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34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34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34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34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34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34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34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34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34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34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34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34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34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34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34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34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34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5" name="Google Shape;3715;p34"/>
          <p:cNvSpPr/>
          <p:nvPr/>
        </p:nvSpPr>
        <p:spPr>
          <a:xfrm rot="10800000" flipH="1">
            <a:off x="-176677" y="4154725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6" name="Google Shape;3716;p34"/>
          <p:cNvSpPr/>
          <p:nvPr/>
        </p:nvSpPr>
        <p:spPr>
          <a:xfrm rot="2304941" flipH="1">
            <a:off x="812267" y="3876294"/>
            <a:ext cx="747658" cy="1479824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7" name="Google Shape;3717;p34"/>
          <p:cNvGrpSpPr/>
          <p:nvPr/>
        </p:nvGrpSpPr>
        <p:grpSpPr>
          <a:xfrm rot="5400000">
            <a:off x="-98293" y="510056"/>
            <a:ext cx="1200456" cy="579233"/>
            <a:chOff x="5867000" y="376300"/>
            <a:chExt cx="1185050" cy="571800"/>
          </a:xfrm>
        </p:grpSpPr>
        <p:sp>
          <p:nvSpPr>
            <p:cNvPr id="3718" name="Google Shape;3718;p34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4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4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4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4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4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4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4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4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4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4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4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4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4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4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4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4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4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4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4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8" name="Google Shape;3738;p34"/>
          <p:cNvSpPr/>
          <p:nvPr/>
        </p:nvSpPr>
        <p:spPr>
          <a:xfrm rot="10800000">
            <a:off x="7145127" y="4092060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9" name="Google Shape;3739;p34"/>
          <p:cNvGrpSpPr/>
          <p:nvPr/>
        </p:nvGrpSpPr>
        <p:grpSpPr>
          <a:xfrm rot="-5400000">
            <a:off x="7981742" y="4127033"/>
            <a:ext cx="1200456" cy="579233"/>
            <a:chOff x="5867000" y="376300"/>
            <a:chExt cx="1185050" cy="571800"/>
          </a:xfrm>
        </p:grpSpPr>
        <p:sp>
          <p:nvSpPr>
            <p:cNvPr id="3740" name="Google Shape;3740;p34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4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4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4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4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4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4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4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4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4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4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4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4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4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4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4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4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4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4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4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1" name="Google Shape;3761;p35"/>
          <p:cNvGrpSpPr/>
          <p:nvPr/>
        </p:nvGrpSpPr>
        <p:grpSpPr>
          <a:xfrm>
            <a:off x="-240878" y="3821172"/>
            <a:ext cx="2393537" cy="1369366"/>
            <a:chOff x="3056725" y="4037725"/>
            <a:chExt cx="1724450" cy="986575"/>
          </a:xfrm>
        </p:grpSpPr>
        <p:sp>
          <p:nvSpPr>
            <p:cNvPr id="3762" name="Google Shape;3762;p35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5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5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5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5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5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5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5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5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5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5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3" name="Google Shape;3773;p35"/>
          <p:cNvSpPr/>
          <p:nvPr/>
        </p:nvSpPr>
        <p:spPr>
          <a:xfrm flipH="1">
            <a:off x="6199431" y="-10275"/>
            <a:ext cx="2944568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4" name="Google Shape;3774;p35"/>
          <p:cNvGrpSpPr/>
          <p:nvPr/>
        </p:nvGrpSpPr>
        <p:grpSpPr>
          <a:xfrm rot="10800000" flipH="1">
            <a:off x="7746010" y="-37053"/>
            <a:ext cx="1536598" cy="1652909"/>
            <a:chOff x="7605975" y="3020775"/>
            <a:chExt cx="2008100" cy="2160100"/>
          </a:xfrm>
        </p:grpSpPr>
        <p:sp>
          <p:nvSpPr>
            <p:cNvPr id="3775" name="Google Shape;3775;p35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6" name="Google Shape;3776;p35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3777" name="Google Shape;3777;p35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35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35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35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35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35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5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5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5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35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35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5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5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5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5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35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35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35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5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5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5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35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35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5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5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5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5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35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35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5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5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5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5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35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35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5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5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5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5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35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35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5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5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5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5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35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35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5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5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5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5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35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35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5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5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5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5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35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35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5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5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5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5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35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35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5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5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5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5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35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35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5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5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5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5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35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35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5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5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5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5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35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35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5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5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5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5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35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35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35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35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35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35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35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35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35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35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35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35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35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77" name="Google Shape;3877;p35"/>
          <p:cNvSpPr/>
          <p:nvPr/>
        </p:nvSpPr>
        <p:spPr>
          <a:xfrm rot="10800000" flipH="1">
            <a:off x="-43599" y="4044365"/>
            <a:ext cx="1998976" cy="109954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5"/>
          <p:cNvSpPr/>
          <p:nvPr/>
        </p:nvSpPr>
        <p:spPr>
          <a:xfrm rot="2304941" flipH="1">
            <a:off x="285920" y="3362033"/>
            <a:ext cx="747658" cy="1479824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9" name="Google Shape;3879;p35"/>
          <p:cNvGrpSpPr/>
          <p:nvPr/>
        </p:nvGrpSpPr>
        <p:grpSpPr>
          <a:xfrm rot="-5400000" flipH="1">
            <a:off x="8121766" y="499786"/>
            <a:ext cx="1200456" cy="579233"/>
            <a:chOff x="5867000" y="376300"/>
            <a:chExt cx="1185050" cy="571800"/>
          </a:xfrm>
        </p:grpSpPr>
        <p:sp>
          <p:nvSpPr>
            <p:cNvPr id="3880" name="Google Shape;3880;p35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5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5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5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5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5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5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5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5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5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5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5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5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5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5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5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5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5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5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5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>
            <a:off x="1197550" y="2074550"/>
            <a:ext cx="2622600" cy="11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>
            <a:off x="1197553" y="972413"/>
            <a:ext cx="14298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>
            <a:off x="1197553" y="3505100"/>
            <a:ext cx="26226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"/>
          <p:cNvSpPr/>
          <p:nvPr/>
        </p:nvSpPr>
        <p:spPr>
          <a:xfrm rot="944263">
            <a:off x="7999316" y="781718"/>
            <a:ext cx="977017" cy="1933819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-1" y="12275"/>
            <a:ext cx="3423976" cy="1199712"/>
          </a:xfrm>
          <a:custGeom>
            <a:avLst/>
            <a:gdLst/>
            <a:ahLst/>
            <a:cxnLst/>
            <a:rect l="l" t="t" r="r" b="b"/>
            <a:pathLst>
              <a:path w="73932" h="41915" extrusionOk="0">
                <a:moveTo>
                  <a:pt x="0" y="0"/>
                </a:moveTo>
                <a:cubicBezTo>
                  <a:pt x="0" y="3127"/>
                  <a:pt x="708" y="6528"/>
                  <a:pt x="1301" y="8491"/>
                </a:cubicBezTo>
                <a:cubicBezTo>
                  <a:pt x="2990" y="14243"/>
                  <a:pt x="7259" y="19424"/>
                  <a:pt x="12965" y="21250"/>
                </a:cubicBezTo>
                <a:cubicBezTo>
                  <a:pt x="14933" y="21876"/>
                  <a:pt x="16977" y="22095"/>
                  <a:pt x="19059" y="22095"/>
                </a:cubicBezTo>
                <a:cubicBezTo>
                  <a:pt x="23914" y="22095"/>
                  <a:pt x="28970" y="20904"/>
                  <a:pt x="33721" y="20904"/>
                </a:cubicBezTo>
                <a:cubicBezTo>
                  <a:pt x="36668" y="20904"/>
                  <a:pt x="39498" y="21362"/>
                  <a:pt x="42090" y="22848"/>
                </a:cubicBezTo>
                <a:cubicBezTo>
                  <a:pt x="47386" y="25861"/>
                  <a:pt x="49782" y="32206"/>
                  <a:pt x="54233" y="36315"/>
                </a:cubicBezTo>
                <a:cubicBezTo>
                  <a:pt x="58472" y="40225"/>
                  <a:pt x="64381" y="41915"/>
                  <a:pt x="70149" y="41915"/>
                </a:cubicBezTo>
                <a:cubicBezTo>
                  <a:pt x="70375" y="41915"/>
                  <a:pt x="70601" y="41912"/>
                  <a:pt x="70827" y="41907"/>
                </a:cubicBezTo>
                <a:cubicBezTo>
                  <a:pt x="71854" y="41907"/>
                  <a:pt x="72904" y="41816"/>
                  <a:pt x="73931" y="41679"/>
                </a:cubicBezTo>
                <a:lnTo>
                  <a:pt x="739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rot="10800000">
            <a:off x="11" y="4136460"/>
            <a:ext cx="2587066" cy="1047665"/>
          </a:xfrm>
          <a:custGeom>
            <a:avLst/>
            <a:gdLst/>
            <a:ahLst/>
            <a:cxnLst/>
            <a:rect l="l" t="t" r="r" b="b"/>
            <a:pathLst>
              <a:path w="73932" h="41915" extrusionOk="0">
                <a:moveTo>
                  <a:pt x="0" y="0"/>
                </a:moveTo>
                <a:cubicBezTo>
                  <a:pt x="0" y="3127"/>
                  <a:pt x="708" y="6528"/>
                  <a:pt x="1301" y="8491"/>
                </a:cubicBezTo>
                <a:cubicBezTo>
                  <a:pt x="2990" y="14243"/>
                  <a:pt x="7259" y="19424"/>
                  <a:pt x="12965" y="21250"/>
                </a:cubicBezTo>
                <a:cubicBezTo>
                  <a:pt x="14933" y="21876"/>
                  <a:pt x="16977" y="22095"/>
                  <a:pt x="19059" y="22095"/>
                </a:cubicBezTo>
                <a:cubicBezTo>
                  <a:pt x="23914" y="22095"/>
                  <a:pt x="28970" y="20904"/>
                  <a:pt x="33721" y="20904"/>
                </a:cubicBezTo>
                <a:cubicBezTo>
                  <a:pt x="36668" y="20904"/>
                  <a:pt x="39498" y="21362"/>
                  <a:pt x="42090" y="22848"/>
                </a:cubicBezTo>
                <a:cubicBezTo>
                  <a:pt x="47386" y="25861"/>
                  <a:pt x="49782" y="32206"/>
                  <a:pt x="54233" y="36315"/>
                </a:cubicBezTo>
                <a:cubicBezTo>
                  <a:pt x="58472" y="40225"/>
                  <a:pt x="64381" y="41915"/>
                  <a:pt x="70149" y="41915"/>
                </a:cubicBezTo>
                <a:cubicBezTo>
                  <a:pt x="70375" y="41915"/>
                  <a:pt x="70601" y="41912"/>
                  <a:pt x="70827" y="41907"/>
                </a:cubicBezTo>
                <a:cubicBezTo>
                  <a:pt x="71854" y="41907"/>
                  <a:pt x="72904" y="41816"/>
                  <a:pt x="73931" y="41679"/>
                </a:cubicBezTo>
                <a:lnTo>
                  <a:pt x="73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3"/>
          <p:cNvGrpSpPr/>
          <p:nvPr/>
        </p:nvGrpSpPr>
        <p:grpSpPr>
          <a:xfrm rot="5400000">
            <a:off x="-249866" y="3135778"/>
            <a:ext cx="1252124" cy="604221"/>
            <a:chOff x="5867000" y="376300"/>
            <a:chExt cx="1185050" cy="571800"/>
          </a:xfrm>
        </p:grpSpPr>
        <p:sp>
          <p:nvSpPr>
            <p:cNvPr id="249" name="Google Shape;249;p3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"/>
          <p:cNvGrpSpPr/>
          <p:nvPr/>
        </p:nvGrpSpPr>
        <p:grpSpPr>
          <a:xfrm>
            <a:off x="2670884" y="81241"/>
            <a:ext cx="1252124" cy="604221"/>
            <a:chOff x="5867000" y="376300"/>
            <a:chExt cx="1185050" cy="571800"/>
          </a:xfrm>
        </p:grpSpPr>
        <p:sp>
          <p:nvSpPr>
            <p:cNvPr id="270" name="Google Shape;270;p3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3"/>
          <p:cNvSpPr/>
          <p:nvPr/>
        </p:nvSpPr>
        <p:spPr>
          <a:xfrm rot="-10500498" flipH="1">
            <a:off x="-132789" y="-44177"/>
            <a:ext cx="977059" cy="1933981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355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"/>
          <p:cNvSpPr/>
          <p:nvPr/>
        </p:nvSpPr>
        <p:spPr>
          <a:xfrm rot="-5400000">
            <a:off x="-395038" y="3725848"/>
            <a:ext cx="1700807" cy="1232294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6"/>
          <p:cNvGrpSpPr/>
          <p:nvPr/>
        </p:nvGrpSpPr>
        <p:grpSpPr>
          <a:xfrm rot="4368319" flipH="1">
            <a:off x="-738035" y="4109206"/>
            <a:ext cx="1745921" cy="998735"/>
            <a:chOff x="3056725" y="4037725"/>
            <a:chExt cx="1724450" cy="986575"/>
          </a:xfrm>
        </p:grpSpPr>
        <p:sp>
          <p:nvSpPr>
            <p:cNvPr id="361" name="Google Shape;361;p6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6"/>
          <p:cNvSpPr/>
          <p:nvPr/>
        </p:nvSpPr>
        <p:spPr>
          <a:xfrm flipH="1">
            <a:off x="7446093" y="-32308"/>
            <a:ext cx="1700807" cy="1232294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6"/>
          <p:cNvGrpSpPr/>
          <p:nvPr/>
        </p:nvGrpSpPr>
        <p:grpSpPr>
          <a:xfrm rot="-9768319">
            <a:off x="7697615" y="-194631"/>
            <a:ext cx="1745921" cy="998735"/>
            <a:chOff x="3056725" y="4037725"/>
            <a:chExt cx="1724450" cy="986575"/>
          </a:xfrm>
        </p:grpSpPr>
        <p:sp>
          <p:nvSpPr>
            <p:cNvPr id="374" name="Google Shape;374;p6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6"/>
          <p:cNvSpPr/>
          <p:nvPr/>
        </p:nvSpPr>
        <p:spPr>
          <a:xfrm rot="-10496664">
            <a:off x="8399310" y="-253970"/>
            <a:ext cx="896231" cy="1773641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6"/>
          <p:cNvGrpSpPr/>
          <p:nvPr/>
        </p:nvGrpSpPr>
        <p:grpSpPr>
          <a:xfrm rot="5745026">
            <a:off x="-117567" y="3082483"/>
            <a:ext cx="1051453" cy="507338"/>
            <a:chOff x="5867000" y="376300"/>
            <a:chExt cx="1185050" cy="571800"/>
          </a:xfrm>
        </p:grpSpPr>
        <p:sp>
          <p:nvSpPr>
            <p:cNvPr id="387" name="Google Shape;387;p6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8"/>
          <p:cNvGrpSpPr/>
          <p:nvPr/>
        </p:nvGrpSpPr>
        <p:grpSpPr>
          <a:xfrm rot="-9797848" flipH="1">
            <a:off x="7113781" y="782500"/>
            <a:ext cx="2008080" cy="2160078"/>
            <a:chOff x="7605975" y="3020775"/>
            <a:chExt cx="2008100" cy="2160100"/>
          </a:xfrm>
        </p:grpSpPr>
        <p:sp>
          <p:nvSpPr>
            <p:cNvPr id="470" name="Google Shape;470;p8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8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472" name="Google Shape;472;p8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8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2" name="Google Shape;572;p8"/>
          <p:cNvSpPr/>
          <p:nvPr/>
        </p:nvSpPr>
        <p:spPr>
          <a:xfrm flipH="1">
            <a:off x="6595909" y="0"/>
            <a:ext cx="2544228" cy="1436978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"/>
          <p:cNvSpPr/>
          <p:nvPr/>
        </p:nvSpPr>
        <p:spPr>
          <a:xfrm rot="-8495475" flipH="1">
            <a:off x="6938745" y="-132995"/>
            <a:ext cx="977068" cy="1933751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8"/>
          <p:cNvGrpSpPr/>
          <p:nvPr/>
        </p:nvGrpSpPr>
        <p:grpSpPr>
          <a:xfrm rot="1002152" flipH="1">
            <a:off x="-14224" y="2445134"/>
            <a:ext cx="2008080" cy="2160078"/>
            <a:chOff x="7605975" y="3020775"/>
            <a:chExt cx="2008100" cy="2160100"/>
          </a:xfrm>
        </p:grpSpPr>
        <p:sp>
          <p:nvSpPr>
            <p:cNvPr id="575" name="Google Shape;575;p8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8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577" name="Google Shape;577;p8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8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8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8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8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8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8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8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8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8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8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8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8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8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8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8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8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8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8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8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8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8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8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8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8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8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8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8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8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7" name="Google Shape;677;p8"/>
          <p:cNvSpPr/>
          <p:nvPr/>
        </p:nvSpPr>
        <p:spPr>
          <a:xfrm rot="10800000" flipH="1">
            <a:off x="-49011" y="3821022"/>
            <a:ext cx="2077647" cy="1330503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"/>
          <p:cNvSpPr/>
          <p:nvPr/>
        </p:nvSpPr>
        <p:spPr>
          <a:xfrm>
            <a:off x="-48994" y="-32300"/>
            <a:ext cx="3258744" cy="1232294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8"/>
          <p:cNvSpPr/>
          <p:nvPr/>
        </p:nvSpPr>
        <p:spPr>
          <a:xfrm rot="8774615" flipH="1">
            <a:off x="224722" y="-383110"/>
            <a:ext cx="977015" cy="1933910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8"/>
          <p:cNvGrpSpPr/>
          <p:nvPr/>
        </p:nvGrpSpPr>
        <p:grpSpPr>
          <a:xfrm rot="10799686" flipH="1">
            <a:off x="1435446" y="-203061"/>
            <a:ext cx="1886893" cy="1079313"/>
            <a:chOff x="3056725" y="4037725"/>
            <a:chExt cx="1724450" cy="986575"/>
          </a:xfrm>
        </p:grpSpPr>
        <p:sp>
          <p:nvSpPr>
            <p:cNvPr id="681" name="Google Shape;681;p8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692;p8"/>
          <p:cNvSpPr/>
          <p:nvPr/>
        </p:nvSpPr>
        <p:spPr>
          <a:xfrm rot="10800000">
            <a:off x="7270088" y="3951432"/>
            <a:ext cx="1873986" cy="1200093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693;p8"/>
          <p:cNvGrpSpPr/>
          <p:nvPr/>
        </p:nvGrpSpPr>
        <p:grpSpPr>
          <a:xfrm flipH="1">
            <a:off x="7077104" y="4104651"/>
            <a:ext cx="1581805" cy="763239"/>
            <a:chOff x="5867000" y="376300"/>
            <a:chExt cx="1185050" cy="571800"/>
          </a:xfrm>
        </p:grpSpPr>
        <p:sp>
          <p:nvSpPr>
            <p:cNvPr id="694" name="Google Shape;694;p8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8"/>
          <p:cNvSpPr txBox="1">
            <a:spLocks noGrp="1"/>
          </p:cNvSpPr>
          <p:nvPr>
            <p:ph type="title"/>
          </p:nvPr>
        </p:nvSpPr>
        <p:spPr>
          <a:xfrm>
            <a:off x="2454000" y="1436975"/>
            <a:ext cx="4236000" cy="2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SECTION_TITLE_AND_DESCRIPTION_1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619;p20"/>
          <p:cNvGrpSpPr/>
          <p:nvPr/>
        </p:nvGrpSpPr>
        <p:grpSpPr>
          <a:xfrm rot="-1002152">
            <a:off x="7101206" y="2445134"/>
            <a:ext cx="2008080" cy="2160078"/>
            <a:chOff x="7605975" y="3020775"/>
            <a:chExt cx="2008100" cy="2160100"/>
          </a:xfrm>
        </p:grpSpPr>
        <p:sp>
          <p:nvSpPr>
            <p:cNvPr id="1620" name="Google Shape;1620;p20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1" name="Google Shape;1621;p20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1622" name="Google Shape;1622;p20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0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0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0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0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0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0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0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0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0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0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0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0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0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0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0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0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0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0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0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0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0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0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0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0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0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0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0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0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0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0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0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0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0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0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0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0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0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0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0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0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0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0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0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0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0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0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0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0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0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0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0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0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0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0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0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0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0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0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0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0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0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0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0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0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0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0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0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0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0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0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0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0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0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0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0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0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0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0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0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0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0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0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0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0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0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0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0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0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0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0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0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0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0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0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0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0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0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0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0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22" name="Google Shape;1722;p20"/>
          <p:cNvSpPr/>
          <p:nvPr/>
        </p:nvSpPr>
        <p:spPr>
          <a:xfrm rot="10800000">
            <a:off x="7270088" y="3951432"/>
            <a:ext cx="1873986" cy="1200093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3" name="Google Shape;1723;p20"/>
          <p:cNvGrpSpPr/>
          <p:nvPr/>
        </p:nvGrpSpPr>
        <p:grpSpPr>
          <a:xfrm rot="9797848">
            <a:off x="2176" y="782500"/>
            <a:ext cx="2008080" cy="2160078"/>
            <a:chOff x="7605975" y="3020775"/>
            <a:chExt cx="2008100" cy="2160100"/>
          </a:xfrm>
        </p:grpSpPr>
        <p:sp>
          <p:nvSpPr>
            <p:cNvPr id="1724" name="Google Shape;1724;p20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5" name="Google Shape;1725;p20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1726" name="Google Shape;1726;p20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0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0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0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0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0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0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0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0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0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0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0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0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0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0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0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0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0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0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0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0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0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0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0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0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0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0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0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0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0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0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0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0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0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0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0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0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0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20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20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0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0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0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0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0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0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0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0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0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0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0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0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0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0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0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0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0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0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0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0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0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0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0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0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0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0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0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0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0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0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0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0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0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0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0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0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0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0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0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0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0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0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0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0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0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0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0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0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0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0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0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0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0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0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0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0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0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0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0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0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26" name="Google Shape;1826;p20"/>
          <p:cNvSpPr/>
          <p:nvPr/>
        </p:nvSpPr>
        <p:spPr>
          <a:xfrm>
            <a:off x="-16100" y="0"/>
            <a:ext cx="2544228" cy="1436978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20"/>
          <p:cNvSpPr/>
          <p:nvPr/>
        </p:nvSpPr>
        <p:spPr>
          <a:xfrm rot="8495475">
            <a:off x="1208224" y="-132995"/>
            <a:ext cx="977068" cy="1933751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8" name="Google Shape;1828;p20"/>
          <p:cNvGrpSpPr/>
          <p:nvPr/>
        </p:nvGrpSpPr>
        <p:grpSpPr>
          <a:xfrm rot="-8476892">
            <a:off x="6624758" y="737501"/>
            <a:ext cx="2393851" cy="1369546"/>
            <a:chOff x="3056725" y="4037725"/>
            <a:chExt cx="1724450" cy="986575"/>
          </a:xfrm>
        </p:grpSpPr>
        <p:sp>
          <p:nvSpPr>
            <p:cNvPr id="1829" name="Google Shape;1829;p20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20"/>
          <p:cNvSpPr/>
          <p:nvPr/>
        </p:nvSpPr>
        <p:spPr>
          <a:xfrm flipH="1">
            <a:off x="6818786" y="-3275"/>
            <a:ext cx="2365088" cy="1713590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1" name="Google Shape;1841;p20"/>
          <p:cNvGrpSpPr/>
          <p:nvPr/>
        </p:nvGrpSpPr>
        <p:grpSpPr>
          <a:xfrm rot="1183790">
            <a:off x="7613310" y="235039"/>
            <a:ext cx="1261979" cy="608919"/>
            <a:chOff x="5867000" y="376300"/>
            <a:chExt cx="1185050" cy="571800"/>
          </a:xfrm>
        </p:grpSpPr>
        <p:sp>
          <p:nvSpPr>
            <p:cNvPr id="1842" name="Google Shape;1842;p20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2" name="Google Shape;1862;p20"/>
          <p:cNvGrpSpPr/>
          <p:nvPr/>
        </p:nvGrpSpPr>
        <p:grpSpPr>
          <a:xfrm rot="5400000">
            <a:off x="-77678" y="3562776"/>
            <a:ext cx="1581805" cy="763239"/>
            <a:chOff x="5867000" y="376300"/>
            <a:chExt cx="1185050" cy="571800"/>
          </a:xfrm>
        </p:grpSpPr>
        <p:sp>
          <p:nvSpPr>
            <p:cNvPr id="1863" name="Google Shape;1863;p20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3" name="Google Shape;1883;p20"/>
          <p:cNvSpPr/>
          <p:nvPr/>
        </p:nvSpPr>
        <p:spPr>
          <a:xfrm rot="-9832472">
            <a:off x="8151027" y="455340"/>
            <a:ext cx="977038" cy="1933859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20"/>
          <p:cNvSpPr txBox="1">
            <a:spLocks noGrp="1"/>
          </p:cNvSpPr>
          <p:nvPr>
            <p:ph type="title"/>
          </p:nvPr>
        </p:nvSpPr>
        <p:spPr>
          <a:xfrm>
            <a:off x="1284600" y="1189100"/>
            <a:ext cx="6574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85" name="Google Shape;1885;p20"/>
          <p:cNvSpPr txBox="1">
            <a:spLocks noGrp="1"/>
          </p:cNvSpPr>
          <p:nvPr>
            <p:ph type="subTitle" idx="1"/>
          </p:nvPr>
        </p:nvSpPr>
        <p:spPr>
          <a:xfrm>
            <a:off x="2135550" y="3245863"/>
            <a:ext cx="48729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7" name="Google Shape;1887;p21"/>
          <p:cNvGrpSpPr/>
          <p:nvPr/>
        </p:nvGrpSpPr>
        <p:grpSpPr>
          <a:xfrm rot="-9768319">
            <a:off x="7161090" y="574594"/>
            <a:ext cx="1745921" cy="998735"/>
            <a:chOff x="3056725" y="4037725"/>
            <a:chExt cx="1724450" cy="986575"/>
          </a:xfrm>
        </p:grpSpPr>
        <p:sp>
          <p:nvSpPr>
            <p:cNvPr id="1888" name="Google Shape;1888;p21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1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1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1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1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1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21"/>
          <p:cNvSpPr/>
          <p:nvPr/>
        </p:nvSpPr>
        <p:spPr>
          <a:xfrm rot="10800000" flipH="1">
            <a:off x="-33525" y="3812997"/>
            <a:ext cx="2077647" cy="1330503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0" name="Google Shape;1900;p21"/>
          <p:cNvGrpSpPr/>
          <p:nvPr/>
        </p:nvGrpSpPr>
        <p:grpSpPr>
          <a:xfrm rot="1183790">
            <a:off x="82235" y="4304114"/>
            <a:ext cx="1261979" cy="608919"/>
            <a:chOff x="5867000" y="376300"/>
            <a:chExt cx="1185050" cy="571800"/>
          </a:xfrm>
        </p:grpSpPr>
        <p:sp>
          <p:nvSpPr>
            <p:cNvPr id="1901" name="Google Shape;1901;p21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1" name="Google Shape;1921;p21"/>
          <p:cNvSpPr/>
          <p:nvPr/>
        </p:nvSpPr>
        <p:spPr>
          <a:xfrm rot="10800000">
            <a:off x="7145350" y="3683723"/>
            <a:ext cx="2134012" cy="1546167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1"/>
          <p:cNvSpPr/>
          <p:nvPr/>
        </p:nvSpPr>
        <p:spPr>
          <a:xfrm flipH="1">
            <a:off x="5888156" y="-32300"/>
            <a:ext cx="3258744" cy="1232294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21"/>
          <p:cNvSpPr/>
          <p:nvPr/>
        </p:nvSpPr>
        <p:spPr>
          <a:xfrm rot="-3504821">
            <a:off x="8394778" y="3721793"/>
            <a:ext cx="896291" cy="1773574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4" name="Google Shape;1924;p21"/>
          <p:cNvGrpSpPr/>
          <p:nvPr/>
        </p:nvGrpSpPr>
        <p:grpSpPr>
          <a:xfrm rot="10800000" flipH="1">
            <a:off x="7682787" y="-337596"/>
            <a:ext cx="2320280" cy="2394468"/>
            <a:chOff x="9284119" y="1774897"/>
            <a:chExt cx="2663621" cy="2748787"/>
          </a:xfrm>
        </p:grpSpPr>
        <p:sp>
          <p:nvSpPr>
            <p:cNvPr id="1925" name="Google Shape;1925;p21"/>
            <p:cNvSpPr/>
            <p:nvPr/>
          </p:nvSpPr>
          <p:spPr>
            <a:xfrm rot="-1299594">
              <a:off x="9611870" y="2069230"/>
              <a:ext cx="2008119" cy="2160121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6" name="Google Shape;1926;p21"/>
            <p:cNvGrpSpPr/>
            <p:nvPr/>
          </p:nvGrpSpPr>
          <p:grpSpPr>
            <a:xfrm rot="-1299594">
              <a:off x="9670774" y="2166357"/>
              <a:ext cx="1764442" cy="1795842"/>
              <a:chOff x="3782300" y="2371600"/>
              <a:chExt cx="1764425" cy="1795825"/>
            </a:xfrm>
          </p:grpSpPr>
          <p:sp>
            <p:nvSpPr>
              <p:cNvPr id="1927" name="Google Shape;1927;p21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1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1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1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1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1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1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1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1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1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1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1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1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1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1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1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1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1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1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1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1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1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1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1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1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1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1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21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21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1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1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1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1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1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1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1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1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1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1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1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1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1"/>
              <p:cNvSpPr/>
              <p:nvPr/>
            </p:nvSpPr>
            <p:spPr>
              <a:xfrm>
                <a:off x="5439784" y="4009827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1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1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1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1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1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1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1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1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1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1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1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1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1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1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1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1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1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1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1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1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1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1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1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1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1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1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1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1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1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1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1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1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1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1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1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1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1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1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1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1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1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1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1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1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1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1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1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1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1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1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1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1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1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1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1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7" name="Google Shape;2027;p21"/>
          <p:cNvGrpSpPr/>
          <p:nvPr/>
        </p:nvGrpSpPr>
        <p:grpSpPr>
          <a:xfrm rot="-9616210">
            <a:off x="6886535" y="4347739"/>
            <a:ext cx="1261979" cy="608919"/>
            <a:chOff x="5867000" y="376300"/>
            <a:chExt cx="1185050" cy="571800"/>
          </a:xfrm>
        </p:grpSpPr>
        <p:sp>
          <p:nvSpPr>
            <p:cNvPr id="2028" name="Google Shape;2028;p21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1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1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1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1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1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1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1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1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1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1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1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1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1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1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1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1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1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1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Google Shape;2048;p21"/>
          <p:cNvSpPr txBox="1">
            <a:spLocks noGrp="1"/>
          </p:cNvSpPr>
          <p:nvPr>
            <p:ph type="title"/>
          </p:nvPr>
        </p:nvSpPr>
        <p:spPr>
          <a:xfrm>
            <a:off x="713225" y="53965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49" name="Google Shape;2049;p21"/>
          <p:cNvSpPr txBox="1">
            <a:spLocks noGrp="1"/>
          </p:cNvSpPr>
          <p:nvPr>
            <p:ph type="title" idx="2"/>
          </p:nvPr>
        </p:nvSpPr>
        <p:spPr>
          <a:xfrm>
            <a:off x="1596720" y="2523801"/>
            <a:ext cx="2742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50" name="Google Shape;2050;p21"/>
          <p:cNvSpPr txBox="1">
            <a:spLocks noGrp="1"/>
          </p:cNvSpPr>
          <p:nvPr>
            <p:ph type="title" idx="3"/>
          </p:nvPr>
        </p:nvSpPr>
        <p:spPr>
          <a:xfrm>
            <a:off x="4804680" y="2523801"/>
            <a:ext cx="2742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51" name="Google Shape;2051;p21"/>
          <p:cNvSpPr txBox="1">
            <a:spLocks noGrp="1"/>
          </p:cNvSpPr>
          <p:nvPr>
            <p:ph type="subTitle" idx="1"/>
          </p:nvPr>
        </p:nvSpPr>
        <p:spPr>
          <a:xfrm>
            <a:off x="4804380" y="3062281"/>
            <a:ext cx="27432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52" name="Google Shape;2052;p21"/>
          <p:cNvSpPr txBox="1">
            <a:spLocks noGrp="1"/>
          </p:cNvSpPr>
          <p:nvPr>
            <p:ph type="subTitle" idx="4"/>
          </p:nvPr>
        </p:nvSpPr>
        <p:spPr>
          <a:xfrm>
            <a:off x="1596420" y="3062281"/>
            <a:ext cx="27432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3" name="Google Shape;2223;p23"/>
          <p:cNvGrpSpPr/>
          <p:nvPr/>
        </p:nvGrpSpPr>
        <p:grpSpPr>
          <a:xfrm rot="1784419">
            <a:off x="104509" y="3892187"/>
            <a:ext cx="1878204" cy="1074527"/>
            <a:chOff x="3056725" y="4037725"/>
            <a:chExt cx="1724450" cy="986575"/>
          </a:xfrm>
        </p:grpSpPr>
        <p:sp>
          <p:nvSpPr>
            <p:cNvPr id="2224" name="Google Shape;2224;p23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5" name="Google Shape;2235;p23"/>
          <p:cNvSpPr/>
          <p:nvPr/>
        </p:nvSpPr>
        <p:spPr>
          <a:xfrm rot="10800000" flipH="1">
            <a:off x="-38231" y="4024632"/>
            <a:ext cx="1590462" cy="1152346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3"/>
          <p:cNvSpPr/>
          <p:nvPr/>
        </p:nvSpPr>
        <p:spPr>
          <a:xfrm flipH="1">
            <a:off x="5888156" y="-32300"/>
            <a:ext cx="3258744" cy="1232294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7" name="Google Shape;2237;p23"/>
          <p:cNvGrpSpPr/>
          <p:nvPr/>
        </p:nvGrpSpPr>
        <p:grpSpPr>
          <a:xfrm rot="10800000" flipH="1">
            <a:off x="7270637" y="-330621"/>
            <a:ext cx="2320280" cy="2394468"/>
            <a:chOff x="9284119" y="1774897"/>
            <a:chExt cx="2663621" cy="2748787"/>
          </a:xfrm>
        </p:grpSpPr>
        <p:sp>
          <p:nvSpPr>
            <p:cNvPr id="2238" name="Google Shape;2238;p23"/>
            <p:cNvSpPr/>
            <p:nvPr/>
          </p:nvSpPr>
          <p:spPr>
            <a:xfrm rot="-1299594">
              <a:off x="9611870" y="2069230"/>
              <a:ext cx="2008119" cy="2160121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9" name="Google Shape;2239;p23"/>
            <p:cNvGrpSpPr/>
            <p:nvPr/>
          </p:nvGrpSpPr>
          <p:grpSpPr>
            <a:xfrm rot="-1299594">
              <a:off x="9670774" y="2166357"/>
              <a:ext cx="1764442" cy="1795842"/>
              <a:chOff x="3782300" y="2371600"/>
              <a:chExt cx="1764425" cy="1795825"/>
            </a:xfrm>
          </p:grpSpPr>
          <p:sp>
            <p:nvSpPr>
              <p:cNvPr id="2240" name="Google Shape;2240;p23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3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3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3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3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3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3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3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3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3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3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3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3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3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3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3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3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3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3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3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3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3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3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3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3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3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3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3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3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3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3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3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3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3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3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3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3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23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23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3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3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3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23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23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23"/>
              <p:cNvSpPr/>
              <p:nvPr/>
            </p:nvSpPr>
            <p:spPr>
              <a:xfrm>
                <a:off x="5439784" y="4009827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23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3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3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3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3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3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3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3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3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3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3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3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23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23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23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23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23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23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23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23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3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3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3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3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3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23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23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3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3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3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3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3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3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3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3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3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3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3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3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3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3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3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3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3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3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3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3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3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3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23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23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3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3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3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3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40" name="Google Shape;2340;p23"/>
          <p:cNvSpPr/>
          <p:nvPr/>
        </p:nvSpPr>
        <p:spPr>
          <a:xfrm rot="748979" flipH="1">
            <a:off x="36075" y="2241650"/>
            <a:ext cx="1128618" cy="2233867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1" name="Google Shape;2341;p23"/>
          <p:cNvGrpSpPr/>
          <p:nvPr/>
        </p:nvGrpSpPr>
        <p:grpSpPr>
          <a:xfrm rot="5400000">
            <a:off x="-77678" y="1833376"/>
            <a:ext cx="1581805" cy="763239"/>
            <a:chOff x="5867000" y="376300"/>
            <a:chExt cx="1185050" cy="571800"/>
          </a:xfrm>
        </p:grpSpPr>
        <p:sp>
          <p:nvSpPr>
            <p:cNvPr id="2342" name="Google Shape;2342;p23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3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3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3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3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3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3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2" name="Google Shape;2362;p23"/>
          <p:cNvGrpSpPr/>
          <p:nvPr/>
        </p:nvGrpSpPr>
        <p:grpSpPr>
          <a:xfrm rot="-1002091">
            <a:off x="7741064" y="3185299"/>
            <a:ext cx="1458984" cy="1569420"/>
            <a:chOff x="7605975" y="3020775"/>
            <a:chExt cx="2008100" cy="2160100"/>
          </a:xfrm>
        </p:grpSpPr>
        <p:sp>
          <p:nvSpPr>
            <p:cNvPr id="2363" name="Google Shape;2363;p23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4" name="Google Shape;2364;p23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2365" name="Google Shape;2365;p23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3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3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3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3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3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3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3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3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3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3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3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3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3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3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3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3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3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3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3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3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3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3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3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3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3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3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3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3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3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3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3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3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3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3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3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3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3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3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3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3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3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3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3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3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3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3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3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3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23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23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23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23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23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23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3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3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3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3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3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3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3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3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3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3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3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3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3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3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3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3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3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3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3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3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3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3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3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3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3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3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3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3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3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3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3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3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3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3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65" name="Google Shape;2465;p23"/>
          <p:cNvSpPr/>
          <p:nvPr/>
        </p:nvSpPr>
        <p:spPr>
          <a:xfrm rot="10800000">
            <a:off x="7715756" y="4184862"/>
            <a:ext cx="1509577" cy="966663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 txBox="1">
            <a:spLocks noGrp="1"/>
          </p:cNvSpPr>
          <p:nvPr>
            <p:ph type="title"/>
          </p:nvPr>
        </p:nvSpPr>
        <p:spPr>
          <a:xfrm>
            <a:off x="713225" y="53965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67" name="Google Shape;2467;p23"/>
          <p:cNvSpPr txBox="1">
            <a:spLocks noGrp="1"/>
          </p:cNvSpPr>
          <p:nvPr>
            <p:ph type="title" idx="2"/>
          </p:nvPr>
        </p:nvSpPr>
        <p:spPr>
          <a:xfrm>
            <a:off x="2160758" y="1744154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68" name="Google Shape;2468;p23"/>
          <p:cNvSpPr txBox="1">
            <a:spLocks noGrp="1"/>
          </p:cNvSpPr>
          <p:nvPr>
            <p:ph type="subTitle" idx="1"/>
          </p:nvPr>
        </p:nvSpPr>
        <p:spPr>
          <a:xfrm>
            <a:off x="2160758" y="2240654"/>
            <a:ext cx="23865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9" name="Google Shape;2469;p23"/>
          <p:cNvSpPr txBox="1">
            <a:spLocks noGrp="1"/>
          </p:cNvSpPr>
          <p:nvPr>
            <p:ph type="title" idx="3"/>
          </p:nvPr>
        </p:nvSpPr>
        <p:spPr>
          <a:xfrm>
            <a:off x="5170916" y="1744154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70" name="Google Shape;2470;p23"/>
          <p:cNvSpPr txBox="1">
            <a:spLocks noGrp="1"/>
          </p:cNvSpPr>
          <p:nvPr>
            <p:ph type="subTitle" idx="4"/>
          </p:nvPr>
        </p:nvSpPr>
        <p:spPr>
          <a:xfrm>
            <a:off x="5170916" y="2240654"/>
            <a:ext cx="23865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1" name="Google Shape;2471;p23"/>
          <p:cNvSpPr txBox="1">
            <a:spLocks noGrp="1"/>
          </p:cNvSpPr>
          <p:nvPr>
            <p:ph type="title" idx="5"/>
          </p:nvPr>
        </p:nvSpPr>
        <p:spPr>
          <a:xfrm>
            <a:off x="2160758" y="3551777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72" name="Google Shape;2472;p23"/>
          <p:cNvSpPr txBox="1">
            <a:spLocks noGrp="1"/>
          </p:cNvSpPr>
          <p:nvPr>
            <p:ph type="subTitle" idx="6"/>
          </p:nvPr>
        </p:nvSpPr>
        <p:spPr>
          <a:xfrm>
            <a:off x="2160758" y="4055977"/>
            <a:ext cx="23865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3" name="Google Shape;2473;p23"/>
          <p:cNvSpPr txBox="1">
            <a:spLocks noGrp="1"/>
          </p:cNvSpPr>
          <p:nvPr>
            <p:ph type="title" idx="7"/>
          </p:nvPr>
        </p:nvSpPr>
        <p:spPr>
          <a:xfrm>
            <a:off x="5170916" y="3551777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74" name="Google Shape;2474;p23"/>
          <p:cNvSpPr txBox="1">
            <a:spLocks noGrp="1"/>
          </p:cNvSpPr>
          <p:nvPr>
            <p:ph type="subTitle" idx="8"/>
          </p:nvPr>
        </p:nvSpPr>
        <p:spPr>
          <a:xfrm>
            <a:off x="5170916" y="4055977"/>
            <a:ext cx="23865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p27"/>
          <p:cNvSpPr/>
          <p:nvPr/>
        </p:nvSpPr>
        <p:spPr>
          <a:xfrm flipH="1">
            <a:off x="7800948" y="-25002"/>
            <a:ext cx="1414047" cy="777772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6" name="Google Shape;2836;p27"/>
          <p:cNvGrpSpPr/>
          <p:nvPr/>
        </p:nvGrpSpPr>
        <p:grpSpPr>
          <a:xfrm rot="-9797741" flipH="1">
            <a:off x="8141802" y="12831"/>
            <a:ext cx="1087073" cy="1169358"/>
            <a:chOff x="7605975" y="3020775"/>
            <a:chExt cx="2008100" cy="2160100"/>
          </a:xfrm>
        </p:grpSpPr>
        <p:sp>
          <p:nvSpPr>
            <p:cNvPr id="2837" name="Google Shape;2837;p27"/>
            <p:cNvSpPr/>
            <p:nvPr/>
          </p:nvSpPr>
          <p:spPr>
            <a:xfrm>
              <a:off x="7605975" y="3020775"/>
              <a:ext cx="2008100" cy="2160100"/>
            </a:xfrm>
            <a:custGeom>
              <a:avLst/>
              <a:gdLst/>
              <a:ahLst/>
              <a:cxnLst/>
              <a:rect l="l" t="t" r="r" b="b"/>
              <a:pathLst>
                <a:path w="80324" h="86404" extrusionOk="0">
                  <a:moveTo>
                    <a:pt x="42639" y="1"/>
                  </a:moveTo>
                  <a:lnTo>
                    <a:pt x="42639" y="1"/>
                  </a:lnTo>
                  <a:cubicBezTo>
                    <a:pt x="33166" y="3904"/>
                    <a:pt x="28008" y="13970"/>
                    <a:pt x="23671" y="23260"/>
                  </a:cubicBezTo>
                  <a:cubicBezTo>
                    <a:pt x="22370" y="26067"/>
                    <a:pt x="21046" y="28966"/>
                    <a:pt x="20955" y="32047"/>
                  </a:cubicBezTo>
                  <a:cubicBezTo>
                    <a:pt x="20886" y="34695"/>
                    <a:pt x="21731" y="37274"/>
                    <a:pt x="22552" y="39785"/>
                  </a:cubicBezTo>
                  <a:lnTo>
                    <a:pt x="31500" y="66742"/>
                  </a:lnTo>
                  <a:cubicBezTo>
                    <a:pt x="28738" y="62222"/>
                    <a:pt x="25839" y="57566"/>
                    <a:pt x="21411" y="54713"/>
                  </a:cubicBezTo>
                  <a:cubicBezTo>
                    <a:pt x="19162" y="53260"/>
                    <a:pt x="16401" y="52419"/>
                    <a:pt x="13734" y="52419"/>
                  </a:cubicBezTo>
                  <a:cubicBezTo>
                    <a:pt x="11121" y="52419"/>
                    <a:pt x="8598" y="53226"/>
                    <a:pt x="6734" y="55055"/>
                  </a:cubicBezTo>
                  <a:cubicBezTo>
                    <a:pt x="4840" y="56904"/>
                    <a:pt x="3904" y="59461"/>
                    <a:pt x="3037" y="61949"/>
                  </a:cubicBezTo>
                  <a:cubicBezTo>
                    <a:pt x="1941" y="65167"/>
                    <a:pt x="937" y="68408"/>
                    <a:pt x="1" y="71695"/>
                  </a:cubicBezTo>
                  <a:cubicBezTo>
                    <a:pt x="3653" y="68134"/>
                    <a:pt x="7830" y="64368"/>
                    <a:pt x="12920" y="64254"/>
                  </a:cubicBezTo>
                  <a:cubicBezTo>
                    <a:pt x="13013" y="64252"/>
                    <a:pt x="13104" y="64251"/>
                    <a:pt x="13196" y="64251"/>
                  </a:cubicBezTo>
                  <a:cubicBezTo>
                    <a:pt x="22016" y="64251"/>
                    <a:pt x="26952" y="73976"/>
                    <a:pt x="30792" y="80460"/>
                  </a:cubicBezTo>
                  <a:cubicBezTo>
                    <a:pt x="32093" y="82642"/>
                    <a:pt x="33903" y="86403"/>
                    <a:pt x="36715" y="86403"/>
                  </a:cubicBezTo>
                  <a:cubicBezTo>
                    <a:pt x="37110" y="86403"/>
                    <a:pt x="37524" y="86329"/>
                    <a:pt x="37959" y="86166"/>
                  </a:cubicBezTo>
                  <a:cubicBezTo>
                    <a:pt x="41589" y="84797"/>
                    <a:pt x="42547" y="78246"/>
                    <a:pt x="43689" y="75142"/>
                  </a:cubicBezTo>
                  <a:cubicBezTo>
                    <a:pt x="45766" y="69549"/>
                    <a:pt x="49669" y="64665"/>
                    <a:pt x="54668" y="61401"/>
                  </a:cubicBezTo>
                  <a:cubicBezTo>
                    <a:pt x="56950" y="59917"/>
                    <a:pt x="59529" y="58753"/>
                    <a:pt x="62268" y="58639"/>
                  </a:cubicBezTo>
                  <a:cubicBezTo>
                    <a:pt x="62411" y="58633"/>
                    <a:pt x="62553" y="58631"/>
                    <a:pt x="62695" y="58631"/>
                  </a:cubicBezTo>
                  <a:cubicBezTo>
                    <a:pt x="69026" y="58631"/>
                    <a:pt x="74161" y="64019"/>
                    <a:pt x="80323" y="65783"/>
                  </a:cubicBezTo>
                  <a:cubicBezTo>
                    <a:pt x="77128" y="63432"/>
                    <a:pt x="75119" y="59849"/>
                    <a:pt x="73362" y="56288"/>
                  </a:cubicBezTo>
                  <a:cubicBezTo>
                    <a:pt x="71604" y="52750"/>
                    <a:pt x="69915" y="49052"/>
                    <a:pt x="67130" y="46245"/>
                  </a:cubicBezTo>
                  <a:cubicBezTo>
                    <a:pt x="64965" y="44026"/>
                    <a:pt x="61917" y="42439"/>
                    <a:pt x="58886" y="42439"/>
                  </a:cubicBezTo>
                  <a:cubicBezTo>
                    <a:pt x="58051" y="42439"/>
                    <a:pt x="57216" y="42559"/>
                    <a:pt x="56402" y="42821"/>
                  </a:cubicBezTo>
                  <a:cubicBezTo>
                    <a:pt x="52796" y="43985"/>
                    <a:pt x="50536" y="47477"/>
                    <a:pt x="48687" y="50787"/>
                  </a:cubicBezTo>
                  <a:cubicBezTo>
                    <a:pt x="45560" y="56402"/>
                    <a:pt x="42753" y="62177"/>
                    <a:pt x="40265" y="68089"/>
                  </a:cubicBezTo>
                  <a:cubicBezTo>
                    <a:pt x="39124" y="61515"/>
                    <a:pt x="42091" y="54896"/>
                    <a:pt x="42091" y="48231"/>
                  </a:cubicBezTo>
                  <a:cubicBezTo>
                    <a:pt x="42091" y="39032"/>
                    <a:pt x="36499" y="30336"/>
                    <a:pt x="37457" y="21183"/>
                  </a:cubicBezTo>
                  <a:cubicBezTo>
                    <a:pt x="38233" y="13901"/>
                    <a:pt x="43095" y="7305"/>
                    <a:pt x="42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8" name="Google Shape;2838;p27"/>
            <p:cNvGrpSpPr/>
            <p:nvPr/>
          </p:nvGrpSpPr>
          <p:grpSpPr>
            <a:xfrm>
              <a:off x="7700700" y="3100675"/>
              <a:ext cx="1764425" cy="1795825"/>
              <a:chOff x="3782300" y="2371600"/>
              <a:chExt cx="1764425" cy="1795825"/>
            </a:xfrm>
          </p:grpSpPr>
          <p:sp>
            <p:nvSpPr>
              <p:cNvPr id="2839" name="Google Shape;2839;p27"/>
              <p:cNvSpPr/>
              <p:nvPr/>
            </p:nvSpPr>
            <p:spPr>
              <a:xfrm>
                <a:off x="4386600" y="4059525"/>
                <a:ext cx="394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73" extrusionOk="0">
                    <a:moveTo>
                      <a:pt x="777" y="0"/>
                    </a:moveTo>
                    <a:cubicBezTo>
                      <a:pt x="526" y="23"/>
                      <a:pt x="298" y="183"/>
                      <a:pt x="206" y="388"/>
                    </a:cubicBezTo>
                    <a:cubicBezTo>
                      <a:pt x="1" y="799"/>
                      <a:pt x="343" y="1256"/>
                      <a:pt x="754" y="1256"/>
                    </a:cubicBezTo>
                    <a:cubicBezTo>
                      <a:pt x="800" y="1267"/>
                      <a:pt x="840" y="1273"/>
                      <a:pt x="880" y="1273"/>
                    </a:cubicBezTo>
                    <a:cubicBezTo>
                      <a:pt x="920" y="1273"/>
                      <a:pt x="960" y="1267"/>
                      <a:pt x="1005" y="1256"/>
                    </a:cubicBezTo>
                    <a:cubicBezTo>
                      <a:pt x="1462" y="1187"/>
                      <a:pt x="1576" y="640"/>
                      <a:pt x="1325" y="297"/>
                    </a:cubicBezTo>
                    <a:cubicBezTo>
                      <a:pt x="1188" y="115"/>
                      <a:pt x="1005" y="0"/>
                      <a:pt x="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7"/>
              <p:cNvSpPr/>
              <p:nvPr/>
            </p:nvSpPr>
            <p:spPr>
              <a:xfrm>
                <a:off x="4293600" y="3998575"/>
                <a:ext cx="222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49" extrusionOk="0">
                    <a:moveTo>
                      <a:pt x="410" y="1"/>
                    </a:moveTo>
                    <a:cubicBezTo>
                      <a:pt x="340" y="1"/>
                      <a:pt x="269" y="20"/>
                      <a:pt x="206" y="65"/>
                    </a:cubicBezTo>
                    <a:cubicBezTo>
                      <a:pt x="69" y="156"/>
                      <a:pt x="0" y="316"/>
                      <a:pt x="46" y="453"/>
                    </a:cubicBezTo>
                    <a:cubicBezTo>
                      <a:pt x="46" y="453"/>
                      <a:pt x="46" y="475"/>
                      <a:pt x="46" y="475"/>
                    </a:cubicBezTo>
                    <a:cubicBezTo>
                      <a:pt x="46" y="698"/>
                      <a:pt x="225" y="848"/>
                      <a:pt x="440" y="848"/>
                    </a:cubicBezTo>
                    <a:cubicBezTo>
                      <a:pt x="468" y="848"/>
                      <a:pt x="497" y="846"/>
                      <a:pt x="525" y="841"/>
                    </a:cubicBezTo>
                    <a:cubicBezTo>
                      <a:pt x="754" y="795"/>
                      <a:pt x="891" y="544"/>
                      <a:pt x="822" y="316"/>
                    </a:cubicBezTo>
                    <a:cubicBezTo>
                      <a:pt x="773" y="134"/>
                      <a:pt x="592" y="1"/>
                      <a:pt x="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7"/>
              <p:cNvSpPr/>
              <p:nvPr/>
            </p:nvSpPr>
            <p:spPr>
              <a:xfrm>
                <a:off x="4366650" y="3987225"/>
                <a:ext cx="314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48" extrusionOk="0">
                    <a:moveTo>
                      <a:pt x="644" y="1"/>
                    </a:moveTo>
                    <a:cubicBezTo>
                      <a:pt x="453" y="1"/>
                      <a:pt x="269" y="97"/>
                      <a:pt x="228" y="313"/>
                    </a:cubicBezTo>
                    <a:cubicBezTo>
                      <a:pt x="23" y="496"/>
                      <a:pt x="0" y="815"/>
                      <a:pt x="206" y="998"/>
                    </a:cubicBezTo>
                    <a:cubicBezTo>
                      <a:pt x="308" y="1101"/>
                      <a:pt x="444" y="1148"/>
                      <a:pt x="580" y="1148"/>
                    </a:cubicBezTo>
                    <a:cubicBezTo>
                      <a:pt x="746" y="1148"/>
                      <a:pt x="914" y="1078"/>
                      <a:pt x="1027" y="952"/>
                    </a:cubicBezTo>
                    <a:cubicBezTo>
                      <a:pt x="1233" y="724"/>
                      <a:pt x="1255" y="336"/>
                      <a:pt x="1004" y="131"/>
                    </a:cubicBezTo>
                    <a:cubicBezTo>
                      <a:pt x="911" y="47"/>
                      <a:pt x="776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7"/>
              <p:cNvSpPr/>
              <p:nvPr/>
            </p:nvSpPr>
            <p:spPr>
              <a:xfrm>
                <a:off x="4475050" y="4051875"/>
                <a:ext cx="285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52" extrusionOk="0">
                    <a:moveTo>
                      <a:pt x="635" y="1"/>
                    </a:moveTo>
                    <a:cubicBezTo>
                      <a:pt x="541" y="1"/>
                      <a:pt x="450" y="30"/>
                      <a:pt x="366" y="78"/>
                    </a:cubicBezTo>
                    <a:cubicBezTo>
                      <a:pt x="343" y="78"/>
                      <a:pt x="320" y="101"/>
                      <a:pt x="298" y="101"/>
                    </a:cubicBezTo>
                    <a:cubicBezTo>
                      <a:pt x="1" y="306"/>
                      <a:pt x="1" y="740"/>
                      <a:pt x="298" y="946"/>
                    </a:cubicBezTo>
                    <a:cubicBezTo>
                      <a:pt x="320" y="968"/>
                      <a:pt x="343" y="968"/>
                      <a:pt x="366" y="991"/>
                    </a:cubicBezTo>
                    <a:cubicBezTo>
                      <a:pt x="452" y="1028"/>
                      <a:pt x="544" y="1051"/>
                      <a:pt x="639" y="1051"/>
                    </a:cubicBezTo>
                    <a:cubicBezTo>
                      <a:pt x="721" y="1051"/>
                      <a:pt x="806" y="1034"/>
                      <a:pt x="891" y="991"/>
                    </a:cubicBezTo>
                    <a:cubicBezTo>
                      <a:pt x="1051" y="877"/>
                      <a:pt x="1142" y="717"/>
                      <a:pt x="1142" y="535"/>
                    </a:cubicBezTo>
                    <a:cubicBezTo>
                      <a:pt x="1142" y="352"/>
                      <a:pt x="1051" y="169"/>
                      <a:pt x="891" y="78"/>
                    </a:cubicBezTo>
                    <a:cubicBezTo>
                      <a:pt x="805" y="24"/>
                      <a:pt x="719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7"/>
              <p:cNvSpPr/>
              <p:nvPr/>
            </p:nvSpPr>
            <p:spPr>
              <a:xfrm>
                <a:off x="4267350" y="3878850"/>
                <a:ext cx="3197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186" extrusionOk="0">
                    <a:moveTo>
                      <a:pt x="531" y="0"/>
                    </a:moveTo>
                    <a:cubicBezTo>
                      <a:pt x="457" y="0"/>
                      <a:pt x="384" y="18"/>
                      <a:pt x="320" y="60"/>
                    </a:cubicBezTo>
                    <a:cubicBezTo>
                      <a:pt x="252" y="106"/>
                      <a:pt x="206" y="152"/>
                      <a:pt x="160" y="197"/>
                    </a:cubicBezTo>
                    <a:cubicBezTo>
                      <a:pt x="137" y="220"/>
                      <a:pt x="137" y="220"/>
                      <a:pt x="137" y="220"/>
                    </a:cubicBezTo>
                    <a:cubicBezTo>
                      <a:pt x="115" y="243"/>
                      <a:pt x="115" y="266"/>
                      <a:pt x="92" y="266"/>
                    </a:cubicBezTo>
                    <a:lnTo>
                      <a:pt x="115" y="266"/>
                    </a:lnTo>
                    <a:cubicBezTo>
                      <a:pt x="46" y="357"/>
                      <a:pt x="0" y="471"/>
                      <a:pt x="0" y="585"/>
                    </a:cubicBezTo>
                    <a:cubicBezTo>
                      <a:pt x="13" y="674"/>
                      <a:pt x="19" y="721"/>
                      <a:pt x="17" y="721"/>
                    </a:cubicBezTo>
                    <a:cubicBezTo>
                      <a:pt x="16" y="721"/>
                      <a:pt x="11" y="692"/>
                      <a:pt x="0" y="631"/>
                    </a:cubicBezTo>
                    <a:lnTo>
                      <a:pt x="0" y="631"/>
                    </a:lnTo>
                    <a:cubicBezTo>
                      <a:pt x="0" y="699"/>
                      <a:pt x="23" y="768"/>
                      <a:pt x="46" y="836"/>
                    </a:cubicBezTo>
                    <a:cubicBezTo>
                      <a:pt x="92" y="950"/>
                      <a:pt x="183" y="1042"/>
                      <a:pt x="274" y="1087"/>
                    </a:cubicBezTo>
                    <a:cubicBezTo>
                      <a:pt x="379" y="1155"/>
                      <a:pt x="492" y="1186"/>
                      <a:pt x="603" y="1186"/>
                    </a:cubicBezTo>
                    <a:cubicBezTo>
                      <a:pt x="829" y="1186"/>
                      <a:pt x="1050" y="1058"/>
                      <a:pt x="1187" y="859"/>
                    </a:cubicBezTo>
                    <a:cubicBezTo>
                      <a:pt x="1279" y="699"/>
                      <a:pt x="1279" y="471"/>
                      <a:pt x="1187" y="334"/>
                    </a:cubicBezTo>
                    <a:cubicBezTo>
                      <a:pt x="1187" y="334"/>
                      <a:pt x="1165" y="311"/>
                      <a:pt x="1165" y="311"/>
                    </a:cubicBezTo>
                    <a:cubicBezTo>
                      <a:pt x="1073" y="174"/>
                      <a:pt x="936" y="83"/>
                      <a:pt x="777" y="60"/>
                    </a:cubicBezTo>
                    <a:cubicBezTo>
                      <a:pt x="703" y="24"/>
                      <a:pt x="617" y="0"/>
                      <a:pt x="5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7"/>
              <p:cNvSpPr/>
              <p:nvPr/>
            </p:nvSpPr>
            <p:spPr>
              <a:xfrm>
                <a:off x="4364350" y="3880925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7"/>
              <p:cNvSpPr/>
              <p:nvPr/>
            </p:nvSpPr>
            <p:spPr>
              <a:xfrm>
                <a:off x="4324425" y="393170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3" y="1"/>
                    </a:moveTo>
                    <a:cubicBezTo>
                      <a:pt x="0" y="1"/>
                      <a:pt x="0" y="891"/>
                      <a:pt x="593" y="891"/>
                    </a:cubicBezTo>
                    <a:cubicBezTo>
                      <a:pt x="1164" y="891"/>
                      <a:pt x="1164" y="1"/>
                      <a:pt x="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7"/>
              <p:cNvSpPr/>
              <p:nvPr/>
            </p:nvSpPr>
            <p:spPr>
              <a:xfrm>
                <a:off x="4164075" y="3873075"/>
                <a:ext cx="25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59" extrusionOk="0">
                    <a:moveTo>
                      <a:pt x="511" y="0"/>
                    </a:moveTo>
                    <a:cubicBezTo>
                      <a:pt x="348" y="0"/>
                      <a:pt x="183" y="74"/>
                      <a:pt x="114" y="223"/>
                    </a:cubicBezTo>
                    <a:cubicBezTo>
                      <a:pt x="91" y="314"/>
                      <a:pt x="46" y="405"/>
                      <a:pt x="23" y="520"/>
                    </a:cubicBezTo>
                    <a:cubicBezTo>
                      <a:pt x="0" y="702"/>
                      <a:pt x="23" y="885"/>
                      <a:pt x="160" y="1022"/>
                    </a:cubicBezTo>
                    <a:cubicBezTo>
                      <a:pt x="251" y="1113"/>
                      <a:pt x="365" y="1159"/>
                      <a:pt x="502" y="1159"/>
                    </a:cubicBezTo>
                    <a:cubicBezTo>
                      <a:pt x="639" y="1159"/>
                      <a:pt x="776" y="1113"/>
                      <a:pt x="867" y="1022"/>
                    </a:cubicBezTo>
                    <a:cubicBezTo>
                      <a:pt x="1004" y="885"/>
                      <a:pt x="1027" y="702"/>
                      <a:pt x="1004" y="520"/>
                    </a:cubicBezTo>
                    <a:cubicBezTo>
                      <a:pt x="982" y="405"/>
                      <a:pt x="936" y="314"/>
                      <a:pt x="890" y="223"/>
                    </a:cubicBezTo>
                    <a:cubicBezTo>
                      <a:pt x="833" y="74"/>
                      <a:pt x="673" y="0"/>
                      <a:pt x="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7"/>
              <p:cNvSpPr/>
              <p:nvPr/>
            </p:nvSpPr>
            <p:spPr>
              <a:xfrm>
                <a:off x="4131550" y="3767500"/>
                <a:ext cx="268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77" extrusionOk="0">
                    <a:moveTo>
                      <a:pt x="536" y="1"/>
                    </a:moveTo>
                    <a:cubicBezTo>
                      <a:pt x="360" y="1"/>
                      <a:pt x="183" y="98"/>
                      <a:pt x="114" y="292"/>
                    </a:cubicBezTo>
                    <a:cubicBezTo>
                      <a:pt x="114" y="337"/>
                      <a:pt x="114" y="360"/>
                      <a:pt x="91" y="406"/>
                    </a:cubicBezTo>
                    <a:cubicBezTo>
                      <a:pt x="0" y="680"/>
                      <a:pt x="251" y="976"/>
                      <a:pt x="548" y="976"/>
                    </a:cubicBezTo>
                    <a:cubicBezTo>
                      <a:pt x="822" y="976"/>
                      <a:pt x="1073" y="680"/>
                      <a:pt x="982" y="406"/>
                    </a:cubicBezTo>
                    <a:cubicBezTo>
                      <a:pt x="959" y="360"/>
                      <a:pt x="959" y="337"/>
                      <a:pt x="959" y="292"/>
                    </a:cubicBezTo>
                    <a:cubicBezTo>
                      <a:pt x="890" y="98"/>
                      <a:pt x="713" y="1"/>
                      <a:pt x="5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7"/>
              <p:cNvSpPr/>
              <p:nvPr/>
            </p:nvSpPr>
            <p:spPr>
              <a:xfrm>
                <a:off x="4205725" y="3804450"/>
                <a:ext cx="274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28" extrusionOk="0">
                    <a:moveTo>
                      <a:pt x="548" y="1"/>
                    </a:moveTo>
                    <a:cubicBezTo>
                      <a:pt x="297" y="1"/>
                      <a:pt x="137" y="183"/>
                      <a:pt x="69" y="411"/>
                    </a:cubicBezTo>
                    <a:cubicBezTo>
                      <a:pt x="0" y="708"/>
                      <a:pt x="229" y="1028"/>
                      <a:pt x="548" y="1028"/>
                    </a:cubicBezTo>
                    <a:cubicBezTo>
                      <a:pt x="868" y="1028"/>
                      <a:pt x="1096" y="708"/>
                      <a:pt x="1027" y="411"/>
                    </a:cubicBezTo>
                    <a:cubicBezTo>
                      <a:pt x="959" y="183"/>
                      <a:pt x="79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7"/>
              <p:cNvSpPr/>
              <p:nvPr/>
            </p:nvSpPr>
            <p:spPr>
              <a:xfrm>
                <a:off x="4295300" y="3785050"/>
                <a:ext cx="291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4" extrusionOk="0">
                    <a:moveTo>
                      <a:pt x="572" y="0"/>
                    </a:moveTo>
                    <a:cubicBezTo>
                      <a:pt x="1" y="0"/>
                      <a:pt x="1" y="913"/>
                      <a:pt x="572" y="913"/>
                    </a:cubicBezTo>
                    <a:cubicBezTo>
                      <a:pt x="1165" y="913"/>
                      <a:pt x="1165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7"/>
              <p:cNvSpPr/>
              <p:nvPr/>
            </p:nvSpPr>
            <p:spPr>
              <a:xfrm>
                <a:off x="4233100" y="3732050"/>
                <a:ext cx="26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7" extrusionOk="0">
                    <a:moveTo>
                      <a:pt x="628" y="0"/>
                    </a:moveTo>
                    <a:cubicBezTo>
                      <a:pt x="587" y="0"/>
                      <a:pt x="545" y="7"/>
                      <a:pt x="503" y="21"/>
                    </a:cubicBezTo>
                    <a:cubicBezTo>
                      <a:pt x="480" y="21"/>
                      <a:pt x="435" y="43"/>
                      <a:pt x="412" y="43"/>
                    </a:cubicBezTo>
                    <a:cubicBezTo>
                      <a:pt x="1" y="157"/>
                      <a:pt x="1" y="751"/>
                      <a:pt x="412" y="842"/>
                    </a:cubicBezTo>
                    <a:cubicBezTo>
                      <a:pt x="435" y="865"/>
                      <a:pt x="480" y="865"/>
                      <a:pt x="503" y="888"/>
                    </a:cubicBezTo>
                    <a:cubicBezTo>
                      <a:pt x="542" y="901"/>
                      <a:pt x="582" y="907"/>
                      <a:pt x="621" y="907"/>
                    </a:cubicBezTo>
                    <a:cubicBezTo>
                      <a:pt x="856" y="907"/>
                      <a:pt x="1074" y="689"/>
                      <a:pt x="1074" y="454"/>
                    </a:cubicBezTo>
                    <a:cubicBezTo>
                      <a:pt x="1074" y="203"/>
                      <a:pt x="860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7"/>
              <p:cNvSpPr/>
              <p:nvPr/>
            </p:nvSpPr>
            <p:spPr>
              <a:xfrm>
                <a:off x="4127550" y="365210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0" y="0"/>
                      <a:pt x="0" y="913"/>
                      <a:pt x="594" y="913"/>
                    </a:cubicBezTo>
                    <a:cubicBezTo>
                      <a:pt x="1164" y="913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7"/>
              <p:cNvSpPr/>
              <p:nvPr/>
            </p:nvSpPr>
            <p:spPr>
              <a:xfrm>
                <a:off x="3962625" y="37131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65" y="913"/>
                      <a:pt x="1165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7"/>
              <p:cNvSpPr/>
              <p:nvPr/>
            </p:nvSpPr>
            <p:spPr>
              <a:xfrm>
                <a:off x="4045375" y="365722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65" y="914"/>
                      <a:pt x="1165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7"/>
              <p:cNvSpPr/>
              <p:nvPr/>
            </p:nvSpPr>
            <p:spPr>
              <a:xfrm>
                <a:off x="4043100" y="3761650"/>
                <a:ext cx="285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1" y="891"/>
                      <a:pt x="1141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7"/>
              <p:cNvSpPr/>
              <p:nvPr/>
            </p:nvSpPr>
            <p:spPr>
              <a:xfrm>
                <a:off x="4081900" y="3846100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617" y="1"/>
                    </a:moveTo>
                    <a:cubicBezTo>
                      <a:pt x="0" y="1"/>
                      <a:pt x="0" y="937"/>
                      <a:pt x="617" y="937"/>
                    </a:cubicBezTo>
                    <a:cubicBezTo>
                      <a:pt x="1210" y="937"/>
                      <a:pt x="1210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7"/>
              <p:cNvSpPr/>
              <p:nvPr/>
            </p:nvSpPr>
            <p:spPr>
              <a:xfrm>
                <a:off x="3957500" y="38706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94" y="0"/>
                    </a:moveTo>
                    <a:cubicBezTo>
                      <a:pt x="23" y="0"/>
                      <a:pt x="0" y="890"/>
                      <a:pt x="594" y="890"/>
                    </a:cubicBezTo>
                    <a:cubicBezTo>
                      <a:pt x="1164" y="890"/>
                      <a:pt x="1164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7"/>
              <p:cNvSpPr/>
              <p:nvPr/>
            </p:nvSpPr>
            <p:spPr>
              <a:xfrm>
                <a:off x="3974625" y="3776975"/>
                <a:ext cx="25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1" extrusionOk="0">
                    <a:moveTo>
                      <a:pt x="552" y="0"/>
                    </a:moveTo>
                    <a:cubicBezTo>
                      <a:pt x="506" y="0"/>
                      <a:pt x="458" y="8"/>
                      <a:pt x="411" y="27"/>
                    </a:cubicBezTo>
                    <a:cubicBezTo>
                      <a:pt x="388" y="27"/>
                      <a:pt x="342" y="50"/>
                      <a:pt x="320" y="72"/>
                    </a:cubicBezTo>
                    <a:cubicBezTo>
                      <a:pt x="160" y="141"/>
                      <a:pt x="0" y="255"/>
                      <a:pt x="23" y="460"/>
                    </a:cubicBezTo>
                    <a:cubicBezTo>
                      <a:pt x="23" y="666"/>
                      <a:pt x="137" y="780"/>
                      <a:pt x="320" y="871"/>
                    </a:cubicBezTo>
                    <a:cubicBezTo>
                      <a:pt x="342" y="871"/>
                      <a:pt x="388" y="894"/>
                      <a:pt x="411" y="894"/>
                    </a:cubicBezTo>
                    <a:cubicBezTo>
                      <a:pt x="458" y="912"/>
                      <a:pt x="506" y="921"/>
                      <a:pt x="552" y="921"/>
                    </a:cubicBezTo>
                    <a:cubicBezTo>
                      <a:pt x="795" y="921"/>
                      <a:pt x="1004" y="691"/>
                      <a:pt x="1004" y="460"/>
                    </a:cubicBezTo>
                    <a:cubicBezTo>
                      <a:pt x="1004" y="230"/>
                      <a:pt x="795" y="0"/>
                      <a:pt x="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7"/>
              <p:cNvSpPr/>
              <p:nvPr/>
            </p:nvSpPr>
            <p:spPr>
              <a:xfrm>
                <a:off x="3873550" y="3804075"/>
                <a:ext cx="292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68" extrusionOk="0">
                    <a:moveTo>
                      <a:pt x="650" y="0"/>
                    </a:moveTo>
                    <a:cubicBezTo>
                      <a:pt x="498" y="0"/>
                      <a:pt x="346" y="77"/>
                      <a:pt x="254" y="221"/>
                    </a:cubicBezTo>
                    <a:cubicBezTo>
                      <a:pt x="231" y="244"/>
                      <a:pt x="208" y="289"/>
                      <a:pt x="186" y="335"/>
                    </a:cubicBezTo>
                    <a:cubicBezTo>
                      <a:pt x="0" y="613"/>
                      <a:pt x="267" y="967"/>
                      <a:pt x="557" y="967"/>
                    </a:cubicBezTo>
                    <a:cubicBezTo>
                      <a:pt x="624" y="967"/>
                      <a:pt x="692" y="948"/>
                      <a:pt x="756" y="906"/>
                    </a:cubicBezTo>
                    <a:lnTo>
                      <a:pt x="870" y="837"/>
                    </a:lnTo>
                    <a:cubicBezTo>
                      <a:pt x="1121" y="677"/>
                      <a:pt x="1167" y="335"/>
                      <a:pt x="962" y="130"/>
                    </a:cubicBezTo>
                    <a:cubicBezTo>
                      <a:pt x="874" y="42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7"/>
              <p:cNvSpPr/>
              <p:nvPr/>
            </p:nvSpPr>
            <p:spPr>
              <a:xfrm>
                <a:off x="3859350" y="389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1"/>
                    </a:moveTo>
                    <a:cubicBezTo>
                      <a:pt x="0" y="1"/>
                      <a:pt x="0" y="891"/>
                      <a:pt x="571" y="891"/>
                    </a:cubicBezTo>
                    <a:cubicBezTo>
                      <a:pt x="1142" y="891"/>
                      <a:pt x="1164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7"/>
              <p:cNvSpPr/>
              <p:nvPr/>
            </p:nvSpPr>
            <p:spPr>
              <a:xfrm>
                <a:off x="3782300" y="391572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2" y="0"/>
                    </a:moveTo>
                    <a:cubicBezTo>
                      <a:pt x="1" y="0"/>
                      <a:pt x="1" y="891"/>
                      <a:pt x="572" y="891"/>
                    </a:cubicBezTo>
                    <a:cubicBezTo>
                      <a:pt x="1142" y="891"/>
                      <a:pt x="1142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7"/>
              <p:cNvSpPr/>
              <p:nvPr/>
            </p:nvSpPr>
            <p:spPr>
              <a:xfrm>
                <a:off x="3782875" y="3833550"/>
                <a:ext cx="28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868" extrusionOk="0">
                    <a:moveTo>
                      <a:pt x="549" y="1"/>
                    </a:moveTo>
                    <a:cubicBezTo>
                      <a:pt x="1" y="1"/>
                      <a:pt x="1" y="868"/>
                      <a:pt x="549" y="868"/>
                    </a:cubicBezTo>
                    <a:cubicBezTo>
                      <a:pt x="1119" y="868"/>
                      <a:pt x="1119" y="1"/>
                      <a:pt x="5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7"/>
              <p:cNvSpPr/>
              <p:nvPr/>
            </p:nvSpPr>
            <p:spPr>
              <a:xfrm>
                <a:off x="3827400" y="3742250"/>
                <a:ext cx="234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1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36" y="731"/>
                      <a:pt x="936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7"/>
              <p:cNvSpPr/>
              <p:nvPr/>
            </p:nvSpPr>
            <p:spPr>
              <a:xfrm>
                <a:off x="3889025" y="366065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1"/>
                    </a:moveTo>
                    <a:cubicBezTo>
                      <a:pt x="0" y="1"/>
                      <a:pt x="0" y="868"/>
                      <a:pt x="548" y="868"/>
                    </a:cubicBezTo>
                    <a:cubicBezTo>
                      <a:pt x="1119" y="868"/>
                      <a:pt x="1119" y="1"/>
                      <a:pt x="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7"/>
              <p:cNvSpPr/>
              <p:nvPr/>
            </p:nvSpPr>
            <p:spPr>
              <a:xfrm>
                <a:off x="3905000" y="3729700"/>
                <a:ext cx="279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68" extrusionOk="0">
                    <a:moveTo>
                      <a:pt x="548" y="0"/>
                    </a:moveTo>
                    <a:cubicBezTo>
                      <a:pt x="0" y="0"/>
                      <a:pt x="0" y="868"/>
                      <a:pt x="548" y="868"/>
                    </a:cubicBezTo>
                    <a:cubicBezTo>
                      <a:pt x="1119" y="868"/>
                      <a:pt x="1119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7"/>
              <p:cNvSpPr/>
              <p:nvPr/>
            </p:nvSpPr>
            <p:spPr>
              <a:xfrm>
                <a:off x="4445375" y="4128225"/>
                <a:ext cx="304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33" extrusionOk="0">
                    <a:moveTo>
                      <a:pt x="624" y="1"/>
                    </a:moveTo>
                    <a:cubicBezTo>
                      <a:pt x="554" y="1"/>
                      <a:pt x="482" y="19"/>
                      <a:pt x="412" y="60"/>
                    </a:cubicBezTo>
                    <a:cubicBezTo>
                      <a:pt x="343" y="106"/>
                      <a:pt x="275" y="151"/>
                      <a:pt x="206" y="220"/>
                    </a:cubicBezTo>
                    <a:cubicBezTo>
                      <a:pt x="24" y="402"/>
                      <a:pt x="1" y="722"/>
                      <a:pt x="206" y="904"/>
                    </a:cubicBezTo>
                    <a:cubicBezTo>
                      <a:pt x="301" y="987"/>
                      <a:pt x="426" y="1033"/>
                      <a:pt x="549" y="1033"/>
                    </a:cubicBezTo>
                    <a:cubicBezTo>
                      <a:pt x="665" y="1033"/>
                      <a:pt x="780" y="993"/>
                      <a:pt x="868" y="904"/>
                    </a:cubicBezTo>
                    <a:cubicBezTo>
                      <a:pt x="937" y="836"/>
                      <a:pt x="982" y="745"/>
                      <a:pt x="1028" y="676"/>
                    </a:cubicBezTo>
                    <a:cubicBezTo>
                      <a:pt x="1215" y="377"/>
                      <a:pt x="942" y="1"/>
                      <a:pt x="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7"/>
              <p:cNvSpPr/>
              <p:nvPr/>
            </p:nvSpPr>
            <p:spPr>
              <a:xfrm>
                <a:off x="4337550" y="4068150"/>
                <a:ext cx="26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40" extrusionOk="0">
                    <a:moveTo>
                      <a:pt x="605" y="0"/>
                    </a:moveTo>
                    <a:cubicBezTo>
                      <a:pt x="499" y="0"/>
                      <a:pt x="392" y="41"/>
                      <a:pt x="297" y="112"/>
                    </a:cubicBezTo>
                    <a:cubicBezTo>
                      <a:pt x="274" y="158"/>
                      <a:pt x="228" y="180"/>
                      <a:pt x="183" y="203"/>
                    </a:cubicBezTo>
                    <a:cubicBezTo>
                      <a:pt x="0" y="340"/>
                      <a:pt x="23" y="683"/>
                      <a:pt x="183" y="820"/>
                    </a:cubicBezTo>
                    <a:cubicBezTo>
                      <a:pt x="268" y="893"/>
                      <a:pt x="393" y="940"/>
                      <a:pt x="515" y="940"/>
                    </a:cubicBezTo>
                    <a:cubicBezTo>
                      <a:pt x="621" y="940"/>
                      <a:pt x="725" y="904"/>
                      <a:pt x="799" y="820"/>
                    </a:cubicBezTo>
                    <a:cubicBezTo>
                      <a:pt x="822" y="774"/>
                      <a:pt x="845" y="728"/>
                      <a:pt x="890" y="705"/>
                    </a:cubicBezTo>
                    <a:cubicBezTo>
                      <a:pt x="1004" y="523"/>
                      <a:pt x="1050" y="272"/>
                      <a:pt x="890" y="112"/>
                    </a:cubicBezTo>
                    <a:cubicBezTo>
                      <a:pt x="802" y="35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7"/>
              <p:cNvSpPr/>
              <p:nvPr/>
            </p:nvSpPr>
            <p:spPr>
              <a:xfrm>
                <a:off x="4577200" y="4037850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1" y="0"/>
                      <a:pt x="1" y="913"/>
                      <a:pt x="571" y="913"/>
                    </a:cubicBezTo>
                    <a:cubicBezTo>
                      <a:pt x="1165" y="913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7"/>
              <p:cNvSpPr/>
              <p:nvPr/>
            </p:nvSpPr>
            <p:spPr>
              <a:xfrm>
                <a:off x="4537250" y="4101750"/>
                <a:ext cx="29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1" extrusionOk="0">
                    <a:moveTo>
                      <a:pt x="571" y="0"/>
                    </a:moveTo>
                    <a:cubicBezTo>
                      <a:pt x="1" y="0"/>
                      <a:pt x="1" y="891"/>
                      <a:pt x="571" y="891"/>
                    </a:cubicBezTo>
                    <a:cubicBezTo>
                      <a:pt x="1165" y="891"/>
                      <a:pt x="1165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7"/>
              <p:cNvSpPr/>
              <p:nvPr/>
            </p:nvSpPr>
            <p:spPr>
              <a:xfrm>
                <a:off x="4643975" y="4143400"/>
                <a:ext cx="291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1" extrusionOk="0">
                    <a:moveTo>
                      <a:pt x="685" y="1"/>
                    </a:moveTo>
                    <a:cubicBezTo>
                      <a:pt x="571" y="1"/>
                      <a:pt x="457" y="24"/>
                      <a:pt x="343" y="46"/>
                    </a:cubicBezTo>
                    <a:cubicBezTo>
                      <a:pt x="160" y="115"/>
                      <a:pt x="0" y="275"/>
                      <a:pt x="23" y="480"/>
                    </a:cubicBezTo>
                    <a:cubicBezTo>
                      <a:pt x="23" y="685"/>
                      <a:pt x="160" y="845"/>
                      <a:pt x="343" y="914"/>
                    </a:cubicBezTo>
                    <a:cubicBezTo>
                      <a:pt x="457" y="959"/>
                      <a:pt x="571" y="959"/>
                      <a:pt x="685" y="959"/>
                    </a:cubicBezTo>
                    <a:cubicBezTo>
                      <a:pt x="696" y="960"/>
                      <a:pt x="706" y="961"/>
                      <a:pt x="717" y="961"/>
                    </a:cubicBezTo>
                    <a:cubicBezTo>
                      <a:pt x="955" y="961"/>
                      <a:pt x="1164" y="720"/>
                      <a:pt x="1164" y="480"/>
                    </a:cubicBezTo>
                    <a:cubicBezTo>
                      <a:pt x="1141" y="229"/>
                      <a:pt x="93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7"/>
              <p:cNvSpPr/>
              <p:nvPr/>
            </p:nvSpPr>
            <p:spPr>
              <a:xfrm>
                <a:off x="4669650" y="4068575"/>
                <a:ext cx="30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7" extrusionOk="0">
                    <a:moveTo>
                      <a:pt x="688" y="1"/>
                    </a:moveTo>
                    <a:cubicBezTo>
                      <a:pt x="560" y="1"/>
                      <a:pt x="436" y="47"/>
                      <a:pt x="343" y="141"/>
                    </a:cubicBezTo>
                    <a:cubicBezTo>
                      <a:pt x="274" y="232"/>
                      <a:pt x="183" y="323"/>
                      <a:pt x="137" y="437"/>
                    </a:cubicBezTo>
                    <a:cubicBezTo>
                      <a:pt x="0" y="688"/>
                      <a:pt x="69" y="1031"/>
                      <a:pt x="320" y="1168"/>
                    </a:cubicBezTo>
                    <a:cubicBezTo>
                      <a:pt x="404" y="1206"/>
                      <a:pt x="497" y="1226"/>
                      <a:pt x="590" y="1226"/>
                    </a:cubicBezTo>
                    <a:cubicBezTo>
                      <a:pt x="776" y="1226"/>
                      <a:pt x="959" y="1145"/>
                      <a:pt x="1050" y="962"/>
                    </a:cubicBezTo>
                    <a:cubicBezTo>
                      <a:pt x="1073" y="939"/>
                      <a:pt x="1073" y="894"/>
                      <a:pt x="1096" y="871"/>
                    </a:cubicBezTo>
                    <a:cubicBezTo>
                      <a:pt x="1120" y="822"/>
                      <a:pt x="1132" y="799"/>
                      <a:pt x="1130" y="799"/>
                    </a:cubicBezTo>
                    <a:lnTo>
                      <a:pt x="1130" y="799"/>
                    </a:lnTo>
                    <a:cubicBezTo>
                      <a:pt x="1128" y="799"/>
                      <a:pt x="1117" y="816"/>
                      <a:pt x="1096" y="848"/>
                    </a:cubicBezTo>
                    <a:cubicBezTo>
                      <a:pt x="1142" y="757"/>
                      <a:pt x="1164" y="711"/>
                      <a:pt x="1187" y="620"/>
                    </a:cubicBezTo>
                    <a:cubicBezTo>
                      <a:pt x="1210" y="414"/>
                      <a:pt x="1164" y="163"/>
                      <a:pt x="959" y="72"/>
                    </a:cubicBezTo>
                    <a:cubicBezTo>
                      <a:pt x="873" y="25"/>
                      <a:pt x="780" y="1"/>
                      <a:pt x="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7"/>
              <p:cNvSpPr/>
              <p:nvPr/>
            </p:nvSpPr>
            <p:spPr>
              <a:xfrm>
                <a:off x="4514300" y="3964000"/>
                <a:ext cx="326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9" extrusionOk="0">
                    <a:moveTo>
                      <a:pt x="686" y="1"/>
                    </a:moveTo>
                    <a:cubicBezTo>
                      <a:pt x="594" y="1"/>
                      <a:pt x="503" y="24"/>
                      <a:pt x="417" y="78"/>
                    </a:cubicBezTo>
                    <a:cubicBezTo>
                      <a:pt x="211" y="192"/>
                      <a:pt x="143" y="375"/>
                      <a:pt x="120" y="580"/>
                    </a:cubicBezTo>
                    <a:lnTo>
                      <a:pt x="120" y="489"/>
                    </a:lnTo>
                    <a:lnTo>
                      <a:pt x="120" y="489"/>
                    </a:lnTo>
                    <a:cubicBezTo>
                      <a:pt x="0" y="809"/>
                      <a:pt x="335" y="1199"/>
                      <a:pt x="666" y="1199"/>
                    </a:cubicBezTo>
                    <a:cubicBezTo>
                      <a:pt x="713" y="1199"/>
                      <a:pt x="759" y="1191"/>
                      <a:pt x="805" y="1174"/>
                    </a:cubicBezTo>
                    <a:lnTo>
                      <a:pt x="713" y="1174"/>
                    </a:lnTo>
                    <a:cubicBezTo>
                      <a:pt x="919" y="1151"/>
                      <a:pt x="1101" y="1060"/>
                      <a:pt x="1216" y="877"/>
                    </a:cubicBezTo>
                    <a:cubicBezTo>
                      <a:pt x="1307" y="694"/>
                      <a:pt x="1307" y="489"/>
                      <a:pt x="1216" y="284"/>
                    </a:cubicBezTo>
                    <a:cubicBezTo>
                      <a:pt x="1170" y="215"/>
                      <a:pt x="1079" y="124"/>
                      <a:pt x="987" y="78"/>
                    </a:cubicBezTo>
                    <a:cubicBezTo>
                      <a:pt x="891" y="30"/>
                      <a:pt x="78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7"/>
              <p:cNvSpPr/>
              <p:nvPr/>
            </p:nvSpPr>
            <p:spPr>
              <a:xfrm>
                <a:off x="4758100" y="4100600"/>
                <a:ext cx="285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14" extrusionOk="0">
                    <a:moveTo>
                      <a:pt x="571" y="1"/>
                    </a:moveTo>
                    <a:cubicBezTo>
                      <a:pt x="0" y="1"/>
                      <a:pt x="0" y="914"/>
                      <a:pt x="571" y="914"/>
                    </a:cubicBezTo>
                    <a:cubicBezTo>
                      <a:pt x="1142" y="914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7"/>
              <p:cNvSpPr/>
              <p:nvPr/>
            </p:nvSpPr>
            <p:spPr>
              <a:xfrm>
                <a:off x="4743250" y="3986975"/>
                <a:ext cx="302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23" extrusionOk="0">
                    <a:moveTo>
                      <a:pt x="583" y="0"/>
                    </a:moveTo>
                    <a:cubicBezTo>
                      <a:pt x="563" y="0"/>
                      <a:pt x="544" y="1"/>
                      <a:pt x="526" y="4"/>
                    </a:cubicBezTo>
                    <a:cubicBezTo>
                      <a:pt x="320" y="26"/>
                      <a:pt x="115" y="186"/>
                      <a:pt x="69" y="392"/>
                    </a:cubicBezTo>
                    <a:cubicBezTo>
                      <a:pt x="69" y="414"/>
                      <a:pt x="69" y="414"/>
                      <a:pt x="69" y="414"/>
                    </a:cubicBezTo>
                    <a:cubicBezTo>
                      <a:pt x="1" y="734"/>
                      <a:pt x="161" y="985"/>
                      <a:pt x="457" y="1099"/>
                    </a:cubicBezTo>
                    <a:cubicBezTo>
                      <a:pt x="498" y="1115"/>
                      <a:pt x="547" y="1123"/>
                      <a:pt x="598" y="1123"/>
                    </a:cubicBezTo>
                    <a:cubicBezTo>
                      <a:pt x="692" y="1123"/>
                      <a:pt x="794" y="1098"/>
                      <a:pt x="868" y="1054"/>
                    </a:cubicBezTo>
                    <a:cubicBezTo>
                      <a:pt x="1142" y="871"/>
                      <a:pt x="1211" y="574"/>
                      <a:pt x="1074" y="300"/>
                    </a:cubicBezTo>
                    <a:lnTo>
                      <a:pt x="1051" y="255"/>
                    </a:lnTo>
                    <a:cubicBezTo>
                      <a:pt x="969" y="91"/>
                      <a:pt x="757" y="0"/>
                      <a:pt x="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7"/>
              <p:cNvSpPr/>
              <p:nvPr/>
            </p:nvSpPr>
            <p:spPr>
              <a:xfrm>
                <a:off x="4847125" y="3943250"/>
                <a:ext cx="285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77" extrusionOk="0">
                    <a:moveTo>
                      <a:pt x="559" y="1"/>
                    </a:moveTo>
                    <a:cubicBezTo>
                      <a:pt x="411" y="1"/>
                      <a:pt x="262" y="75"/>
                      <a:pt x="183" y="223"/>
                    </a:cubicBezTo>
                    <a:cubicBezTo>
                      <a:pt x="160" y="269"/>
                      <a:pt x="137" y="337"/>
                      <a:pt x="114" y="383"/>
                    </a:cubicBezTo>
                    <a:cubicBezTo>
                      <a:pt x="0" y="680"/>
                      <a:pt x="274" y="977"/>
                      <a:pt x="571" y="977"/>
                    </a:cubicBezTo>
                    <a:cubicBezTo>
                      <a:pt x="845" y="977"/>
                      <a:pt x="1141" y="680"/>
                      <a:pt x="1004" y="383"/>
                    </a:cubicBezTo>
                    <a:cubicBezTo>
                      <a:pt x="981" y="337"/>
                      <a:pt x="959" y="269"/>
                      <a:pt x="936" y="223"/>
                    </a:cubicBezTo>
                    <a:cubicBezTo>
                      <a:pt x="856" y="75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7"/>
              <p:cNvSpPr/>
              <p:nvPr/>
            </p:nvSpPr>
            <p:spPr>
              <a:xfrm>
                <a:off x="4773500" y="38592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1"/>
                    </a:moveTo>
                    <a:cubicBezTo>
                      <a:pt x="1" y="1"/>
                      <a:pt x="1" y="937"/>
                      <a:pt x="594" y="937"/>
                    </a:cubicBezTo>
                    <a:cubicBezTo>
                      <a:pt x="1187" y="937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7"/>
              <p:cNvSpPr/>
              <p:nvPr/>
            </p:nvSpPr>
            <p:spPr>
              <a:xfrm>
                <a:off x="4879075" y="3845100"/>
                <a:ext cx="262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40" extrusionOk="0">
                    <a:moveTo>
                      <a:pt x="543" y="1"/>
                    </a:moveTo>
                    <a:cubicBezTo>
                      <a:pt x="448" y="1"/>
                      <a:pt x="357" y="31"/>
                      <a:pt x="274" y="86"/>
                    </a:cubicBezTo>
                    <a:cubicBezTo>
                      <a:pt x="274" y="86"/>
                      <a:pt x="274" y="86"/>
                      <a:pt x="274" y="109"/>
                    </a:cubicBezTo>
                    <a:cubicBezTo>
                      <a:pt x="0" y="269"/>
                      <a:pt x="0" y="680"/>
                      <a:pt x="274" y="840"/>
                    </a:cubicBezTo>
                    <a:cubicBezTo>
                      <a:pt x="361" y="909"/>
                      <a:pt x="462" y="939"/>
                      <a:pt x="576" y="939"/>
                    </a:cubicBezTo>
                    <a:cubicBezTo>
                      <a:pt x="611" y="939"/>
                      <a:pt x="647" y="936"/>
                      <a:pt x="685" y="931"/>
                    </a:cubicBezTo>
                    <a:cubicBezTo>
                      <a:pt x="868" y="862"/>
                      <a:pt x="1050" y="680"/>
                      <a:pt x="1027" y="474"/>
                    </a:cubicBezTo>
                    <a:cubicBezTo>
                      <a:pt x="1027" y="269"/>
                      <a:pt x="913" y="109"/>
                      <a:pt x="731" y="41"/>
                    </a:cubicBezTo>
                    <a:cubicBezTo>
                      <a:pt x="668" y="14"/>
                      <a:pt x="605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7"/>
              <p:cNvSpPr/>
              <p:nvPr/>
            </p:nvSpPr>
            <p:spPr>
              <a:xfrm>
                <a:off x="4836850" y="3746400"/>
                <a:ext cx="274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76" extrusionOk="0">
                    <a:moveTo>
                      <a:pt x="548" y="0"/>
                    </a:moveTo>
                    <a:cubicBezTo>
                      <a:pt x="394" y="0"/>
                      <a:pt x="240" y="74"/>
                      <a:pt x="160" y="223"/>
                    </a:cubicBezTo>
                    <a:cubicBezTo>
                      <a:pt x="137" y="268"/>
                      <a:pt x="114" y="337"/>
                      <a:pt x="91" y="382"/>
                    </a:cubicBezTo>
                    <a:cubicBezTo>
                      <a:pt x="0" y="679"/>
                      <a:pt x="251" y="976"/>
                      <a:pt x="548" y="976"/>
                    </a:cubicBezTo>
                    <a:cubicBezTo>
                      <a:pt x="822" y="976"/>
                      <a:pt x="1096" y="679"/>
                      <a:pt x="1004" y="382"/>
                    </a:cubicBezTo>
                    <a:cubicBezTo>
                      <a:pt x="982" y="337"/>
                      <a:pt x="959" y="268"/>
                      <a:pt x="936" y="223"/>
                    </a:cubicBezTo>
                    <a:cubicBezTo>
                      <a:pt x="856" y="74"/>
                      <a:pt x="702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7"/>
              <p:cNvSpPr/>
              <p:nvPr/>
            </p:nvSpPr>
            <p:spPr>
              <a:xfrm>
                <a:off x="4904750" y="3627325"/>
                <a:ext cx="245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10" extrusionOk="0">
                    <a:moveTo>
                      <a:pt x="514" y="1"/>
                    </a:moveTo>
                    <a:cubicBezTo>
                      <a:pt x="441" y="1"/>
                      <a:pt x="367" y="18"/>
                      <a:pt x="297" y="55"/>
                    </a:cubicBezTo>
                    <a:cubicBezTo>
                      <a:pt x="251" y="78"/>
                      <a:pt x="206" y="124"/>
                      <a:pt x="160" y="147"/>
                    </a:cubicBezTo>
                    <a:cubicBezTo>
                      <a:pt x="0" y="306"/>
                      <a:pt x="0" y="603"/>
                      <a:pt x="160" y="763"/>
                    </a:cubicBezTo>
                    <a:cubicBezTo>
                      <a:pt x="206" y="786"/>
                      <a:pt x="251" y="831"/>
                      <a:pt x="297" y="854"/>
                    </a:cubicBezTo>
                    <a:cubicBezTo>
                      <a:pt x="367" y="892"/>
                      <a:pt x="442" y="909"/>
                      <a:pt x="516" y="909"/>
                    </a:cubicBezTo>
                    <a:cubicBezTo>
                      <a:pt x="755" y="909"/>
                      <a:pt x="982" y="728"/>
                      <a:pt x="982" y="466"/>
                    </a:cubicBezTo>
                    <a:cubicBezTo>
                      <a:pt x="982" y="187"/>
                      <a:pt x="754" y="1"/>
                      <a:pt x="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7"/>
              <p:cNvSpPr/>
              <p:nvPr/>
            </p:nvSpPr>
            <p:spPr>
              <a:xfrm>
                <a:off x="4923575" y="372455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7"/>
              <p:cNvSpPr/>
              <p:nvPr/>
            </p:nvSpPr>
            <p:spPr>
              <a:xfrm>
                <a:off x="5054825" y="3633125"/>
                <a:ext cx="308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8" extrusionOk="0">
                    <a:moveTo>
                      <a:pt x="620" y="0"/>
                    </a:moveTo>
                    <a:cubicBezTo>
                      <a:pt x="508" y="0"/>
                      <a:pt x="400" y="40"/>
                      <a:pt x="320" y="120"/>
                    </a:cubicBezTo>
                    <a:cubicBezTo>
                      <a:pt x="274" y="166"/>
                      <a:pt x="229" y="211"/>
                      <a:pt x="206" y="257"/>
                    </a:cubicBezTo>
                    <a:cubicBezTo>
                      <a:pt x="0" y="577"/>
                      <a:pt x="274" y="987"/>
                      <a:pt x="617" y="987"/>
                    </a:cubicBezTo>
                    <a:cubicBezTo>
                      <a:pt x="982" y="987"/>
                      <a:pt x="1233" y="577"/>
                      <a:pt x="1050" y="257"/>
                    </a:cubicBezTo>
                    <a:cubicBezTo>
                      <a:pt x="1005" y="211"/>
                      <a:pt x="982" y="166"/>
                      <a:pt x="936" y="120"/>
                    </a:cubicBezTo>
                    <a:cubicBezTo>
                      <a:pt x="845" y="40"/>
                      <a:pt x="731" y="0"/>
                      <a:pt x="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7"/>
              <p:cNvSpPr/>
              <p:nvPr/>
            </p:nvSpPr>
            <p:spPr>
              <a:xfrm>
                <a:off x="5024575" y="3734825"/>
                <a:ext cx="308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0" extrusionOk="0">
                    <a:moveTo>
                      <a:pt x="617" y="1"/>
                    </a:moveTo>
                    <a:cubicBezTo>
                      <a:pt x="1" y="1"/>
                      <a:pt x="1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7"/>
              <p:cNvSpPr/>
              <p:nvPr/>
            </p:nvSpPr>
            <p:spPr>
              <a:xfrm>
                <a:off x="5152975" y="3716600"/>
                <a:ext cx="30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3" extrusionOk="0">
                    <a:moveTo>
                      <a:pt x="758" y="1"/>
                    </a:moveTo>
                    <a:cubicBezTo>
                      <a:pt x="704" y="1"/>
                      <a:pt x="649" y="8"/>
                      <a:pt x="594" y="22"/>
                    </a:cubicBezTo>
                    <a:cubicBezTo>
                      <a:pt x="503" y="22"/>
                      <a:pt x="411" y="45"/>
                      <a:pt x="343" y="68"/>
                    </a:cubicBezTo>
                    <a:cubicBezTo>
                      <a:pt x="137" y="91"/>
                      <a:pt x="0" y="319"/>
                      <a:pt x="0" y="502"/>
                    </a:cubicBezTo>
                    <a:cubicBezTo>
                      <a:pt x="0" y="684"/>
                      <a:pt x="137" y="912"/>
                      <a:pt x="343" y="935"/>
                    </a:cubicBezTo>
                    <a:cubicBezTo>
                      <a:pt x="411" y="958"/>
                      <a:pt x="503" y="981"/>
                      <a:pt x="594" y="981"/>
                    </a:cubicBezTo>
                    <a:cubicBezTo>
                      <a:pt x="649" y="995"/>
                      <a:pt x="704" y="1002"/>
                      <a:pt x="758" y="1002"/>
                    </a:cubicBezTo>
                    <a:cubicBezTo>
                      <a:pt x="883" y="1002"/>
                      <a:pt x="1000" y="962"/>
                      <a:pt x="1096" y="867"/>
                    </a:cubicBezTo>
                    <a:cubicBezTo>
                      <a:pt x="1187" y="753"/>
                      <a:pt x="1233" y="639"/>
                      <a:pt x="1233" y="502"/>
                    </a:cubicBezTo>
                    <a:cubicBezTo>
                      <a:pt x="1233" y="365"/>
                      <a:pt x="1187" y="228"/>
                      <a:pt x="1096" y="136"/>
                    </a:cubicBezTo>
                    <a:cubicBezTo>
                      <a:pt x="1000" y="41"/>
                      <a:pt x="883" y="1"/>
                      <a:pt x="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7"/>
              <p:cNvSpPr/>
              <p:nvPr/>
            </p:nvSpPr>
            <p:spPr>
              <a:xfrm>
                <a:off x="4969225" y="3822950"/>
                <a:ext cx="302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3" extrusionOk="0">
                    <a:moveTo>
                      <a:pt x="695" y="1"/>
                    </a:moveTo>
                    <a:cubicBezTo>
                      <a:pt x="627" y="1"/>
                      <a:pt x="561" y="18"/>
                      <a:pt x="503" y="59"/>
                    </a:cubicBezTo>
                    <a:lnTo>
                      <a:pt x="252" y="219"/>
                    </a:lnTo>
                    <a:cubicBezTo>
                      <a:pt x="115" y="333"/>
                      <a:pt x="1" y="470"/>
                      <a:pt x="23" y="653"/>
                    </a:cubicBezTo>
                    <a:cubicBezTo>
                      <a:pt x="23" y="790"/>
                      <a:pt x="69" y="904"/>
                      <a:pt x="160" y="995"/>
                    </a:cubicBezTo>
                    <a:cubicBezTo>
                      <a:pt x="252" y="1087"/>
                      <a:pt x="389" y="1132"/>
                      <a:pt x="503" y="1132"/>
                    </a:cubicBezTo>
                    <a:cubicBezTo>
                      <a:pt x="685" y="1132"/>
                      <a:pt x="822" y="1041"/>
                      <a:pt x="936" y="904"/>
                    </a:cubicBezTo>
                    <a:lnTo>
                      <a:pt x="1096" y="653"/>
                    </a:lnTo>
                    <a:cubicBezTo>
                      <a:pt x="1210" y="516"/>
                      <a:pt x="1165" y="242"/>
                      <a:pt x="1028" y="128"/>
                    </a:cubicBezTo>
                    <a:cubicBezTo>
                      <a:pt x="940" y="55"/>
                      <a:pt x="816" y="1"/>
                      <a:pt x="6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7"/>
              <p:cNvSpPr/>
              <p:nvPr/>
            </p:nvSpPr>
            <p:spPr>
              <a:xfrm>
                <a:off x="4989200" y="3549950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59" y="731"/>
                      <a:pt x="959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7"/>
              <p:cNvSpPr/>
              <p:nvPr/>
            </p:nvSpPr>
            <p:spPr>
              <a:xfrm>
                <a:off x="5046275" y="3410725"/>
                <a:ext cx="308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59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7"/>
              <p:cNvSpPr/>
              <p:nvPr/>
            </p:nvSpPr>
            <p:spPr>
              <a:xfrm>
                <a:off x="5191950" y="3402725"/>
                <a:ext cx="27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9" extrusionOk="0">
                    <a:moveTo>
                      <a:pt x="587" y="1"/>
                    </a:moveTo>
                    <a:cubicBezTo>
                      <a:pt x="404" y="1"/>
                      <a:pt x="267" y="92"/>
                      <a:pt x="153" y="252"/>
                    </a:cubicBezTo>
                    <a:cubicBezTo>
                      <a:pt x="108" y="297"/>
                      <a:pt x="85" y="366"/>
                      <a:pt x="62" y="457"/>
                    </a:cubicBezTo>
                    <a:cubicBezTo>
                      <a:pt x="1" y="784"/>
                      <a:pt x="214" y="1038"/>
                      <a:pt x="538" y="1038"/>
                    </a:cubicBezTo>
                    <a:cubicBezTo>
                      <a:pt x="576" y="1038"/>
                      <a:pt x="615" y="1035"/>
                      <a:pt x="655" y="1028"/>
                    </a:cubicBezTo>
                    <a:cubicBezTo>
                      <a:pt x="724" y="1028"/>
                      <a:pt x="792" y="982"/>
                      <a:pt x="861" y="936"/>
                    </a:cubicBezTo>
                    <a:cubicBezTo>
                      <a:pt x="998" y="845"/>
                      <a:pt x="1112" y="685"/>
                      <a:pt x="1112" y="503"/>
                    </a:cubicBezTo>
                    <a:cubicBezTo>
                      <a:pt x="1089" y="366"/>
                      <a:pt x="1043" y="252"/>
                      <a:pt x="952" y="137"/>
                    </a:cubicBezTo>
                    <a:cubicBezTo>
                      <a:pt x="861" y="46"/>
                      <a:pt x="72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7"/>
              <p:cNvSpPr/>
              <p:nvPr/>
            </p:nvSpPr>
            <p:spPr>
              <a:xfrm>
                <a:off x="5106175" y="3495175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17" y="0"/>
                    </a:moveTo>
                    <a:cubicBezTo>
                      <a:pt x="1" y="0"/>
                      <a:pt x="1" y="982"/>
                      <a:pt x="617" y="982"/>
                    </a:cubicBezTo>
                    <a:cubicBezTo>
                      <a:pt x="1256" y="982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7"/>
              <p:cNvSpPr/>
              <p:nvPr/>
            </p:nvSpPr>
            <p:spPr>
              <a:xfrm>
                <a:off x="5146700" y="3584175"/>
                <a:ext cx="314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60" extrusionOk="0">
                    <a:moveTo>
                      <a:pt x="639" y="1"/>
                    </a:moveTo>
                    <a:cubicBezTo>
                      <a:pt x="0" y="1"/>
                      <a:pt x="0" y="960"/>
                      <a:pt x="639" y="960"/>
                    </a:cubicBezTo>
                    <a:cubicBezTo>
                      <a:pt x="1256" y="960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7"/>
              <p:cNvSpPr/>
              <p:nvPr/>
            </p:nvSpPr>
            <p:spPr>
              <a:xfrm>
                <a:off x="5250550" y="3494600"/>
                <a:ext cx="331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24" y="1028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7"/>
              <p:cNvSpPr/>
              <p:nvPr/>
            </p:nvSpPr>
            <p:spPr>
              <a:xfrm>
                <a:off x="5289350" y="3639550"/>
                <a:ext cx="297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0"/>
                    </a:moveTo>
                    <a:cubicBezTo>
                      <a:pt x="1" y="0"/>
                      <a:pt x="1" y="913"/>
                      <a:pt x="594" y="913"/>
                    </a:cubicBezTo>
                    <a:cubicBezTo>
                      <a:pt x="1188" y="913"/>
                      <a:pt x="1188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7"/>
              <p:cNvSpPr/>
              <p:nvPr/>
            </p:nvSpPr>
            <p:spPr>
              <a:xfrm>
                <a:off x="5265950" y="3704600"/>
                <a:ext cx="30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59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33" y="959"/>
                      <a:pt x="1233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7"/>
              <p:cNvSpPr/>
              <p:nvPr/>
            </p:nvSpPr>
            <p:spPr>
              <a:xfrm>
                <a:off x="5410900" y="3747400"/>
                <a:ext cx="314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59" extrusionOk="0">
                    <a:moveTo>
                      <a:pt x="640" y="0"/>
                    </a:moveTo>
                    <a:cubicBezTo>
                      <a:pt x="23" y="0"/>
                      <a:pt x="0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7"/>
              <p:cNvSpPr/>
              <p:nvPr/>
            </p:nvSpPr>
            <p:spPr>
              <a:xfrm>
                <a:off x="5416025" y="3630975"/>
                <a:ext cx="285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91" extrusionOk="0">
                    <a:moveTo>
                      <a:pt x="571" y="1"/>
                    </a:moveTo>
                    <a:cubicBezTo>
                      <a:pt x="1" y="1"/>
                      <a:pt x="1" y="891"/>
                      <a:pt x="571" y="891"/>
                    </a:cubicBezTo>
                    <a:cubicBezTo>
                      <a:pt x="1142" y="891"/>
                      <a:pt x="1142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7"/>
              <p:cNvSpPr/>
              <p:nvPr/>
            </p:nvSpPr>
            <p:spPr>
              <a:xfrm>
                <a:off x="5366950" y="3519700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60" y="731"/>
                      <a:pt x="960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7"/>
              <p:cNvSpPr/>
              <p:nvPr/>
            </p:nvSpPr>
            <p:spPr>
              <a:xfrm>
                <a:off x="5228300" y="3620700"/>
                <a:ext cx="245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32" extrusionOk="0">
                    <a:moveTo>
                      <a:pt x="480" y="1"/>
                    </a:moveTo>
                    <a:cubicBezTo>
                      <a:pt x="0" y="1"/>
                      <a:pt x="0" y="731"/>
                      <a:pt x="480" y="731"/>
                    </a:cubicBezTo>
                    <a:cubicBezTo>
                      <a:pt x="982" y="731"/>
                      <a:pt x="982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7"/>
              <p:cNvSpPr/>
              <p:nvPr/>
            </p:nvSpPr>
            <p:spPr>
              <a:xfrm>
                <a:off x="5477100" y="3738825"/>
                <a:ext cx="194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6" extrusionOk="0">
                    <a:moveTo>
                      <a:pt x="388" y="1"/>
                    </a:moveTo>
                    <a:cubicBezTo>
                      <a:pt x="183" y="23"/>
                      <a:pt x="0" y="183"/>
                      <a:pt x="0" y="389"/>
                    </a:cubicBezTo>
                    <a:cubicBezTo>
                      <a:pt x="23" y="411"/>
                      <a:pt x="23" y="434"/>
                      <a:pt x="23" y="457"/>
                    </a:cubicBezTo>
                    <a:cubicBezTo>
                      <a:pt x="23" y="663"/>
                      <a:pt x="183" y="845"/>
                      <a:pt x="388" y="845"/>
                    </a:cubicBezTo>
                    <a:cubicBezTo>
                      <a:pt x="594" y="822"/>
                      <a:pt x="776" y="685"/>
                      <a:pt x="776" y="457"/>
                    </a:cubicBezTo>
                    <a:cubicBezTo>
                      <a:pt x="776" y="434"/>
                      <a:pt x="776" y="411"/>
                      <a:pt x="776" y="389"/>
                    </a:cubicBezTo>
                    <a:cubicBezTo>
                      <a:pt x="776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7"/>
              <p:cNvSpPr/>
              <p:nvPr/>
            </p:nvSpPr>
            <p:spPr>
              <a:xfrm>
                <a:off x="5522750" y="3813575"/>
                <a:ext cx="239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54" extrusionOk="0">
                    <a:moveTo>
                      <a:pt x="479" y="1"/>
                    </a:moveTo>
                    <a:cubicBezTo>
                      <a:pt x="0" y="1"/>
                      <a:pt x="0" y="754"/>
                      <a:pt x="479" y="754"/>
                    </a:cubicBezTo>
                    <a:cubicBezTo>
                      <a:pt x="959" y="754"/>
                      <a:pt x="959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7"/>
              <p:cNvSpPr/>
              <p:nvPr/>
            </p:nvSpPr>
            <p:spPr>
              <a:xfrm>
                <a:off x="4614875" y="39419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8" y="982"/>
                      <a:pt x="1278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7"/>
              <p:cNvSpPr/>
              <p:nvPr/>
            </p:nvSpPr>
            <p:spPr>
              <a:xfrm>
                <a:off x="4641675" y="3753525"/>
                <a:ext cx="320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47" extrusionOk="0">
                    <a:moveTo>
                      <a:pt x="619" y="0"/>
                    </a:moveTo>
                    <a:cubicBezTo>
                      <a:pt x="516" y="0"/>
                      <a:pt x="418" y="27"/>
                      <a:pt x="320" y="97"/>
                    </a:cubicBezTo>
                    <a:cubicBezTo>
                      <a:pt x="115" y="189"/>
                      <a:pt x="47" y="371"/>
                      <a:pt x="24" y="577"/>
                    </a:cubicBezTo>
                    <a:cubicBezTo>
                      <a:pt x="1" y="736"/>
                      <a:pt x="115" y="896"/>
                      <a:pt x="252" y="988"/>
                    </a:cubicBezTo>
                    <a:cubicBezTo>
                      <a:pt x="324" y="1031"/>
                      <a:pt x="397" y="1047"/>
                      <a:pt x="469" y="1047"/>
                    </a:cubicBezTo>
                    <a:cubicBezTo>
                      <a:pt x="511" y="1047"/>
                      <a:pt x="553" y="1042"/>
                      <a:pt x="594" y="1033"/>
                    </a:cubicBezTo>
                    <a:cubicBezTo>
                      <a:pt x="617" y="1035"/>
                      <a:pt x="639" y="1037"/>
                      <a:pt x="662" y="1037"/>
                    </a:cubicBezTo>
                    <a:cubicBezTo>
                      <a:pt x="870" y="1037"/>
                      <a:pt x="1083" y="940"/>
                      <a:pt x="1165" y="714"/>
                    </a:cubicBezTo>
                    <a:cubicBezTo>
                      <a:pt x="1279" y="440"/>
                      <a:pt x="1142" y="97"/>
                      <a:pt x="823" y="29"/>
                    </a:cubicBezTo>
                    <a:cubicBezTo>
                      <a:pt x="752" y="11"/>
                      <a:pt x="685" y="0"/>
                      <a:pt x="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7"/>
              <p:cNvSpPr/>
              <p:nvPr/>
            </p:nvSpPr>
            <p:spPr>
              <a:xfrm>
                <a:off x="4559525" y="3847825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5"/>
                      <a:pt x="639" y="1005"/>
                    </a:cubicBezTo>
                    <a:cubicBezTo>
                      <a:pt x="1278" y="1005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7"/>
              <p:cNvSpPr/>
              <p:nvPr/>
            </p:nvSpPr>
            <p:spPr>
              <a:xfrm>
                <a:off x="4471625" y="3862075"/>
                <a:ext cx="308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83" extrusionOk="0">
                    <a:moveTo>
                      <a:pt x="617" y="1"/>
                    </a:moveTo>
                    <a:cubicBezTo>
                      <a:pt x="1" y="1"/>
                      <a:pt x="1" y="982"/>
                      <a:pt x="617" y="982"/>
                    </a:cubicBezTo>
                    <a:cubicBezTo>
                      <a:pt x="1234" y="982"/>
                      <a:pt x="1234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7"/>
              <p:cNvSpPr/>
              <p:nvPr/>
            </p:nvSpPr>
            <p:spPr>
              <a:xfrm>
                <a:off x="4424275" y="3694325"/>
                <a:ext cx="297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37" extrusionOk="0">
                    <a:moveTo>
                      <a:pt x="594" y="0"/>
                    </a:moveTo>
                    <a:cubicBezTo>
                      <a:pt x="0" y="0"/>
                      <a:pt x="0" y="936"/>
                      <a:pt x="594" y="936"/>
                    </a:cubicBezTo>
                    <a:cubicBezTo>
                      <a:pt x="1187" y="936"/>
                      <a:pt x="1187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7"/>
              <p:cNvSpPr/>
              <p:nvPr/>
            </p:nvSpPr>
            <p:spPr>
              <a:xfrm>
                <a:off x="4492750" y="3774200"/>
                <a:ext cx="308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23" y="1"/>
                      <a:pt x="0" y="937"/>
                      <a:pt x="617" y="937"/>
                    </a:cubicBezTo>
                    <a:cubicBezTo>
                      <a:pt x="1233" y="937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>
                <a:off x="4563500" y="3656700"/>
                <a:ext cx="26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6" extrusionOk="0">
                    <a:moveTo>
                      <a:pt x="542" y="1"/>
                    </a:moveTo>
                    <a:cubicBezTo>
                      <a:pt x="426" y="1"/>
                      <a:pt x="307" y="42"/>
                      <a:pt x="206" y="136"/>
                    </a:cubicBezTo>
                    <a:cubicBezTo>
                      <a:pt x="206" y="159"/>
                      <a:pt x="183" y="159"/>
                      <a:pt x="183" y="181"/>
                    </a:cubicBezTo>
                    <a:cubicBezTo>
                      <a:pt x="1" y="341"/>
                      <a:pt x="1" y="638"/>
                      <a:pt x="183" y="798"/>
                    </a:cubicBezTo>
                    <a:cubicBezTo>
                      <a:pt x="183" y="798"/>
                      <a:pt x="206" y="820"/>
                      <a:pt x="206" y="820"/>
                    </a:cubicBezTo>
                    <a:cubicBezTo>
                      <a:pt x="305" y="919"/>
                      <a:pt x="435" y="965"/>
                      <a:pt x="562" y="965"/>
                    </a:cubicBezTo>
                    <a:cubicBezTo>
                      <a:pt x="817" y="965"/>
                      <a:pt x="1066" y="782"/>
                      <a:pt x="1051" y="478"/>
                    </a:cubicBezTo>
                    <a:cubicBezTo>
                      <a:pt x="1035" y="197"/>
                      <a:pt x="795" y="1"/>
                      <a:pt x="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>
                <a:off x="4666225" y="3573350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56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>
                <a:off x="4578925" y="3504875"/>
                <a:ext cx="291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14" extrusionOk="0">
                    <a:moveTo>
                      <a:pt x="571" y="0"/>
                    </a:moveTo>
                    <a:cubicBezTo>
                      <a:pt x="0" y="0"/>
                      <a:pt x="0" y="913"/>
                      <a:pt x="571" y="913"/>
                    </a:cubicBezTo>
                    <a:cubicBezTo>
                      <a:pt x="1164" y="913"/>
                      <a:pt x="1164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>
                <a:off x="4471075" y="3573925"/>
                <a:ext cx="251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1004" y="776"/>
                      <a:pt x="1004" y="0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>
                <a:off x="4360375" y="3524275"/>
                <a:ext cx="302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37" extrusionOk="0">
                    <a:moveTo>
                      <a:pt x="593" y="0"/>
                    </a:moveTo>
                    <a:cubicBezTo>
                      <a:pt x="0" y="0"/>
                      <a:pt x="0" y="936"/>
                      <a:pt x="593" y="936"/>
                    </a:cubicBezTo>
                    <a:cubicBezTo>
                      <a:pt x="1210" y="936"/>
                      <a:pt x="1210" y="0"/>
                      <a:pt x="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>
                <a:off x="4425425" y="3422700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0"/>
                    </a:moveTo>
                    <a:cubicBezTo>
                      <a:pt x="0" y="0"/>
                      <a:pt x="0" y="959"/>
                      <a:pt x="616" y="959"/>
                    </a:cubicBezTo>
                    <a:cubicBezTo>
                      <a:pt x="1233" y="959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>
                <a:off x="4497875" y="3470050"/>
                <a:ext cx="320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279" y="1005"/>
                      <a:pt x="1279" y="1"/>
                      <a:pt x="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27"/>
              <p:cNvSpPr/>
              <p:nvPr/>
            </p:nvSpPr>
            <p:spPr>
              <a:xfrm>
                <a:off x="4611450" y="3358775"/>
                <a:ext cx="314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983" extrusionOk="0">
                    <a:moveTo>
                      <a:pt x="639" y="1"/>
                    </a:moveTo>
                    <a:cubicBezTo>
                      <a:pt x="0" y="1"/>
                      <a:pt x="0" y="982"/>
                      <a:pt x="639" y="982"/>
                    </a:cubicBezTo>
                    <a:cubicBezTo>
                      <a:pt x="1256" y="982"/>
                      <a:pt x="1256" y="1"/>
                      <a:pt x="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7"/>
              <p:cNvSpPr/>
              <p:nvPr/>
            </p:nvSpPr>
            <p:spPr>
              <a:xfrm>
                <a:off x="4666800" y="3325125"/>
                <a:ext cx="308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82" extrusionOk="0">
                    <a:moveTo>
                      <a:pt x="616" y="0"/>
                    </a:moveTo>
                    <a:cubicBezTo>
                      <a:pt x="0" y="0"/>
                      <a:pt x="0" y="982"/>
                      <a:pt x="616" y="982"/>
                    </a:cubicBezTo>
                    <a:cubicBezTo>
                      <a:pt x="1233" y="982"/>
                      <a:pt x="1233" y="0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7"/>
              <p:cNvSpPr/>
              <p:nvPr/>
            </p:nvSpPr>
            <p:spPr>
              <a:xfrm>
                <a:off x="4665075" y="3463225"/>
                <a:ext cx="27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45" extrusionOk="0">
                    <a:moveTo>
                      <a:pt x="549" y="0"/>
                    </a:moveTo>
                    <a:cubicBezTo>
                      <a:pt x="1" y="0"/>
                      <a:pt x="1" y="845"/>
                      <a:pt x="549" y="845"/>
                    </a:cubicBezTo>
                    <a:cubicBezTo>
                      <a:pt x="1096" y="845"/>
                      <a:pt x="1096" y="0"/>
                      <a:pt x="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7"/>
              <p:cNvSpPr/>
              <p:nvPr/>
            </p:nvSpPr>
            <p:spPr>
              <a:xfrm>
                <a:off x="4500175" y="33199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60"/>
                      <a:pt x="616" y="960"/>
                    </a:cubicBezTo>
                    <a:cubicBezTo>
                      <a:pt x="1233" y="960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>
                <a:off x="4576050" y="3155075"/>
                <a:ext cx="314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60" extrusionOk="0">
                    <a:moveTo>
                      <a:pt x="617" y="0"/>
                    </a:moveTo>
                    <a:cubicBezTo>
                      <a:pt x="1" y="0"/>
                      <a:pt x="1" y="959"/>
                      <a:pt x="617" y="959"/>
                    </a:cubicBezTo>
                    <a:cubicBezTo>
                      <a:pt x="1256" y="959"/>
                      <a:pt x="1256" y="0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>
                <a:off x="4605725" y="3258425"/>
                <a:ext cx="23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54" extrusionOk="0">
                    <a:moveTo>
                      <a:pt x="415" y="0"/>
                    </a:moveTo>
                    <a:cubicBezTo>
                      <a:pt x="319" y="0"/>
                      <a:pt x="227" y="35"/>
                      <a:pt x="161" y="112"/>
                    </a:cubicBezTo>
                    <a:cubicBezTo>
                      <a:pt x="1" y="272"/>
                      <a:pt x="1" y="500"/>
                      <a:pt x="161" y="660"/>
                    </a:cubicBezTo>
                    <a:cubicBezTo>
                      <a:pt x="183" y="683"/>
                      <a:pt x="206" y="705"/>
                      <a:pt x="229" y="751"/>
                    </a:cubicBezTo>
                    <a:cubicBezTo>
                      <a:pt x="298" y="819"/>
                      <a:pt x="400" y="854"/>
                      <a:pt x="503" y="854"/>
                    </a:cubicBezTo>
                    <a:cubicBezTo>
                      <a:pt x="606" y="854"/>
                      <a:pt x="708" y="819"/>
                      <a:pt x="777" y="751"/>
                    </a:cubicBezTo>
                    <a:cubicBezTo>
                      <a:pt x="914" y="591"/>
                      <a:pt x="937" y="340"/>
                      <a:pt x="777" y="180"/>
                    </a:cubicBezTo>
                    <a:cubicBezTo>
                      <a:pt x="754" y="158"/>
                      <a:pt x="731" y="135"/>
                      <a:pt x="708" y="112"/>
                    </a:cubicBezTo>
                    <a:cubicBezTo>
                      <a:pt x="626" y="41"/>
                      <a:pt x="518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>
                <a:off x="4450525" y="3156775"/>
                <a:ext cx="3082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7" y="1"/>
                    </a:moveTo>
                    <a:cubicBezTo>
                      <a:pt x="0" y="1"/>
                      <a:pt x="0" y="960"/>
                      <a:pt x="617" y="960"/>
                    </a:cubicBezTo>
                    <a:cubicBezTo>
                      <a:pt x="1233" y="960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7"/>
              <p:cNvSpPr/>
              <p:nvPr/>
            </p:nvSpPr>
            <p:spPr>
              <a:xfrm>
                <a:off x="4387750" y="32931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79" y="982"/>
                      <a:pt x="1279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7"/>
              <p:cNvSpPr/>
              <p:nvPr/>
            </p:nvSpPr>
            <p:spPr>
              <a:xfrm>
                <a:off x="4282750" y="3203475"/>
                <a:ext cx="234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22" extrusionOk="0">
                    <a:moveTo>
                      <a:pt x="440" y="1"/>
                    </a:moveTo>
                    <a:cubicBezTo>
                      <a:pt x="210" y="1"/>
                      <a:pt x="1" y="231"/>
                      <a:pt x="1" y="461"/>
                    </a:cubicBezTo>
                    <a:cubicBezTo>
                      <a:pt x="1" y="691"/>
                      <a:pt x="210" y="921"/>
                      <a:pt x="440" y="921"/>
                    </a:cubicBezTo>
                    <a:cubicBezTo>
                      <a:pt x="483" y="921"/>
                      <a:pt x="528" y="913"/>
                      <a:pt x="571" y="895"/>
                    </a:cubicBezTo>
                    <a:cubicBezTo>
                      <a:pt x="594" y="872"/>
                      <a:pt x="617" y="872"/>
                      <a:pt x="617" y="872"/>
                    </a:cubicBezTo>
                    <a:cubicBezTo>
                      <a:pt x="800" y="803"/>
                      <a:pt x="937" y="666"/>
                      <a:pt x="937" y="461"/>
                    </a:cubicBezTo>
                    <a:cubicBezTo>
                      <a:pt x="937" y="256"/>
                      <a:pt x="800" y="141"/>
                      <a:pt x="617" y="50"/>
                    </a:cubicBezTo>
                    <a:cubicBezTo>
                      <a:pt x="617" y="50"/>
                      <a:pt x="594" y="50"/>
                      <a:pt x="571" y="27"/>
                    </a:cubicBezTo>
                    <a:cubicBezTo>
                      <a:pt x="528" y="9"/>
                      <a:pt x="483" y="1"/>
                      <a:pt x="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7"/>
              <p:cNvSpPr/>
              <p:nvPr/>
            </p:nvSpPr>
            <p:spPr>
              <a:xfrm>
                <a:off x="4338675" y="33656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7"/>
              <p:cNvSpPr/>
              <p:nvPr/>
            </p:nvSpPr>
            <p:spPr>
              <a:xfrm>
                <a:off x="4358075" y="3140225"/>
                <a:ext cx="240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59" y="731"/>
                      <a:pt x="95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7"/>
              <p:cNvSpPr/>
              <p:nvPr/>
            </p:nvSpPr>
            <p:spPr>
              <a:xfrm>
                <a:off x="4445950" y="3002150"/>
                <a:ext cx="29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28" extrusionOk="0">
                    <a:moveTo>
                      <a:pt x="663" y="0"/>
                    </a:moveTo>
                    <a:cubicBezTo>
                      <a:pt x="206" y="23"/>
                      <a:pt x="1" y="525"/>
                      <a:pt x="298" y="868"/>
                    </a:cubicBezTo>
                    <a:lnTo>
                      <a:pt x="343" y="890"/>
                    </a:lnTo>
                    <a:cubicBezTo>
                      <a:pt x="412" y="982"/>
                      <a:pt x="531" y="1027"/>
                      <a:pt x="654" y="1027"/>
                    </a:cubicBezTo>
                    <a:cubicBezTo>
                      <a:pt x="777" y="1027"/>
                      <a:pt x="902" y="982"/>
                      <a:pt x="982" y="890"/>
                    </a:cubicBezTo>
                    <a:lnTo>
                      <a:pt x="1005" y="868"/>
                    </a:lnTo>
                    <a:cubicBezTo>
                      <a:pt x="1142" y="708"/>
                      <a:pt x="1188" y="502"/>
                      <a:pt x="1119" y="320"/>
                    </a:cubicBezTo>
                    <a:cubicBezTo>
                      <a:pt x="1028" y="137"/>
                      <a:pt x="845" y="0"/>
                      <a:pt x="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7"/>
              <p:cNvSpPr/>
              <p:nvPr/>
            </p:nvSpPr>
            <p:spPr>
              <a:xfrm>
                <a:off x="4501875" y="3050850"/>
                <a:ext cx="30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43" extrusionOk="0">
                    <a:moveTo>
                      <a:pt x="602" y="1"/>
                    </a:moveTo>
                    <a:cubicBezTo>
                      <a:pt x="483" y="1"/>
                      <a:pt x="363" y="41"/>
                      <a:pt x="275" y="129"/>
                    </a:cubicBezTo>
                    <a:cubicBezTo>
                      <a:pt x="252" y="175"/>
                      <a:pt x="206" y="221"/>
                      <a:pt x="183" y="289"/>
                    </a:cubicBezTo>
                    <a:cubicBezTo>
                      <a:pt x="1" y="631"/>
                      <a:pt x="206" y="1042"/>
                      <a:pt x="617" y="1042"/>
                    </a:cubicBezTo>
                    <a:cubicBezTo>
                      <a:pt x="1028" y="1042"/>
                      <a:pt x="1233" y="631"/>
                      <a:pt x="1051" y="289"/>
                    </a:cubicBezTo>
                    <a:cubicBezTo>
                      <a:pt x="1028" y="221"/>
                      <a:pt x="982" y="175"/>
                      <a:pt x="937" y="129"/>
                    </a:cubicBezTo>
                    <a:cubicBezTo>
                      <a:pt x="854" y="47"/>
                      <a:pt x="729" y="1"/>
                      <a:pt x="6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7"/>
              <p:cNvSpPr/>
              <p:nvPr/>
            </p:nvSpPr>
            <p:spPr>
              <a:xfrm>
                <a:off x="4584625" y="3036375"/>
                <a:ext cx="297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088" extrusionOk="0">
                    <a:moveTo>
                      <a:pt x="580" y="1"/>
                    </a:moveTo>
                    <a:cubicBezTo>
                      <a:pt x="508" y="1"/>
                      <a:pt x="434" y="12"/>
                      <a:pt x="366" y="24"/>
                    </a:cubicBezTo>
                    <a:cubicBezTo>
                      <a:pt x="229" y="69"/>
                      <a:pt x="137" y="183"/>
                      <a:pt x="69" y="297"/>
                    </a:cubicBezTo>
                    <a:cubicBezTo>
                      <a:pt x="0" y="457"/>
                      <a:pt x="46" y="571"/>
                      <a:pt x="92" y="708"/>
                    </a:cubicBezTo>
                    <a:cubicBezTo>
                      <a:pt x="160" y="845"/>
                      <a:pt x="251" y="937"/>
                      <a:pt x="366" y="1005"/>
                    </a:cubicBezTo>
                    <a:cubicBezTo>
                      <a:pt x="450" y="1062"/>
                      <a:pt x="544" y="1087"/>
                      <a:pt x="636" y="1087"/>
                    </a:cubicBezTo>
                    <a:cubicBezTo>
                      <a:pt x="842" y="1087"/>
                      <a:pt x="1040" y="959"/>
                      <a:pt x="1119" y="754"/>
                    </a:cubicBezTo>
                    <a:cubicBezTo>
                      <a:pt x="1187" y="617"/>
                      <a:pt x="1187" y="480"/>
                      <a:pt x="1119" y="343"/>
                    </a:cubicBezTo>
                    <a:cubicBezTo>
                      <a:pt x="1050" y="183"/>
                      <a:pt x="936" y="92"/>
                      <a:pt x="776" y="46"/>
                    </a:cubicBezTo>
                    <a:cubicBezTo>
                      <a:pt x="719" y="12"/>
                      <a:pt x="651" y="1"/>
                      <a:pt x="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7"/>
              <p:cNvSpPr/>
              <p:nvPr/>
            </p:nvSpPr>
            <p:spPr>
              <a:xfrm>
                <a:off x="4538975" y="2845750"/>
                <a:ext cx="291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54" extrusionOk="0">
                    <a:moveTo>
                      <a:pt x="646" y="1"/>
                    </a:moveTo>
                    <a:cubicBezTo>
                      <a:pt x="636" y="1"/>
                      <a:pt x="626" y="1"/>
                      <a:pt x="617" y="2"/>
                    </a:cubicBezTo>
                    <a:cubicBezTo>
                      <a:pt x="411" y="2"/>
                      <a:pt x="206" y="139"/>
                      <a:pt x="137" y="322"/>
                    </a:cubicBezTo>
                    <a:cubicBezTo>
                      <a:pt x="23" y="436"/>
                      <a:pt x="0" y="596"/>
                      <a:pt x="0" y="732"/>
                    </a:cubicBezTo>
                    <a:cubicBezTo>
                      <a:pt x="46" y="938"/>
                      <a:pt x="160" y="1052"/>
                      <a:pt x="343" y="1121"/>
                    </a:cubicBezTo>
                    <a:cubicBezTo>
                      <a:pt x="404" y="1143"/>
                      <a:pt x="464" y="1153"/>
                      <a:pt x="524" y="1153"/>
                    </a:cubicBezTo>
                    <a:cubicBezTo>
                      <a:pt x="642" y="1153"/>
                      <a:pt x="754" y="1113"/>
                      <a:pt x="845" y="1052"/>
                    </a:cubicBezTo>
                    <a:cubicBezTo>
                      <a:pt x="1050" y="938"/>
                      <a:pt x="1119" y="732"/>
                      <a:pt x="1142" y="527"/>
                    </a:cubicBezTo>
                    <a:cubicBezTo>
                      <a:pt x="1164" y="264"/>
                      <a:pt x="890" y="1"/>
                      <a:pt x="6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7"/>
              <p:cNvSpPr/>
              <p:nvPr/>
            </p:nvSpPr>
            <p:spPr>
              <a:xfrm>
                <a:off x="4277625" y="3048375"/>
                <a:ext cx="257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030" extrusionOk="0">
                    <a:moveTo>
                      <a:pt x="503" y="0"/>
                    </a:moveTo>
                    <a:cubicBezTo>
                      <a:pt x="388" y="0"/>
                      <a:pt x="251" y="46"/>
                      <a:pt x="160" y="137"/>
                    </a:cubicBezTo>
                    <a:cubicBezTo>
                      <a:pt x="23" y="274"/>
                      <a:pt x="0" y="457"/>
                      <a:pt x="23" y="639"/>
                    </a:cubicBezTo>
                    <a:cubicBezTo>
                      <a:pt x="23" y="639"/>
                      <a:pt x="23" y="662"/>
                      <a:pt x="23" y="662"/>
                    </a:cubicBezTo>
                    <a:cubicBezTo>
                      <a:pt x="66" y="856"/>
                      <a:pt x="272" y="1029"/>
                      <a:pt x="467" y="1029"/>
                    </a:cubicBezTo>
                    <a:cubicBezTo>
                      <a:pt x="479" y="1029"/>
                      <a:pt x="491" y="1028"/>
                      <a:pt x="503" y="1027"/>
                    </a:cubicBezTo>
                    <a:cubicBezTo>
                      <a:pt x="708" y="1027"/>
                      <a:pt x="959" y="890"/>
                      <a:pt x="982" y="662"/>
                    </a:cubicBezTo>
                    <a:cubicBezTo>
                      <a:pt x="982" y="662"/>
                      <a:pt x="982" y="639"/>
                      <a:pt x="1005" y="639"/>
                    </a:cubicBezTo>
                    <a:cubicBezTo>
                      <a:pt x="1027" y="457"/>
                      <a:pt x="1005" y="274"/>
                      <a:pt x="868" y="137"/>
                    </a:cubicBezTo>
                    <a:cubicBezTo>
                      <a:pt x="776" y="46"/>
                      <a:pt x="639" y="0"/>
                      <a:pt x="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7"/>
              <p:cNvSpPr/>
              <p:nvPr/>
            </p:nvSpPr>
            <p:spPr>
              <a:xfrm>
                <a:off x="4353525" y="3035050"/>
                <a:ext cx="33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083" extrusionOk="0">
                    <a:moveTo>
                      <a:pt x="744" y="1"/>
                    </a:moveTo>
                    <a:cubicBezTo>
                      <a:pt x="694" y="1"/>
                      <a:pt x="643" y="10"/>
                      <a:pt x="594" y="31"/>
                    </a:cubicBezTo>
                    <a:cubicBezTo>
                      <a:pt x="457" y="77"/>
                      <a:pt x="274" y="145"/>
                      <a:pt x="183" y="259"/>
                    </a:cubicBezTo>
                    <a:cubicBezTo>
                      <a:pt x="69" y="396"/>
                      <a:pt x="0" y="556"/>
                      <a:pt x="69" y="738"/>
                    </a:cubicBezTo>
                    <a:cubicBezTo>
                      <a:pt x="114" y="898"/>
                      <a:pt x="228" y="1035"/>
                      <a:pt x="388" y="1058"/>
                    </a:cubicBezTo>
                    <a:cubicBezTo>
                      <a:pt x="449" y="1075"/>
                      <a:pt x="510" y="1083"/>
                      <a:pt x="571" y="1083"/>
                    </a:cubicBezTo>
                    <a:cubicBezTo>
                      <a:pt x="670" y="1083"/>
                      <a:pt x="769" y="1063"/>
                      <a:pt x="867" y="1035"/>
                    </a:cubicBezTo>
                    <a:cubicBezTo>
                      <a:pt x="1141" y="967"/>
                      <a:pt x="1324" y="670"/>
                      <a:pt x="1233" y="396"/>
                    </a:cubicBezTo>
                    <a:cubicBezTo>
                      <a:pt x="1177" y="191"/>
                      <a:pt x="968" y="1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7"/>
              <p:cNvSpPr/>
              <p:nvPr/>
            </p:nvSpPr>
            <p:spPr>
              <a:xfrm>
                <a:off x="4335825" y="2880725"/>
                <a:ext cx="302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38" extrusionOk="0">
                    <a:moveTo>
                      <a:pt x="515" y="1"/>
                    </a:moveTo>
                    <a:cubicBezTo>
                      <a:pt x="429" y="1"/>
                      <a:pt x="343" y="21"/>
                      <a:pt x="274" y="64"/>
                    </a:cubicBezTo>
                    <a:cubicBezTo>
                      <a:pt x="92" y="201"/>
                      <a:pt x="1" y="406"/>
                      <a:pt x="46" y="635"/>
                    </a:cubicBezTo>
                    <a:cubicBezTo>
                      <a:pt x="46" y="680"/>
                      <a:pt x="69" y="703"/>
                      <a:pt x="92" y="749"/>
                    </a:cubicBezTo>
                    <a:cubicBezTo>
                      <a:pt x="162" y="977"/>
                      <a:pt x="353" y="1137"/>
                      <a:pt x="573" y="1137"/>
                    </a:cubicBezTo>
                    <a:cubicBezTo>
                      <a:pt x="639" y="1137"/>
                      <a:pt x="708" y="1123"/>
                      <a:pt x="777" y="1091"/>
                    </a:cubicBezTo>
                    <a:cubicBezTo>
                      <a:pt x="1050" y="977"/>
                      <a:pt x="1210" y="612"/>
                      <a:pt x="1028" y="361"/>
                    </a:cubicBezTo>
                    <a:cubicBezTo>
                      <a:pt x="982" y="269"/>
                      <a:pt x="936" y="224"/>
                      <a:pt x="891" y="155"/>
                    </a:cubicBezTo>
                    <a:cubicBezTo>
                      <a:pt x="805" y="56"/>
                      <a:pt x="658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7"/>
              <p:cNvSpPr/>
              <p:nvPr/>
            </p:nvSpPr>
            <p:spPr>
              <a:xfrm>
                <a:off x="4412850" y="2887450"/>
                <a:ext cx="314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82" extrusionOk="0">
                    <a:moveTo>
                      <a:pt x="640" y="0"/>
                    </a:moveTo>
                    <a:cubicBezTo>
                      <a:pt x="1" y="0"/>
                      <a:pt x="1" y="982"/>
                      <a:pt x="640" y="982"/>
                    </a:cubicBezTo>
                    <a:cubicBezTo>
                      <a:pt x="1256" y="982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7"/>
              <p:cNvSpPr/>
              <p:nvPr/>
            </p:nvSpPr>
            <p:spPr>
              <a:xfrm>
                <a:off x="4421425" y="2688875"/>
                <a:ext cx="319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982" extrusionOk="0">
                    <a:moveTo>
                      <a:pt x="639" y="0"/>
                    </a:moveTo>
                    <a:cubicBezTo>
                      <a:pt x="0" y="0"/>
                      <a:pt x="0" y="982"/>
                      <a:pt x="639" y="982"/>
                    </a:cubicBezTo>
                    <a:cubicBezTo>
                      <a:pt x="1279" y="982"/>
                      <a:pt x="1279" y="0"/>
                      <a:pt x="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7"/>
              <p:cNvSpPr/>
              <p:nvPr/>
            </p:nvSpPr>
            <p:spPr>
              <a:xfrm>
                <a:off x="4471625" y="2773325"/>
                <a:ext cx="240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480" y="0"/>
                    </a:moveTo>
                    <a:cubicBezTo>
                      <a:pt x="1" y="0"/>
                      <a:pt x="1" y="731"/>
                      <a:pt x="480" y="731"/>
                    </a:cubicBezTo>
                    <a:cubicBezTo>
                      <a:pt x="960" y="731"/>
                      <a:pt x="960" y="0"/>
                      <a:pt x="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7"/>
              <p:cNvSpPr/>
              <p:nvPr/>
            </p:nvSpPr>
            <p:spPr>
              <a:xfrm>
                <a:off x="4554375" y="2651775"/>
                <a:ext cx="285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51" extrusionOk="0">
                    <a:moveTo>
                      <a:pt x="571" y="0"/>
                    </a:moveTo>
                    <a:cubicBezTo>
                      <a:pt x="446" y="0"/>
                      <a:pt x="320" y="46"/>
                      <a:pt x="252" y="137"/>
                    </a:cubicBezTo>
                    <a:cubicBezTo>
                      <a:pt x="160" y="229"/>
                      <a:pt x="115" y="297"/>
                      <a:pt x="92" y="411"/>
                    </a:cubicBezTo>
                    <a:cubicBezTo>
                      <a:pt x="1" y="731"/>
                      <a:pt x="252" y="1050"/>
                      <a:pt x="571" y="1050"/>
                    </a:cubicBezTo>
                    <a:cubicBezTo>
                      <a:pt x="891" y="1050"/>
                      <a:pt x="1142" y="731"/>
                      <a:pt x="1051" y="411"/>
                    </a:cubicBezTo>
                    <a:cubicBezTo>
                      <a:pt x="1028" y="297"/>
                      <a:pt x="982" y="229"/>
                      <a:pt x="891" y="137"/>
                    </a:cubicBezTo>
                    <a:cubicBezTo>
                      <a:pt x="822" y="46"/>
                      <a:pt x="697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7"/>
              <p:cNvSpPr/>
              <p:nvPr/>
            </p:nvSpPr>
            <p:spPr>
              <a:xfrm>
                <a:off x="4530400" y="2550500"/>
                <a:ext cx="302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76" extrusionOk="0">
                    <a:moveTo>
                      <a:pt x="606" y="0"/>
                    </a:moveTo>
                    <a:cubicBezTo>
                      <a:pt x="452" y="0"/>
                      <a:pt x="298" y="80"/>
                      <a:pt x="184" y="240"/>
                    </a:cubicBezTo>
                    <a:cubicBezTo>
                      <a:pt x="138" y="308"/>
                      <a:pt x="92" y="399"/>
                      <a:pt x="69" y="491"/>
                    </a:cubicBezTo>
                    <a:cubicBezTo>
                      <a:pt x="1" y="833"/>
                      <a:pt x="252" y="1176"/>
                      <a:pt x="617" y="1176"/>
                    </a:cubicBezTo>
                    <a:cubicBezTo>
                      <a:pt x="960" y="1176"/>
                      <a:pt x="1211" y="833"/>
                      <a:pt x="1142" y="491"/>
                    </a:cubicBezTo>
                    <a:cubicBezTo>
                      <a:pt x="1119" y="399"/>
                      <a:pt x="1074" y="308"/>
                      <a:pt x="1028" y="240"/>
                    </a:cubicBezTo>
                    <a:cubicBezTo>
                      <a:pt x="914" y="80"/>
                      <a:pt x="760" y="0"/>
                      <a:pt x="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7"/>
              <p:cNvSpPr/>
              <p:nvPr/>
            </p:nvSpPr>
            <p:spPr>
              <a:xfrm>
                <a:off x="4635625" y="2572600"/>
                <a:ext cx="306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122" extrusionOk="0">
                    <a:moveTo>
                      <a:pt x="506" y="1"/>
                    </a:moveTo>
                    <a:cubicBezTo>
                      <a:pt x="221" y="1"/>
                      <a:pt x="0" y="268"/>
                      <a:pt x="60" y="588"/>
                    </a:cubicBezTo>
                    <a:cubicBezTo>
                      <a:pt x="106" y="725"/>
                      <a:pt x="174" y="862"/>
                      <a:pt x="289" y="976"/>
                    </a:cubicBezTo>
                    <a:cubicBezTo>
                      <a:pt x="383" y="1070"/>
                      <a:pt x="525" y="1122"/>
                      <a:pt x="666" y="1122"/>
                    </a:cubicBezTo>
                    <a:cubicBezTo>
                      <a:pt x="799" y="1122"/>
                      <a:pt x="930" y="1076"/>
                      <a:pt x="1019" y="976"/>
                    </a:cubicBezTo>
                    <a:cubicBezTo>
                      <a:pt x="1202" y="771"/>
                      <a:pt x="1224" y="428"/>
                      <a:pt x="1019" y="223"/>
                    </a:cubicBezTo>
                    <a:cubicBezTo>
                      <a:pt x="905" y="132"/>
                      <a:pt x="791" y="40"/>
                      <a:pt x="631" y="18"/>
                    </a:cubicBezTo>
                    <a:cubicBezTo>
                      <a:pt x="588" y="6"/>
                      <a:pt x="547" y="1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7"/>
              <p:cNvSpPr/>
              <p:nvPr/>
            </p:nvSpPr>
            <p:spPr>
              <a:xfrm>
                <a:off x="4694175" y="2406400"/>
                <a:ext cx="32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63" y="1"/>
                    </a:moveTo>
                    <a:cubicBezTo>
                      <a:pt x="1" y="1"/>
                      <a:pt x="1" y="1005"/>
                      <a:pt x="663" y="1005"/>
                    </a:cubicBezTo>
                    <a:cubicBezTo>
                      <a:pt x="1302" y="1005"/>
                      <a:pt x="1302" y="1"/>
                      <a:pt x="6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7"/>
              <p:cNvSpPr/>
              <p:nvPr/>
            </p:nvSpPr>
            <p:spPr>
              <a:xfrm>
                <a:off x="4632550" y="2371600"/>
                <a:ext cx="314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959" extrusionOk="0">
                    <a:moveTo>
                      <a:pt x="640" y="0"/>
                    </a:moveTo>
                    <a:cubicBezTo>
                      <a:pt x="1" y="0"/>
                      <a:pt x="1" y="959"/>
                      <a:pt x="640" y="959"/>
                    </a:cubicBezTo>
                    <a:cubicBezTo>
                      <a:pt x="1256" y="959"/>
                      <a:pt x="1256" y="0"/>
                      <a:pt x="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7"/>
              <p:cNvSpPr/>
              <p:nvPr/>
            </p:nvSpPr>
            <p:spPr>
              <a:xfrm>
                <a:off x="4594900" y="2482300"/>
                <a:ext cx="325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28" extrusionOk="0">
                    <a:moveTo>
                      <a:pt x="662" y="0"/>
                    </a:moveTo>
                    <a:cubicBezTo>
                      <a:pt x="0" y="0"/>
                      <a:pt x="0" y="1028"/>
                      <a:pt x="662" y="1028"/>
                    </a:cubicBezTo>
                    <a:cubicBezTo>
                      <a:pt x="1301" y="1028"/>
                      <a:pt x="1301" y="0"/>
                      <a:pt x="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7"/>
              <p:cNvSpPr/>
              <p:nvPr/>
            </p:nvSpPr>
            <p:spPr>
              <a:xfrm>
                <a:off x="4538400" y="2956325"/>
                <a:ext cx="25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5" extrusionOk="0">
                    <a:moveTo>
                      <a:pt x="516" y="1"/>
                    </a:moveTo>
                    <a:cubicBezTo>
                      <a:pt x="413" y="1"/>
                      <a:pt x="315" y="36"/>
                      <a:pt x="252" y="121"/>
                    </a:cubicBezTo>
                    <a:cubicBezTo>
                      <a:pt x="229" y="144"/>
                      <a:pt x="206" y="167"/>
                      <a:pt x="183" y="213"/>
                    </a:cubicBezTo>
                    <a:cubicBezTo>
                      <a:pt x="46" y="372"/>
                      <a:pt x="1" y="623"/>
                      <a:pt x="183" y="783"/>
                    </a:cubicBezTo>
                    <a:cubicBezTo>
                      <a:pt x="260" y="860"/>
                      <a:pt x="358" y="895"/>
                      <a:pt x="457" y="895"/>
                    </a:cubicBezTo>
                    <a:cubicBezTo>
                      <a:pt x="563" y="895"/>
                      <a:pt x="671" y="854"/>
                      <a:pt x="754" y="783"/>
                    </a:cubicBezTo>
                    <a:cubicBezTo>
                      <a:pt x="777" y="760"/>
                      <a:pt x="799" y="738"/>
                      <a:pt x="845" y="715"/>
                    </a:cubicBezTo>
                    <a:cubicBezTo>
                      <a:pt x="1005" y="578"/>
                      <a:pt x="982" y="281"/>
                      <a:pt x="845" y="121"/>
                    </a:cubicBezTo>
                    <a:cubicBezTo>
                      <a:pt x="760" y="48"/>
                      <a:pt x="635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39" name="Google Shape;2939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940" name="Google Shape;2940;p27"/>
          <p:cNvSpPr/>
          <p:nvPr/>
        </p:nvSpPr>
        <p:spPr>
          <a:xfrm rot="10800000" flipH="1">
            <a:off x="-33423" y="4200377"/>
            <a:ext cx="1767729" cy="972461"/>
          </a:xfrm>
          <a:custGeom>
            <a:avLst/>
            <a:gdLst/>
            <a:ahLst/>
            <a:cxnLst/>
            <a:rect l="l" t="t" r="r" b="b"/>
            <a:pathLst>
              <a:path w="68114" h="49351" extrusionOk="0">
                <a:moveTo>
                  <a:pt x="0" y="0"/>
                </a:moveTo>
                <a:lnTo>
                  <a:pt x="0" y="49351"/>
                </a:lnTo>
                <a:cubicBezTo>
                  <a:pt x="4409" y="49146"/>
                  <a:pt x="8681" y="47915"/>
                  <a:pt x="12474" y="45591"/>
                </a:cubicBezTo>
                <a:cubicBezTo>
                  <a:pt x="17089" y="42789"/>
                  <a:pt x="22477" y="41416"/>
                  <a:pt x="28057" y="41416"/>
                </a:cubicBezTo>
                <a:cubicBezTo>
                  <a:pt x="29213" y="41416"/>
                  <a:pt x="30378" y="41475"/>
                  <a:pt x="31545" y="41593"/>
                </a:cubicBezTo>
                <a:cubicBezTo>
                  <a:pt x="32676" y="41704"/>
                  <a:pt x="33807" y="41760"/>
                  <a:pt x="34934" y="41760"/>
                </a:cubicBezTo>
                <a:cubicBezTo>
                  <a:pt x="43482" y="41760"/>
                  <a:pt x="51800" y="38549"/>
                  <a:pt x="57929" y="32057"/>
                </a:cubicBezTo>
                <a:cubicBezTo>
                  <a:pt x="65927" y="23548"/>
                  <a:pt x="68114" y="11278"/>
                  <a:pt x="646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27"/>
          <p:cNvSpPr/>
          <p:nvPr/>
        </p:nvSpPr>
        <p:spPr>
          <a:xfrm rot="2305015" flipH="1">
            <a:off x="841263" y="3954259"/>
            <a:ext cx="661240" cy="1308632"/>
          </a:xfrm>
          <a:custGeom>
            <a:avLst/>
            <a:gdLst/>
            <a:ahLst/>
            <a:cxnLst/>
            <a:rect l="l" t="t" r="r" b="b"/>
            <a:pathLst>
              <a:path w="65271" h="129150" extrusionOk="0">
                <a:moveTo>
                  <a:pt x="64555" y="1"/>
                </a:moveTo>
                <a:cubicBezTo>
                  <a:pt x="64460" y="1"/>
                  <a:pt x="64363" y="25"/>
                  <a:pt x="64271" y="81"/>
                </a:cubicBezTo>
                <a:cubicBezTo>
                  <a:pt x="58245" y="3938"/>
                  <a:pt x="52037" y="7910"/>
                  <a:pt x="47677" y="13708"/>
                </a:cubicBezTo>
                <a:cubicBezTo>
                  <a:pt x="45805" y="16173"/>
                  <a:pt x="44276" y="18935"/>
                  <a:pt x="43409" y="21902"/>
                </a:cubicBezTo>
                <a:cubicBezTo>
                  <a:pt x="42884" y="23705"/>
                  <a:pt x="42222" y="25965"/>
                  <a:pt x="43180" y="27677"/>
                </a:cubicBezTo>
                <a:cubicBezTo>
                  <a:pt x="42003" y="29421"/>
                  <a:pt x="39881" y="31884"/>
                  <a:pt x="39358" y="33907"/>
                </a:cubicBezTo>
                <a:lnTo>
                  <a:pt x="39358" y="33907"/>
                </a:lnTo>
                <a:cubicBezTo>
                  <a:pt x="41084" y="27074"/>
                  <a:pt x="41808" y="20037"/>
                  <a:pt x="40441" y="13068"/>
                </a:cubicBezTo>
                <a:cubicBezTo>
                  <a:pt x="39734" y="9325"/>
                  <a:pt x="38729" y="5673"/>
                  <a:pt x="38684" y="1816"/>
                </a:cubicBezTo>
                <a:cubicBezTo>
                  <a:pt x="38684" y="1431"/>
                  <a:pt x="38401" y="1236"/>
                  <a:pt x="38106" y="1236"/>
                </a:cubicBezTo>
                <a:cubicBezTo>
                  <a:pt x="37858" y="1236"/>
                  <a:pt x="37601" y="1374"/>
                  <a:pt x="37497" y="1656"/>
                </a:cubicBezTo>
                <a:cubicBezTo>
                  <a:pt x="35214" y="7705"/>
                  <a:pt x="32886" y="14004"/>
                  <a:pt x="33365" y="20555"/>
                </a:cubicBezTo>
                <a:cubicBezTo>
                  <a:pt x="33708" y="25166"/>
                  <a:pt x="34689" y="30302"/>
                  <a:pt x="36949" y="34501"/>
                </a:cubicBezTo>
                <a:cubicBezTo>
                  <a:pt x="36972" y="34593"/>
                  <a:pt x="36995" y="34684"/>
                  <a:pt x="37018" y="34752"/>
                </a:cubicBezTo>
                <a:cubicBezTo>
                  <a:pt x="37177" y="35277"/>
                  <a:pt x="37428" y="35848"/>
                  <a:pt x="37565" y="36419"/>
                </a:cubicBezTo>
                <a:cubicBezTo>
                  <a:pt x="37543" y="36442"/>
                  <a:pt x="37520" y="36464"/>
                  <a:pt x="37497" y="36487"/>
                </a:cubicBezTo>
                <a:cubicBezTo>
                  <a:pt x="37314" y="36693"/>
                  <a:pt x="37314" y="36921"/>
                  <a:pt x="37406" y="37126"/>
                </a:cubicBezTo>
                <a:cubicBezTo>
                  <a:pt x="35762" y="40116"/>
                  <a:pt x="34233" y="43175"/>
                  <a:pt x="32795" y="46279"/>
                </a:cubicBezTo>
                <a:cubicBezTo>
                  <a:pt x="32544" y="37560"/>
                  <a:pt x="28846" y="28658"/>
                  <a:pt x="23824" y="21788"/>
                </a:cubicBezTo>
                <a:cubicBezTo>
                  <a:pt x="23687" y="21596"/>
                  <a:pt x="23480" y="21502"/>
                  <a:pt x="23280" y="21502"/>
                </a:cubicBezTo>
                <a:cubicBezTo>
                  <a:pt x="22981" y="21502"/>
                  <a:pt x="22697" y="21711"/>
                  <a:pt x="22683" y="22107"/>
                </a:cubicBezTo>
                <a:cubicBezTo>
                  <a:pt x="22227" y="31078"/>
                  <a:pt x="22067" y="44293"/>
                  <a:pt x="31562" y="49018"/>
                </a:cubicBezTo>
                <a:cubicBezTo>
                  <a:pt x="30398" y="51643"/>
                  <a:pt x="29325" y="54268"/>
                  <a:pt x="28298" y="56893"/>
                </a:cubicBezTo>
                <a:cubicBezTo>
                  <a:pt x="27910" y="57920"/>
                  <a:pt x="27522" y="58970"/>
                  <a:pt x="27134" y="60020"/>
                </a:cubicBezTo>
                <a:lnTo>
                  <a:pt x="27089" y="60066"/>
                </a:lnTo>
                <a:cubicBezTo>
                  <a:pt x="26427" y="55501"/>
                  <a:pt x="25514" y="50821"/>
                  <a:pt x="23893" y="46507"/>
                </a:cubicBezTo>
                <a:cubicBezTo>
                  <a:pt x="22113" y="41828"/>
                  <a:pt x="19647" y="37469"/>
                  <a:pt x="17160" y="33132"/>
                </a:cubicBezTo>
                <a:cubicBezTo>
                  <a:pt x="17037" y="32925"/>
                  <a:pt x="16864" y="32839"/>
                  <a:pt x="16690" y="32839"/>
                </a:cubicBezTo>
                <a:cubicBezTo>
                  <a:pt x="16346" y="32839"/>
                  <a:pt x="16003" y="33179"/>
                  <a:pt x="16064" y="33588"/>
                </a:cubicBezTo>
                <a:cubicBezTo>
                  <a:pt x="16954" y="39546"/>
                  <a:pt x="17411" y="45800"/>
                  <a:pt x="19008" y="51597"/>
                </a:cubicBezTo>
                <a:cubicBezTo>
                  <a:pt x="20150" y="55775"/>
                  <a:pt x="22638" y="59312"/>
                  <a:pt x="26176" y="61778"/>
                </a:cubicBezTo>
                <a:cubicBezTo>
                  <a:pt x="26176" y="61800"/>
                  <a:pt x="26176" y="61823"/>
                  <a:pt x="26198" y="61846"/>
                </a:cubicBezTo>
                <a:cubicBezTo>
                  <a:pt x="26221" y="61960"/>
                  <a:pt x="26290" y="62051"/>
                  <a:pt x="26381" y="62120"/>
                </a:cubicBezTo>
                <a:cubicBezTo>
                  <a:pt x="25536" y="64494"/>
                  <a:pt x="24760" y="66913"/>
                  <a:pt x="24030" y="69333"/>
                </a:cubicBezTo>
                <a:cubicBezTo>
                  <a:pt x="23961" y="69356"/>
                  <a:pt x="23893" y="69401"/>
                  <a:pt x="23824" y="69447"/>
                </a:cubicBezTo>
                <a:cubicBezTo>
                  <a:pt x="21542" y="59541"/>
                  <a:pt x="15060" y="51369"/>
                  <a:pt x="10495" y="42445"/>
                </a:cubicBezTo>
                <a:cubicBezTo>
                  <a:pt x="10389" y="42260"/>
                  <a:pt x="10203" y="42177"/>
                  <a:pt x="10015" y="42177"/>
                </a:cubicBezTo>
                <a:cubicBezTo>
                  <a:pt x="9714" y="42177"/>
                  <a:pt x="9408" y="42390"/>
                  <a:pt x="9422" y="42741"/>
                </a:cubicBezTo>
                <a:cubicBezTo>
                  <a:pt x="9924" y="51552"/>
                  <a:pt x="10997" y="69698"/>
                  <a:pt x="22843" y="70679"/>
                </a:cubicBezTo>
                <a:cubicBezTo>
                  <a:pt x="22889" y="70839"/>
                  <a:pt x="22911" y="70976"/>
                  <a:pt x="22934" y="71136"/>
                </a:cubicBezTo>
                <a:cubicBezTo>
                  <a:pt x="22980" y="71410"/>
                  <a:pt x="23163" y="71547"/>
                  <a:pt x="23368" y="71570"/>
                </a:cubicBezTo>
                <a:cubicBezTo>
                  <a:pt x="22660" y="73989"/>
                  <a:pt x="21998" y="76409"/>
                  <a:pt x="21382" y="78851"/>
                </a:cubicBezTo>
                <a:cubicBezTo>
                  <a:pt x="18734" y="69881"/>
                  <a:pt x="10266" y="63695"/>
                  <a:pt x="5541" y="55889"/>
                </a:cubicBezTo>
                <a:cubicBezTo>
                  <a:pt x="5415" y="55684"/>
                  <a:pt x="5227" y="55596"/>
                  <a:pt x="5040" y="55596"/>
                </a:cubicBezTo>
                <a:cubicBezTo>
                  <a:pt x="4687" y="55596"/>
                  <a:pt x="4341" y="55912"/>
                  <a:pt x="4446" y="56345"/>
                </a:cubicBezTo>
                <a:cubicBezTo>
                  <a:pt x="5610" y="61435"/>
                  <a:pt x="7094" y="66548"/>
                  <a:pt x="9673" y="71113"/>
                </a:cubicBezTo>
                <a:cubicBezTo>
                  <a:pt x="10951" y="73373"/>
                  <a:pt x="12503" y="75496"/>
                  <a:pt x="14398" y="77276"/>
                </a:cubicBezTo>
                <a:cubicBezTo>
                  <a:pt x="15333" y="78143"/>
                  <a:pt x="16338" y="78919"/>
                  <a:pt x="17411" y="79604"/>
                </a:cubicBezTo>
                <a:cubicBezTo>
                  <a:pt x="18871" y="80517"/>
                  <a:pt x="20606" y="80768"/>
                  <a:pt x="20446" y="82845"/>
                </a:cubicBezTo>
                <a:cubicBezTo>
                  <a:pt x="20332" y="83987"/>
                  <a:pt x="19899" y="85196"/>
                  <a:pt x="19647" y="86338"/>
                </a:cubicBezTo>
                <a:cubicBezTo>
                  <a:pt x="19511" y="87045"/>
                  <a:pt x="18643" y="89236"/>
                  <a:pt x="18917" y="89875"/>
                </a:cubicBezTo>
                <a:cubicBezTo>
                  <a:pt x="14991" y="80882"/>
                  <a:pt x="8874" y="73122"/>
                  <a:pt x="999" y="67164"/>
                </a:cubicBezTo>
                <a:cubicBezTo>
                  <a:pt x="909" y="67098"/>
                  <a:pt x="812" y="67069"/>
                  <a:pt x="716" y="67069"/>
                </a:cubicBezTo>
                <a:cubicBezTo>
                  <a:pt x="350" y="67069"/>
                  <a:pt x="1" y="67488"/>
                  <a:pt x="109" y="67849"/>
                </a:cubicBezTo>
                <a:cubicBezTo>
                  <a:pt x="2871" y="77093"/>
                  <a:pt x="7208" y="89716"/>
                  <a:pt x="18232" y="91405"/>
                </a:cubicBezTo>
                <a:cubicBezTo>
                  <a:pt x="18324" y="91633"/>
                  <a:pt x="18415" y="91838"/>
                  <a:pt x="18506" y="92044"/>
                </a:cubicBezTo>
                <a:cubicBezTo>
                  <a:pt x="17844" y="95513"/>
                  <a:pt x="17251" y="99006"/>
                  <a:pt x="16726" y="102498"/>
                </a:cubicBezTo>
                <a:cubicBezTo>
                  <a:pt x="15448" y="111171"/>
                  <a:pt x="14420" y="119959"/>
                  <a:pt x="14078" y="128747"/>
                </a:cubicBezTo>
                <a:cubicBezTo>
                  <a:pt x="14067" y="129018"/>
                  <a:pt x="14257" y="129149"/>
                  <a:pt x="14457" y="129149"/>
                </a:cubicBezTo>
                <a:cubicBezTo>
                  <a:pt x="14661" y="129149"/>
                  <a:pt x="14877" y="129012"/>
                  <a:pt x="14900" y="128747"/>
                </a:cubicBezTo>
                <a:cubicBezTo>
                  <a:pt x="16155" y="116490"/>
                  <a:pt x="17456" y="104301"/>
                  <a:pt x="19716" y="92226"/>
                </a:cubicBezTo>
                <a:cubicBezTo>
                  <a:pt x="19739" y="92181"/>
                  <a:pt x="19762" y="92135"/>
                  <a:pt x="19762" y="92067"/>
                </a:cubicBezTo>
                <a:cubicBezTo>
                  <a:pt x="19830" y="92044"/>
                  <a:pt x="19921" y="92021"/>
                  <a:pt x="19990" y="91953"/>
                </a:cubicBezTo>
                <a:cubicBezTo>
                  <a:pt x="23802" y="88803"/>
                  <a:pt x="29576" y="89875"/>
                  <a:pt x="34187" y="89305"/>
                </a:cubicBezTo>
                <a:cubicBezTo>
                  <a:pt x="38958" y="88689"/>
                  <a:pt x="43523" y="87251"/>
                  <a:pt x="47837" y="85151"/>
                </a:cubicBezTo>
                <a:cubicBezTo>
                  <a:pt x="48476" y="84831"/>
                  <a:pt x="48088" y="84009"/>
                  <a:pt x="47517" y="83964"/>
                </a:cubicBezTo>
                <a:cubicBezTo>
                  <a:pt x="44471" y="83616"/>
                  <a:pt x="41119" y="83286"/>
                  <a:pt x="37762" y="83286"/>
                </a:cubicBezTo>
                <a:cubicBezTo>
                  <a:pt x="31205" y="83286"/>
                  <a:pt x="24626" y="84543"/>
                  <a:pt x="20264" y="89373"/>
                </a:cubicBezTo>
                <a:cubicBezTo>
                  <a:pt x="20583" y="87798"/>
                  <a:pt x="21085" y="86201"/>
                  <a:pt x="21291" y="84626"/>
                </a:cubicBezTo>
                <a:cubicBezTo>
                  <a:pt x="21428" y="83484"/>
                  <a:pt x="21268" y="82686"/>
                  <a:pt x="22044" y="81704"/>
                </a:cubicBezTo>
                <a:cubicBezTo>
                  <a:pt x="23459" y="79946"/>
                  <a:pt x="25879" y="79444"/>
                  <a:pt x="27887" y="78737"/>
                </a:cubicBezTo>
                <a:cubicBezTo>
                  <a:pt x="30809" y="77710"/>
                  <a:pt x="33776" y="76819"/>
                  <a:pt x="36629" y="75655"/>
                </a:cubicBezTo>
                <a:cubicBezTo>
                  <a:pt x="41172" y="73784"/>
                  <a:pt x="45052" y="70794"/>
                  <a:pt x="48111" y="66982"/>
                </a:cubicBezTo>
                <a:cubicBezTo>
                  <a:pt x="48398" y="66650"/>
                  <a:pt x="48279" y="65998"/>
                  <a:pt x="47753" y="65998"/>
                </a:cubicBezTo>
                <a:cubicBezTo>
                  <a:pt x="47736" y="65998"/>
                  <a:pt x="47718" y="65999"/>
                  <a:pt x="47700" y="66000"/>
                </a:cubicBezTo>
                <a:cubicBezTo>
                  <a:pt x="38958" y="66594"/>
                  <a:pt x="29006" y="69241"/>
                  <a:pt x="23368" y="76294"/>
                </a:cubicBezTo>
                <a:cubicBezTo>
                  <a:pt x="23916" y="74217"/>
                  <a:pt x="24509" y="72163"/>
                  <a:pt x="25126" y="70109"/>
                </a:cubicBezTo>
                <a:cubicBezTo>
                  <a:pt x="32270" y="66502"/>
                  <a:pt x="40715" y="65909"/>
                  <a:pt x="46969" y="60591"/>
                </a:cubicBezTo>
                <a:cubicBezTo>
                  <a:pt x="47380" y="60225"/>
                  <a:pt x="47038" y="59586"/>
                  <a:pt x="46559" y="59564"/>
                </a:cubicBezTo>
                <a:cubicBezTo>
                  <a:pt x="46437" y="59562"/>
                  <a:pt x="46315" y="59561"/>
                  <a:pt x="46193" y="59561"/>
                </a:cubicBezTo>
                <a:cubicBezTo>
                  <a:pt x="39056" y="59561"/>
                  <a:pt x="31289" y="62183"/>
                  <a:pt x="26016" y="67233"/>
                </a:cubicBezTo>
                <a:cubicBezTo>
                  <a:pt x="26678" y="65201"/>
                  <a:pt x="27340" y="63193"/>
                  <a:pt x="28070" y="61207"/>
                </a:cubicBezTo>
                <a:cubicBezTo>
                  <a:pt x="31950" y="60066"/>
                  <a:pt x="35762" y="58856"/>
                  <a:pt x="39757" y="58080"/>
                </a:cubicBezTo>
                <a:cubicBezTo>
                  <a:pt x="43523" y="57327"/>
                  <a:pt x="47380" y="57030"/>
                  <a:pt x="50872" y="55272"/>
                </a:cubicBezTo>
                <a:cubicBezTo>
                  <a:pt x="51375" y="55021"/>
                  <a:pt x="51169" y="54337"/>
                  <a:pt x="50713" y="54177"/>
                </a:cubicBezTo>
                <a:cubicBezTo>
                  <a:pt x="48232" y="53275"/>
                  <a:pt x="45649" y="52832"/>
                  <a:pt x="43093" y="52832"/>
                </a:cubicBezTo>
                <a:cubicBezTo>
                  <a:pt x="38076" y="52832"/>
                  <a:pt x="33158" y="54540"/>
                  <a:pt x="29303" y="57852"/>
                </a:cubicBezTo>
                <a:cubicBezTo>
                  <a:pt x="30353" y="55090"/>
                  <a:pt x="31471" y="52374"/>
                  <a:pt x="32681" y="49680"/>
                </a:cubicBezTo>
                <a:cubicBezTo>
                  <a:pt x="32749" y="49657"/>
                  <a:pt x="32840" y="49657"/>
                  <a:pt x="32909" y="49612"/>
                </a:cubicBezTo>
                <a:cubicBezTo>
                  <a:pt x="32977" y="49589"/>
                  <a:pt x="33023" y="49566"/>
                  <a:pt x="33069" y="49520"/>
                </a:cubicBezTo>
                <a:cubicBezTo>
                  <a:pt x="33251" y="49452"/>
                  <a:pt x="33320" y="49315"/>
                  <a:pt x="33343" y="49178"/>
                </a:cubicBezTo>
                <a:cubicBezTo>
                  <a:pt x="34051" y="49935"/>
                  <a:pt x="36397" y="50033"/>
                  <a:pt x="38101" y="50033"/>
                </a:cubicBezTo>
                <a:cubicBezTo>
                  <a:pt x="38695" y="50033"/>
                  <a:pt x="39211" y="50021"/>
                  <a:pt x="39552" y="50021"/>
                </a:cubicBezTo>
                <a:cubicBezTo>
                  <a:pt x="39620" y="50021"/>
                  <a:pt x="39681" y="50021"/>
                  <a:pt x="39734" y="50023"/>
                </a:cubicBezTo>
                <a:cubicBezTo>
                  <a:pt x="39886" y="50024"/>
                  <a:pt x="40039" y="50025"/>
                  <a:pt x="40192" y="50025"/>
                </a:cubicBezTo>
                <a:cubicBezTo>
                  <a:pt x="42481" y="50025"/>
                  <a:pt x="44768" y="49864"/>
                  <a:pt x="47015" y="49543"/>
                </a:cubicBezTo>
                <a:cubicBezTo>
                  <a:pt x="51945" y="48836"/>
                  <a:pt x="56670" y="47284"/>
                  <a:pt x="61098" y="45024"/>
                </a:cubicBezTo>
                <a:cubicBezTo>
                  <a:pt x="61646" y="44750"/>
                  <a:pt x="61349" y="43928"/>
                  <a:pt x="60779" y="43905"/>
                </a:cubicBezTo>
                <a:cubicBezTo>
                  <a:pt x="55847" y="43749"/>
                  <a:pt x="50966" y="42279"/>
                  <a:pt x="46021" y="42279"/>
                </a:cubicBezTo>
                <a:cubicBezTo>
                  <a:pt x="45175" y="42279"/>
                  <a:pt x="44327" y="42322"/>
                  <a:pt x="43477" y="42422"/>
                </a:cubicBezTo>
                <a:cubicBezTo>
                  <a:pt x="40008" y="42833"/>
                  <a:pt x="36766" y="44248"/>
                  <a:pt x="34142" y="46507"/>
                </a:cubicBezTo>
                <a:cubicBezTo>
                  <a:pt x="35237" y="44202"/>
                  <a:pt x="36378" y="41920"/>
                  <a:pt x="37588" y="39683"/>
                </a:cubicBezTo>
                <a:cubicBezTo>
                  <a:pt x="37794" y="39295"/>
                  <a:pt x="38022" y="38907"/>
                  <a:pt x="38250" y="38519"/>
                </a:cubicBezTo>
                <a:lnTo>
                  <a:pt x="38273" y="38541"/>
                </a:lnTo>
                <a:cubicBezTo>
                  <a:pt x="38370" y="38595"/>
                  <a:pt x="38467" y="38619"/>
                  <a:pt x="38559" y="38619"/>
                </a:cubicBezTo>
                <a:cubicBezTo>
                  <a:pt x="38662" y="38619"/>
                  <a:pt x="38759" y="38590"/>
                  <a:pt x="38844" y="38541"/>
                </a:cubicBezTo>
                <a:cubicBezTo>
                  <a:pt x="39217" y="38601"/>
                  <a:pt x="39595" y="38626"/>
                  <a:pt x="39976" y="38626"/>
                </a:cubicBezTo>
                <a:cubicBezTo>
                  <a:pt x="41345" y="38626"/>
                  <a:pt x="42750" y="38304"/>
                  <a:pt x="44071" y="38108"/>
                </a:cubicBezTo>
                <a:cubicBezTo>
                  <a:pt x="46810" y="37674"/>
                  <a:pt x="49549" y="37195"/>
                  <a:pt x="52265" y="36601"/>
                </a:cubicBezTo>
                <a:cubicBezTo>
                  <a:pt x="56784" y="35597"/>
                  <a:pt x="61212" y="34068"/>
                  <a:pt x="64590" y="30758"/>
                </a:cubicBezTo>
                <a:cubicBezTo>
                  <a:pt x="65001" y="30370"/>
                  <a:pt x="64682" y="29754"/>
                  <a:pt x="64157" y="29731"/>
                </a:cubicBezTo>
                <a:cubicBezTo>
                  <a:pt x="62426" y="29611"/>
                  <a:pt x="60635" y="29531"/>
                  <a:pt x="58825" y="29531"/>
                </a:cubicBezTo>
                <a:cubicBezTo>
                  <a:pt x="52355" y="29531"/>
                  <a:pt x="45649" y="30559"/>
                  <a:pt x="40601" y="34501"/>
                </a:cubicBezTo>
                <a:cubicBezTo>
                  <a:pt x="42108" y="32036"/>
                  <a:pt x="43705" y="29617"/>
                  <a:pt x="45372" y="27243"/>
                </a:cubicBezTo>
                <a:cubicBezTo>
                  <a:pt x="55050" y="21354"/>
                  <a:pt x="62148" y="11676"/>
                  <a:pt x="65161" y="766"/>
                </a:cubicBezTo>
                <a:cubicBezTo>
                  <a:pt x="65270" y="383"/>
                  <a:pt x="64929" y="1"/>
                  <a:pt x="645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27"/>
          <p:cNvGrpSpPr/>
          <p:nvPr/>
        </p:nvGrpSpPr>
        <p:grpSpPr>
          <a:xfrm rot="5530594">
            <a:off x="-298889" y="3337750"/>
            <a:ext cx="1694303" cy="817520"/>
            <a:chOff x="5867000" y="376300"/>
            <a:chExt cx="1185050" cy="571800"/>
          </a:xfrm>
        </p:grpSpPr>
        <p:sp>
          <p:nvSpPr>
            <p:cNvPr id="2943" name="Google Shape;2943;p27"/>
            <p:cNvSpPr/>
            <p:nvPr/>
          </p:nvSpPr>
          <p:spPr>
            <a:xfrm>
              <a:off x="6349600" y="376300"/>
              <a:ext cx="69500" cy="91450"/>
            </a:xfrm>
            <a:custGeom>
              <a:avLst/>
              <a:gdLst/>
              <a:ahLst/>
              <a:cxnLst/>
              <a:rect l="l" t="t" r="r" b="b"/>
              <a:pathLst>
                <a:path w="2780" h="3658" extrusionOk="0">
                  <a:moveTo>
                    <a:pt x="1217" y="0"/>
                  </a:moveTo>
                  <a:cubicBezTo>
                    <a:pt x="972" y="0"/>
                    <a:pt x="736" y="108"/>
                    <a:pt x="593" y="358"/>
                  </a:cubicBezTo>
                  <a:cubicBezTo>
                    <a:pt x="183" y="1088"/>
                    <a:pt x="0" y="2047"/>
                    <a:pt x="365" y="2823"/>
                  </a:cubicBezTo>
                  <a:cubicBezTo>
                    <a:pt x="608" y="3321"/>
                    <a:pt x="1104" y="3636"/>
                    <a:pt x="1592" y="3638"/>
                  </a:cubicBezTo>
                  <a:lnTo>
                    <a:pt x="1592" y="3638"/>
                  </a:lnTo>
                  <a:cubicBezTo>
                    <a:pt x="1650" y="3651"/>
                    <a:pt x="1707" y="3657"/>
                    <a:pt x="1761" y="3657"/>
                  </a:cubicBezTo>
                  <a:cubicBezTo>
                    <a:pt x="2024" y="3657"/>
                    <a:pt x="2237" y="3512"/>
                    <a:pt x="2390" y="3290"/>
                  </a:cubicBezTo>
                  <a:lnTo>
                    <a:pt x="2390" y="3290"/>
                  </a:lnTo>
                  <a:cubicBezTo>
                    <a:pt x="2432" y="3246"/>
                    <a:pt x="2473" y="3196"/>
                    <a:pt x="2511" y="3142"/>
                  </a:cubicBezTo>
                  <a:cubicBezTo>
                    <a:pt x="2736" y="2820"/>
                    <a:pt x="2780" y="2387"/>
                    <a:pt x="2689" y="1979"/>
                  </a:cubicBezTo>
                  <a:lnTo>
                    <a:pt x="2689" y="1979"/>
                  </a:lnTo>
                  <a:cubicBezTo>
                    <a:pt x="2643" y="1318"/>
                    <a:pt x="2343" y="665"/>
                    <a:pt x="1849" y="243"/>
                  </a:cubicBezTo>
                  <a:cubicBezTo>
                    <a:pt x="1674" y="91"/>
                    <a:pt x="1442" y="0"/>
                    <a:pt x="1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7"/>
            <p:cNvSpPr/>
            <p:nvPr/>
          </p:nvSpPr>
          <p:spPr>
            <a:xfrm>
              <a:off x="6184750" y="454825"/>
              <a:ext cx="79575" cy="84675"/>
            </a:xfrm>
            <a:custGeom>
              <a:avLst/>
              <a:gdLst/>
              <a:ahLst/>
              <a:cxnLst/>
              <a:rect l="l" t="t" r="r" b="b"/>
              <a:pathLst>
                <a:path w="3183" h="3387" extrusionOk="0">
                  <a:moveTo>
                    <a:pt x="823" y="0"/>
                  </a:moveTo>
                  <a:cubicBezTo>
                    <a:pt x="368" y="0"/>
                    <a:pt x="87" y="357"/>
                    <a:pt x="43" y="777"/>
                  </a:cubicBezTo>
                  <a:cubicBezTo>
                    <a:pt x="0" y="1068"/>
                    <a:pt x="8" y="1380"/>
                    <a:pt x="59" y="1685"/>
                  </a:cubicBezTo>
                  <a:lnTo>
                    <a:pt x="59" y="1685"/>
                  </a:lnTo>
                  <a:cubicBezTo>
                    <a:pt x="62" y="1911"/>
                    <a:pt x="124" y="2136"/>
                    <a:pt x="238" y="2331"/>
                  </a:cubicBezTo>
                  <a:lnTo>
                    <a:pt x="238" y="2331"/>
                  </a:lnTo>
                  <a:cubicBezTo>
                    <a:pt x="281" y="2441"/>
                    <a:pt x="331" y="2548"/>
                    <a:pt x="386" y="2649"/>
                  </a:cubicBezTo>
                  <a:cubicBezTo>
                    <a:pt x="658" y="3103"/>
                    <a:pt x="1101" y="3386"/>
                    <a:pt x="1568" y="3386"/>
                  </a:cubicBezTo>
                  <a:cubicBezTo>
                    <a:pt x="1805" y="3386"/>
                    <a:pt x="2049" y="3313"/>
                    <a:pt x="2280" y="3151"/>
                  </a:cubicBezTo>
                  <a:cubicBezTo>
                    <a:pt x="3183" y="2521"/>
                    <a:pt x="3159" y="946"/>
                    <a:pt x="2137" y="484"/>
                  </a:cubicBezTo>
                  <a:lnTo>
                    <a:pt x="2137" y="484"/>
                  </a:lnTo>
                  <a:cubicBezTo>
                    <a:pt x="1975" y="318"/>
                    <a:pt x="1784" y="186"/>
                    <a:pt x="1572" y="115"/>
                  </a:cubicBezTo>
                  <a:cubicBezTo>
                    <a:pt x="1436" y="70"/>
                    <a:pt x="1298" y="48"/>
                    <a:pt x="1164" y="48"/>
                  </a:cubicBezTo>
                  <a:cubicBezTo>
                    <a:pt x="1146" y="48"/>
                    <a:pt x="1128" y="48"/>
                    <a:pt x="1110" y="49"/>
                  </a:cubicBezTo>
                  <a:lnTo>
                    <a:pt x="1110" y="49"/>
                  </a:lnTo>
                  <a:cubicBezTo>
                    <a:pt x="1030" y="18"/>
                    <a:pt x="946" y="1"/>
                    <a:pt x="865" y="1"/>
                  </a:cubicBezTo>
                  <a:cubicBezTo>
                    <a:pt x="851" y="1"/>
                    <a:pt x="836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7"/>
            <p:cNvSpPr/>
            <p:nvPr/>
          </p:nvSpPr>
          <p:spPr>
            <a:xfrm>
              <a:off x="6060275" y="518975"/>
              <a:ext cx="85050" cy="114350"/>
            </a:xfrm>
            <a:custGeom>
              <a:avLst/>
              <a:gdLst/>
              <a:ahLst/>
              <a:cxnLst/>
              <a:rect l="l" t="t" r="r" b="b"/>
              <a:pathLst>
                <a:path w="3402" h="4574" extrusionOk="0">
                  <a:moveTo>
                    <a:pt x="1384" y="0"/>
                  </a:moveTo>
                  <a:cubicBezTo>
                    <a:pt x="1116" y="0"/>
                    <a:pt x="815" y="148"/>
                    <a:pt x="708" y="380"/>
                  </a:cubicBezTo>
                  <a:cubicBezTo>
                    <a:pt x="1" y="1841"/>
                    <a:pt x="457" y="3644"/>
                    <a:pt x="1895" y="4465"/>
                  </a:cubicBezTo>
                  <a:cubicBezTo>
                    <a:pt x="2015" y="4538"/>
                    <a:pt x="2158" y="4573"/>
                    <a:pt x="2301" y="4573"/>
                  </a:cubicBezTo>
                  <a:cubicBezTo>
                    <a:pt x="2567" y="4573"/>
                    <a:pt x="2835" y="4451"/>
                    <a:pt x="2968" y="4214"/>
                  </a:cubicBezTo>
                  <a:cubicBezTo>
                    <a:pt x="3224" y="3760"/>
                    <a:pt x="3284" y="3258"/>
                    <a:pt x="3166" y="2800"/>
                  </a:cubicBezTo>
                  <a:lnTo>
                    <a:pt x="3166" y="2800"/>
                  </a:lnTo>
                  <a:cubicBezTo>
                    <a:pt x="3402" y="1676"/>
                    <a:pt x="2712" y="433"/>
                    <a:pt x="1598" y="37"/>
                  </a:cubicBezTo>
                  <a:cubicBezTo>
                    <a:pt x="1533" y="12"/>
                    <a:pt x="1460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7"/>
            <p:cNvSpPr/>
            <p:nvPr/>
          </p:nvSpPr>
          <p:spPr>
            <a:xfrm>
              <a:off x="6351225" y="539875"/>
              <a:ext cx="90825" cy="73125"/>
            </a:xfrm>
            <a:custGeom>
              <a:avLst/>
              <a:gdLst/>
              <a:ahLst/>
              <a:cxnLst/>
              <a:rect l="l" t="t" r="r" b="b"/>
              <a:pathLst>
                <a:path w="3633" h="2925" extrusionOk="0">
                  <a:moveTo>
                    <a:pt x="2286" y="0"/>
                  </a:moveTo>
                  <a:cubicBezTo>
                    <a:pt x="1715" y="23"/>
                    <a:pt x="1122" y="274"/>
                    <a:pt x="643" y="548"/>
                  </a:cubicBezTo>
                  <a:cubicBezTo>
                    <a:pt x="0" y="894"/>
                    <a:pt x="214" y="1715"/>
                    <a:pt x="717" y="1966"/>
                  </a:cubicBezTo>
                  <a:lnTo>
                    <a:pt x="717" y="1966"/>
                  </a:lnTo>
                  <a:cubicBezTo>
                    <a:pt x="638" y="2396"/>
                    <a:pt x="963" y="2924"/>
                    <a:pt x="1432" y="2924"/>
                  </a:cubicBezTo>
                  <a:cubicBezTo>
                    <a:pt x="1450" y="2924"/>
                    <a:pt x="1469" y="2923"/>
                    <a:pt x="1487" y="2922"/>
                  </a:cubicBezTo>
                  <a:cubicBezTo>
                    <a:pt x="2035" y="2876"/>
                    <a:pt x="2583" y="2785"/>
                    <a:pt x="3039" y="2420"/>
                  </a:cubicBezTo>
                  <a:cubicBezTo>
                    <a:pt x="3450" y="2077"/>
                    <a:pt x="3633" y="1507"/>
                    <a:pt x="3519" y="982"/>
                  </a:cubicBezTo>
                  <a:cubicBezTo>
                    <a:pt x="3404" y="411"/>
                    <a:pt x="2879" y="0"/>
                    <a:pt x="2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7"/>
            <p:cNvSpPr/>
            <p:nvPr/>
          </p:nvSpPr>
          <p:spPr>
            <a:xfrm>
              <a:off x="6480950" y="490725"/>
              <a:ext cx="71800" cy="76675"/>
            </a:xfrm>
            <a:custGeom>
              <a:avLst/>
              <a:gdLst/>
              <a:ahLst/>
              <a:cxnLst/>
              <a:rect l="l" t="t" r="r" b="b"/>
              <a:pathLst>
                <a:path w="2872" h="3067" extrusionOk="0">
                  <a:moveTo>
                    <a:pt x="1597" y="1498"/>
                  </a:moveTo>
                  <a:cubicBezTo>
                    <a:pt x="1598" y="1499"/>
                    <a:pt x="1599" y="1499"/>
                    <a:pt x="1599" y="1499"/>
                  </a:cubicBezTo>
                  <a:lnTo>
                    <a:pt x="1599" y="1499"/>
                  </a:lnTo>
                  <a:cubicBezTo>
                    <a:pt x="1600" y="1501"/>
                    <a:pt x="1601" y="1503"/>
                    <a:pt x="1601" y="1506"/>
                  </a:cubicBezTo>
                  <a:lnTo>
                    <a:pt x="1601" y="1506"/>
                  </a:lnTo>
                  <a:cubicBezTo>
                    <a:pt x="1600" y="1503"/>
                    <a:pt x="1599" y="1501"/>
                    <a:pt x="1597" y="1498"/>
                  </a:cubicBezTo>
                  <a:close/>
                  <a:moveTo>
                    <a:pt x="1616" y="1570"/>
                  </a:moveTo>
                  <a:cubicBezTo>
                    <a:pt x="1616" y="1570"/>
                    <a:pt x="1616" y="1571"/>
                    <a:pt x="1616" y="1572"/>
                  </a:cubicBezTo>
                  <a:lnTo>
                    <a:pt x="1616" y="1572"/>
                  </a:lnTo>
                  <a:cubicBezTo>
                    <a:pt x="1606" y="1575"/>
                    <a:pt x="1594" y="1577"/>
                    <a:pt x="1579" y="1577"/>
                  </a:cubicBezTo>
                  <a:lnTo>
                    <a:pt x="1579" y="1577"/>
                  </a:lnTo>
                  <a:lnTo>
                    <a:pt x="1579" y="1574"/>
                  </a:lnTo>
                  <a:lnTo>
                    <a:pt x="1579" y="1574"/>
                  </a:lnTo>
                  <a:cubicBezTo>
                    <a:pt x="1592" y="1573"/>
                    <a:pt x="1604" y="1571"/>
                    <a:pt x="1616" y="1570"/>
                  </a:cubicBezTo>
                  <a:close/>
                  <a:moveTo>
                    <a:pt x="1631" y="0"/>
                  </a:moveTo>
                  <a:cubicBezTo>
                    <a:pt x="1611" y="0"/>
                    <a:pt x="1591" y="1"/>
                    <a:pt x="1571" y="3"/>
                  </a:cubicBezTo>
                  <a:cubicBezTo>
                    <a:pt x="1363" y="21"/>
                    <a:pt x="1170" y="64"/>
                    <a:pt x="994" y="138"/>
                  </a:cubicBezTo>
                  <a:lnTo>
                    <a:pt x="994" y="138"/>
                  </a:lnTo>
                  <a:cubicBezTo>
                    <a:pt x="983" y="137"/>
                    <a:pt x="971" y="137"/>
                    <a:pt x="960" y="137"/>
                  </a:cubicBezTo>
                  <a:cubicBezTo>
                    <a:pt x="752" y="137"/>
                    <a:pt x="541" y="211"/>
                    <a:pt x="384" y="346"/>
                  </a:cubicBezTo>
                  <a:cubicBezTo>
                    <a:pt x="200" y="516"/>
                    <a:pt x="130" y="755"/>
                    <a:pt x="155" y="988"/>
                  </a:cubicBezTo>
                  <a:lnTo>
                    <a:pt x="155" y="988"/>
                  </a:lnTo>
                  <a:cubicBezTo>
                    <a:pt x="19" y="1301"/>
                    <a:pt x="0" y="1658"/>
                    <a:pt x="87" y="1989"/>
                  </a:cubicBezTo>
                  <a:cubicBezTo>
                    <a:pt x="285" y="2664"/>
                    <a:pt x="946" y="3066"/>
                    <a:pt x="1607" y="3066"/>
                  </a:cubicBezTo>
                  <a:cubicBezTo>
                    <a:pt x="1863" y="3066"/>
                    <a:pt x="2118" y="3006"/>
                    <a:pt x="2347" y="2879"/>
                  </a:cubicBezTo>
                  <a:cubicBezTo>
                    <a:pt x="2826" y="2628"/>
                    <a:pt x="2872" y="2035"/>
                    <a:pt x="2552" y="1647"/>
                  </a:cubicBezTo>
                  <a:cubicBezTo>
                    <a:pt x="2441" y="1505"/>
                    <a:pt x="2329" y="1367"/>
                    <a:pt x="2218" y="1230"/>
                  </a:cubicBezTo>
                  <a:lnTo>
                    <a:pt x="2218" y="1230"/>
                  </a:lnTo>
                  <a:cubicBezTo>
                    <a:pt x="2299" y="1114"/>
                    <a:pt x="2347" y="971"/>
                    <a:pt x="2347" y="802"/>
                  </a:cubicBezTo>
                  <a:cubicBezTo>
                    <a:pt x="2347" y="432"/>
                    <a:pt x="2036" y="0"/>
                    <a:pt x="1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7"/>
            <p:cNvSpPr/>
            <p:nvPr/>
          </p:nvSpPr>
          <p:spPr>
            <a:xfrm>
              <a:off x="6210350" y="608050"/>
              <a:ext cx="71350" cy="66225"/>
            </a:xfrm>
            <a:custGeom>
              <a:avLst/>
              <a:gdLst/>
              <a:ahLst/>
              <a:cxnLst/>
              <a:rect l="l" t="t" r="r" b="b"/>
              <a:pathLst>
                <a:path w="2854" h="2649" extrusionOk="0">
                  <a:moveTo>
                    <a:pt x="1273" y="1068"/>
                  </a:moveTo>
                  <a:cubicBezTo>
                    <a:pt x="1257" y="1084"/>
                    <a:pt x="1254" y="1085"/>
                    <a:pt x="1237" y="1085"/>
                  </a:cubicBezTo>
                  <a:lnTo>
                    <a:pt x="1237" y="1085"/>
                  </a:lnTo>
                  <a:cubicBezTo>
                    <a:pt x="1241" y="1083"/>
                    <a:pt x="1244" y="1081"/>
                    <a:pt x="1248" y="1079"/>
                  </a:cubicBezTo>
                  <a:lnTo>
                    <a:pt x="1248" y="1079"/>
                  </a:lnTo>
                  <a:cubicBezTo>
                    <a:pt x="1257" y="1075"/>
                    <a:pt x="1265" y="1071"/>
                    <a:pt x="1273" y="1068"/>
                  </a:cubicBezTo>
                  <a:close/>
                  <a:moveTo>
                    <a:pt x="1307" y="1062"/>
                  </a:moveTo>
                  <a:cubicBezTo>
                    <a:pt x="1282" y="1074"/>
                    <a:pt x="1256" y="1087"/>
                    <a:pt x="1255" y="1087"/>
                  </a:cubicBezTo>
                  <a:cubicBezTo>
                    <a:pt x="1254" y="1087"/>
                    <a:pt x="1266" y="1080"/>
                    <a:pt x="1302" y="1062"/>
                  </a:cubicBezTo>
                  <a:close/>
                  <a:moveTo>
                    <a:pt x="1576" y="1656"/>
                  </a:moveTo>
                  <a:cubicBezTo>
                    <a:pt x="1525" y="1681"/>
                    <a:pt x="1481" y="1699"/>
                    <a:pt x="1437" y="1711"/>
                  </a:cubicBezTo>
                  <a:lnTo>
                    <a:pt x="1437" y="1711"/>
                  </a:lnTo>
                  <a:cubicBezTo>
                    <a:pt x="1482" y="1695"/>
                    <a:pt x="1528" y="1677"/>
                    <a:pt x="1576" y="1656"/>
                  </a:cubicBezTo>
                  <a:close/>
                  <a:moveTo>
                    <a:pt x="1266" y="0"/>
                  </a:moveTo>
                  <a:cubicBezTo>
                    <a:pt x="1217" y="0"/>
                    <a:pt x="1167" y="4"/>
                    <a:pt x="1119" y="12"/>
                  </a:cubicBezTo>
                  <a:cubicBezTo>
                    <a:pt x="503" y="149"/>
                    <a:pt x="1" y="788"/>
                    <a:pt x="46" y="1427"/>
                  </a:cubicBezTo>
                  <a:cubicBezTo>
                    <a:pt x="86" y="2125"/>
                    <a:pt x="666" y="2649"/>
                    <a:pt x="1344" y="2649"/>
                  </a:cubicBezTo>
                  <a:cubicBezTo>
                    <a:pt x="1442" y="2649"/>
                    <a:pt x="1543" y="2637"/>
                    <a:pt x="1644" y="2614"/>
                  </a:cubicBezTo>
                  <a:cubicBezTo>
                    <a:pt x="2420" y="2432"/>
                    <a:pt x="2854" y="1633"/>
                    <a:pt x="2511" y="902"/>
                  </a:cubicBezTo>
                  <a:cubicBezTo>
                    <a:pt x="2397" y="651"/>
                    <a:pt x="2192" y="423"/>
                    <a:pt x="1941" y="286"/>
                  </a:cubicBezTo>
                  <a:cubicBezTo>
                    <a:pt x="1934" y="283"/>
                    <a:pt x="1928" y="280"/>
                    <a:pt x="1921" y="276"/>
                  </a:cubicBezTo>
                  <a:lnTo>
                    <a:pt x="1921" y="276"/>
                  </a:lnTo>
                  <a:cubicBezTo>
                    <a:pt x="1763" y="98"/>
                    <a:pt x="1512" y="0"/>
                    <a:pt x="1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7"/>
            <p:cNvSpPr/>
            <p:nvPr/>
          </p:nvSpPr>
          <p:spPr>
            <a:xfrm>
              <a:off x="6602950" y="527200"/>
              <a:ext cx="82200" cy="59125"/>
            </a:xfrm>
            <a:custGeom>
              <a:avLst/>
              <a:gdLst/>
              <a:ahLst/>
              <a:cxnLst/>
              <a:rect l="l" t="t" r="r" b="b"/>
              <a:pathLst>
                <a:path w="3288" h="2365" extrusionOk="0">
                  <a:moveTo>
                    <a:pt x="1434" y="1575"/>
                  </a:moveTo>
                  <a:lnTo>
                    <a:pt x="1434" y="1575"/>
                  </a:lnTo>
                  <a:cubicBezTo>
                    <a:pt x="1432" y="1576"/>
                    <a:pt x="1430" y="1578"/>
                    <a:pt x="1428" y="1579"/>
                  </a:cubicBezTo>
                  <a:lnTo>
                    <a:pt x="1428" y="1579"/>
                  </a:lnTo>
                  <a:cubicBezTo>
                    <a:pt x="1426" y="1579"/>
                    <a:pt x="1423" y="1579"/>
                    <a:pt x="1420" y="1579"/>
                  </a:cubicBezTo>
                  <a:lnTo>
                    <a:pt x="1420" y="1579"/>
                  </a:lnTo>
                  <a:cubicBezTo>
                    <a:pt x="1425" y="1577"/>
                    <a:pt x="1429" y="1576"/>
                    <a:pt x="1434" y="1575"/>
                  </a:cubicBezTo>
                  <a:close/>
                  <a:moveTo>
                    <a:pt x="1415" y="1582"/>
                  </a:moveTo>
                  <a:lnTo>
                    <a:pt x="1415" y="1582"/>
                  </a:lnTo>
                  <a:cubicBezTo>
                    <a:pt x="1418" y="1582"/>
                    <a:pt x="1421" y="1582"/>
                    <a:pt x="1424" y="1582"/>
                  </a:cubicBezTo>
                  <a:lnTo>
                    <a:pt x="1424" y="1582"/>
                  </a:lnTo>
                  <a:cubicBezTo>
                    <a:pt x="1415" y="1588"/>
                    <a:pt x="1405" y="1595"/>
                    <a:pt x="1393" y="1603"/>
                  </a:cubicBezTo>
                  <a:cubicBezTo>
                    <a:pt x="1398" y="1593"/>
                    <a:pt x="1406" y="1586"/>
                    <a:pt x="1415" y="1582"/>
                  </a:cubicBezTo>
                  <a:close/>
                  <a:moveTo>
                    <a:pt x="1464" y="1"/>
                  </a:moveTo>
                  <a:cubicBezTo>
                    <a:pt x="1072" y="1"/>
                    <a:pt x="686" y="144"/>
                    <a:pt x="343" y="393"/>
                  </a:cubicBezTo>
                  <a:cubicBezTo>
                    <a:pt x="0" y="667"/>
                    <a:pt x="46" y="1238"/>
                    <a:pt x="320" y="1512"/>
                  </a:cubicBezTo>
                  <a:cubicBezTo>
                    <a:pt x="472" y="1675"/>
                    <a:pt x="656" y="1750"/>
                    <a:pt x="843" y="1756"/>
                  </a:cubicBezTo>
                  <a:lnTo>
                    <a:pt x="843" y="1756"/>
                  </a:lnTo>
                  <a:cubicBezTo>
                    <a:pt x="1088" y="2208"/>
                    <a:pt x="1532" y="2364"/>
                    <a:pt x="1998" y="2364"/>
                  </a:cubicBezTo>
                  <a:cubicBezTo>
                    <a:pt x="2200" y="2364"/>
                    <a:pt x="2406" y="2335"/>
                    <a:pt x="2603" y="2288"/>
                  </a:cubicBezTo>
                  <a:cubicBezTo>
                    <a:pt x="3013" y="2196"/>
                    <a:pt x="3287" y="1740"/>
                    <a:pt x="3196" y="1329"/>
                  </a:cubicBezTo>
                  <a:cubicBezTo>
                    <a:pt x="3036" y="735"/>
                    <a:pt x="2603" y="302"/>
                    <a:pt x="2009" y="96"/>
                  </a:cubicBezTo>
                  <a:cubicBezTo>
                    <a:pt x="1828" y="31"/>
                    <a:pt x="1645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7"/>
            <p:cNvSpPr/>
            <p:nvPr/>
          </p:nvSpPr>
          <p:spPr>
            <a:xfrm>
              <a:off x="6438025" y="731300"/>
              <a:ext cx="78225" cy="75725"/>
            </a:xfrm>
            <a:custGeom>
              <a:avLst/>
              <a:gdLst/>
              <a:ahLst/>
              <a:cxnLst/>
              <a:rect l="l" t="t" r="r" b="b"/>
              <a:pathLst>
                <a:path w="3129" h="3029" extrusionOk="0">
                  <a:moveTo>
                    <a:pt x="1636" y="0"/>
                  </a:moveTo>
                  <a:cubicBezTo>
                    <a:pt x="1586" y="0"/>
                    <a:pt x="1536" y="4"/>
                    <a:pt x="1485" y="12"/>
                  </a:cubicBezTo>
                  <a:cubicBezTo>
                    <a:pt x="1119" y="81"/>
                    <a:pt x="777" y="218"/>
                    <a:pt x="457" y="423"/>
                  </a:cubicBezTo>
                  <a:cubicBezTo>
                    <a:pt x="161" y="629"/>
                    <a:pt x="1" y="926"/>
                    <a:pt x="69" y="1291"/>
                  </a:cubicBezTo>
                  <a:cubicBezTo>
                    <a:pt x="161" y="1816"/>
                    <a:pt x="343" y="2318"/>
                    <a:pt x="754" y="2660"/>
                  </a:cubicBezTo>
                  <a:cubicBezTo>
                    <a:pt x="1025" y="2902"/>
                    <a:pt x="1358" y="3029"/>
                    <a:pt x="1697" y="3029"/>
                  </a:cubicBezTo>
                  <a:cubicBezTo>
                    <a:pt x="1902" y="3029"/>
                    <a:pt x="2109" y="2983"/>
                    <a:pt x="2306" y="2888"/>
                  </a:cubicBezTo>
                  <a:cubicBezTo>
                    <a:pt x="2786" y="2637"/>
                    <a:pt x="3128" y="2112"/>
                    <a:pt x="3014" y="1565"/>
                  </a:cubicBezTo>
                  <a:cubicBezTo>
                    <a:pt x="2945" y="1268"/>
                    <a:pt x="2763" y="1017"/>
                    <a:pt x="2535" y="834"/>
                  </a:cubicBezTo>
                  <a:cubicBezTo>
                    <a:pt x="2517" y="821"/>
                    <a:pt x="2499" y="807"/>
                    <a:pt x="2481" y="794"/>
                  </a:cubicBezTo>
                  <a:lnTo>
                    <a:pt x="2481" y="794"/>
                  </a:lnTo>
                  <a:cubicBezTo>
                    <a:pt x="2473" y="732"/>
                    <a:pt x="2460" y="669"/>
                    <a:pt x="2443" y="606"/>
                  </a:cubicBezTo>
                  <a:cubicBezTo>
                    <a:pt x="2343" y="223"/>
                    <a:pt x="2011" y="0"/>
                    <a:pt x="1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7"/>
            <p:cNvSpPr/>
            <p:nvPr/>
          </p:nvSpPr>
          <p:spPr>
            <a:xfrm>
              <a:off x="6281550" y="708125"/>
              <a:ext cx="72050" cy="75350"/>
            </a:xfrm>
            <a:custGeom>
              <a:avLst/>
              <a:gdLst/>
              <a:ahLst/>
              <a:cxnLst/>
              <a:rect l="l" t="t" r="r" b="b"/>
              <a:pathLst>
                <a:path w="2882" h="3014" extrusionOk="0">
                  <a:moveTo>
                    <a:pt x="1235" y="1444"/>
                  </a:moveTo>
                  <a:lnTo>
                    <a:pt x="1235" y="1444"/>
                  </a:lnTo>
                  <a:cubicBezTo>
                    <a:pt x="1227" y="1455"/>
                    <a:pt x="1212" y="1465"/>
                    <a:pt x="1198" y="1472"/>
                  </a:cubicBezTo>
                  <a:lnTo>
                    <a:pt x="1198" y="1472"/>
                  </a:lnTo>
                  <a:cubicBezTo>
                    <a:pt x="1200" y="1466"/>
                    <a:pt x="1202" y="1460"/>
                    <a:pt x="1203" y="1456"/>
                  </a:cubicBezTo>
                  <a:lnTo>
                    <a:pt x="1203" y="1456"/>
                  </a:lnTo>
                  <a:cubicBezTo>
                    <a:pt x="1213" y="1449"/>
                    <a:pt x="1223" y="1445"/>
                    <a:pt x="1235" y="1444"/>
                  </a:cubicBezTo>
                  <a:close/>
                  <a:moveTo>
                    <a:pt x="1161" y="1631"/>
                  </a:moveTo>
                  <a:cubicBezTo>
                    <a:pt x="1161" y="1631"/>
                    <a:pt x="1168" y="1639"/>
                    <a:pt x="1186" y="1662"/>
                  </a:cubicBezTo>
                  <a:lnTo>
                    <a:pt x="1186" y="1662"/>
                  </a:lnTo>
                  <a:cubicBezTo>
                    <a:pt x="1174" y="1649"/>
                    <a:pt x="1160" y="1631"/>
                    <a:pt x="1161" y="1631"/>
                  </a:cubicBezTo>
                  <a:close/>
                  <a:moveTo>
                    <a:pt x="1182" y="1633"/>
                  </a:moveTo>
                  <a:lnTo>
                    <a:pt x="1182" y="1633"/>
                  </a:lnTo>
                  <a:cubicBezTo>
                    <a:pt x="1186" y="1637"/>
                    <a:pt x="1189" y="1642"/>
                    <a:pt x="1193" y="1647"/>
                  </a:cubicBezTo>
                  <a:cubicBezTo>
                    <a:pt x="1203" y="1667"/>
                    <a:pt x="1204" y="1674"/>
                    <a:pt x="1201" y="1674"/>
                  </a:cubicBezTo>
                  <a:cubicBezTo>
                    <a:pt x="1199" y="1674"/>
                    <a:pt x="1196" y="1671"/>
                    <a:pt x="1192" y="1668"/>
                  </a:cubicBezTo>
                  <a:lnTo>
                    <a:pt x="1192" y="1668"/>
                  </a:lnTo>
                  <a:cubicBezTo>
                    <a:pt x="1190" y="1659"/>
                    <a:pt x="1188" y="1650"/>
                    <a:pt x="1185" y="1642"/>
                  </a:cubicBezTo>
                  <a:lnTo>
                    <a:pt x="1185" y="1642"/>
                  </a:lnTo>
                  <a:cubicBezTo>
                    <a:pt x="1188" y="1644"/>
                    <a:pt x="1190" y="1645"/>
                    <a:pt x="1193" y="1647"/>
                  </a:cubicBezTo>
                  <a:cubicBezTo>
                    <a:pt x="1190" y="1645"/>
                    <a:pt x="1187" y="1643"/>
                    <a:pt x="1185" y="1641"/>
                  </a:cubicBezTo>
                  <a:lnTo>
                    <a:pt x="1185" y="1641"/>
                  </a:lnTo>
                  <a:cubicBezTo>
                    <a:pt x="1184" y="1638"/>
                    <a:pt x="1183" y="1635"/>
                    <a:pt x="1182" y="1633"/>
                  </a:cubicBezTo>
                  <a:close/>
                  <a:moveTo>
                    <a:pt x="1101" y="0"/>
                  </a:moveTo>
                  <a:cubicBezTo>
                    <a:pt x="679" y="0"/>
                    <a:pt x="370" y="390"/>
                    <a:pt x="348" y="780"/>
                  </a:cubicBezTo>
                  <a:cubicBezTo>
                    <a:pt x="346" y="814"/>
                    <a:pt x="347" y="848"/>
                    <a:pt x="350" y="881"/>
                  </a:cubicBezTo>
                  <a:lnTo>
                    <a:pt x="350" y="881"/>
                  </a:lnTo>
                  <a:cubicBezTo>
                    <a:pt x="96" y="1205"/>
                    <a:pt x="0" y="1657"/>
                    <a:pt x="97" y="2058"/>
                  </a:cubicBezTo>
                  <a:cubicBezTo>
                    <a:pt x="240" y="2647"/>
                    <a:pt x="760" y="3013"/>
                    <a:pt x="1319" y="3013"/>
                  </a:cubicBezTo>
                  <a:cubicBezTo>
                    <a:pt x="1474" y="3013"/>
                    <a:pt x="1632" y="2985"/>
                    <a:pt x="1786" y="2925"/>
                  </a:cubicBezTo>
                  <a:cubicBezTo>
                    <a:pt x="2471" y="2651"/>
                    <a:pt x="2882" y="1944"/>
                    <a:pt x="2699" y="1213"/>
                  </a:cubicBezTo>
                  <a:cubicBezTo>
                    <a:pt x="2539" y="506"/>
                    <a:pt x="1855" y="72"/>
                    <a:pt x="1170" y="4"/>
                  </a:cubicBezTo>
                  <a:cubicBezTo>
                    <a:pt x="1146" y="1"/>
                    <a:pt x="1123" y="0"/>
                    <a:pt x="1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7"/>
            <p:cNvSpPr/>
            <p:nvPr/>
          </p:nvSpPr>
          <p:spPr>
            <a:xfrm>
              <a:off x="6070875" y="725300"/>
              <a:ext cx="71600" cy="66800"/>
            </a:xfrm>
            <a:custGeom>
              <a:avLst/>
              <a:gdLst/>
              <a:ahLst/>
              <a:cxnLst/>
              <a:rect l="l" t="t" r="r" b="b"/>
              <a:pathLst>
                <a:path w="2864" h="2672" extrusionOk="0">
                  <a:moveTo>
                    <a:pt x="1165" y="1634"/>
                  </a:moveTo>
                  <a:lnTo>
                    <a:pt x="1165" y="1634"/>
                  </a:lnTo>
                  <a:cubicBezTo>
                    <a:pt x="1167" y="1635"/>
                    <a:pt x="1168" y="1635"/>
                    <a:pt x="1169" y="1635"/>
                  </a:cubicBezTo>
                  <a:lnTo>
                    <a:pt x="1169" y="1635"/>
                  </a:lnTo>
                  <a:cubicBezTo>
                    <a:pt x="1169" y="1636"/>
                    <a:pt x="1169" y="1636"/>
                    <a:pt x="1169" y="1636"/>
                  </a:cubicBezTo>
                  <a:lnTo>
                    <a:pt x="1169" y="1636"/>
                  </a:lnTo>
                  <a:cubicBezTo>
                    <a:pt x="1168" y="1636"/>
                    <a:pt x="1167" y="1636"/>
                    <a:pt x="1166" y="1635"/>
                  </a:cubicBezTo>
                  <a:lnTo>
                    <a:pt x="1166" y="1635"/>
                  </a:lnTo>
                  <a:cubicBezTo>
                    <a:pt x="1166" y="1635"/>
                    <a:pt x="1165" y="1635"/>
                    <a:pt x="1165" y="1634"/>
                  </a:cubicBezTo>
                  <a:close/>
                  <a:moveTo>
                    <a:pt x="908" y="0"/>
                  </a:moveTo>
                  <a:cubicBezTo>
                    <a:pt x="471" y="0"/>
                    <a:pt x="147" y="378"/>
                    <a:pt x="124" y="777"/>
                  </a:cubicBezTo>
                  <a:cubicBezTo>
                    <a:pt x="117" y="910"/>
                    <a:pt x="149" y="1036"/>
                    <a:pt x="208" y="1148"/>
                  </a:cubicBezTo>
                  <a:lnTo>
                    <a:pt x="208" y="1148"/>
                  </a:lnTo>
                  <a:cubicBezTo>
                    <a:pt x="1" y="1915"/>
                    <a:pt x="545" y="2672"/>
                    <a:pt x="1357" y="2672"/>
                  </a:cubicBezTo>
                  <a:cubicBezTo>
                    <a:pt x="2179" y="2672"/>
                    <a:pt x="2863" y="1942"/>
                    <a:pt x="2635" y="1120"/>
                  </a:cubicBezTo>
                  <a:cubicBezTo>
                    <a:pt x="2453" y="367"/>
                    <a:pt x="1654" y="47"/>
                    <a:pt x="946" y="1"/>
                  </a:cubicBezTo>
                  <a:cubicBezTo>
                    <a:pt x="933" y="1"/>
                    <a:pt x="921" y="0"/>
                    <a:pt x="9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7"/>
            <p:cNvSpPr/>
            <p:nvPr/>
          </p:nvSpPr>
          <p:spPr>
            <a:xfrm>
              <a:off x="5867000" y="781650"/>
              <a:ext cx="76900" cy="68250"/>
            </a:xfrm>
            <a:custGeom>
              <a:avLst/>
              <a:gdLst/>
              <a:ahLst/>
              <a:cxnLst/>
              <a:rect l="l" t="t" r="r" b="b"/>
              <a:pathLst>
                <a:path w="3076" h="2730" extrusionOk="0">
                  <a:moveTo>
                    <a:pt x="1386" y="1217"/>
                  </a:moveTo>
                  <a:cubicBezTo>
                    <a:pt x="1382" y="1219"/>
                    <a:pt x="1379" y="1222"/>
                    <a:pt x="1376" y="1224"/>
                  </a:cubicBezTo>
                  <a:lnTo>
                    <a:pt x="1376" y="1224"/>
                  </a:lnTo>
                  <a:cubicBezTo>
                    <a:pt x="1377" y="1223"/>
                    <a:pt x="1379" y="1221"/>
                    <a:pt x="1380" y="1220"/>
                  </a:cubicBezTo>
                  <a:lnTo>
                    <a:pt x="1380" y="1220"/>
                  </a:lnTo>
                  <a:cubicBezTo>
                    <a:pt x="1382" y="1219"/>
                    <a:pt x="1384" y="1218"/>
                    <a:pt x="1386" y="1217"/>
                  </a:cubicBezTo>
                  <a:close/>
                  <a:moveTo>
                    <a:pt x="1471" y="1"/>
                  </a:moveTo>
                  <a:cubicBezTo>
                    <a:pt x="658" y="1"/>
                    <a:pt x="0" y="867"/>
                    <a:pt x="131" y="1651"/>
                  </a:cubicBezTo>
                  <a:cubicBezTo>
                    <a:pt x="253" y="2329"/>
                    <a:pt x="879" y="2729"/>
                    <a:pt x="1513" y="2729"/>
                  </a:cubicBezTo>
                  <a:cubicBezTo>
                    <a:pt x="1711" y="2729"/>
                    <a:pt x="1909" y="2691"/>
                    <a:pt x="2094" y="2609"/>
                  </a:cubicBezTo>
                  <a:cubicBezTo>
                    <a:pt x="2961" y="2244"/>
                    <a:pt x="3075" y="1080"/>
                    <a:pt x="2459" y="418"/>
                  </a:cubicBezTo>
                  <a:cubicBezTo>
                    <a:pt x="2276" y="258"/>
                    <a:pt x="2071" y="121"/>
                    <a:pt x="1843" y="53"/>
                  </a:cubicBezTo>
                  <a:cubicBezTo>
                    <a:pt x="1796" y="40"/>
                    <a:pt x="1751" y="32"/>
                    <a:pt x="1705" y="27"/>
                  </a:cubicBezTo>
                  <a:lnTo>
                    <a:pt x="1705" y="27"/>
                  </a:lnTo>
                  <a:cubicBezTo>
                    <a:pt x="1668" y="18"/>
                    <a:pt x="1630" y="11"/>
                    <a:pt x="1592" y="7"/>
                  </a:cubicBezTo>
                  <a:cubicBezTo>
                    <a:pt x="1551" y="3"/>
                    <a:pt x="1511" y="1"/>
                    <a:pt x="1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7"/>
            <p:cNvSpPr/>
            <p:nvPr/>
          </p:nvSpPr>
          <p:spPr>
            <a:xfrm>
              <a:off x="6006075" y="648150"/>
              <a:ext cx="54225" cy="54375"/>
            </a:xfrm>
            <a:custGeom>
              <a:avLst/>
              <a:gdLst/>
              <a:ahLst/>
              <a:cxnLst/>
              <a:rect l="l" t="t" r="r" b="b"/>
              <a:pathLst>
                <a:path w="2169" h="2175" extrusionOk="0">
                  <a:moveTo>
                    <a:pt x="860" y="663"/>
                  </a:moveTo>
                  <a:cubicBezTo>
                    <a:pt x="853" y="668"/>
                    <a:pt x="845" y="668"/>
                    <a:pt x="845" y="668"/>
                  </a:cubicBezTo>
                  <a:cubicBezTo>
                    <a:pt x="850" y="666"/>
                    <a:pt x="855" y="665"/>
                    <a:pt x="860" y="663"/>
                  </a:cubicBezTo>
                  <a:close/>
                  <a:moveTo>
                    <a:pt x="1491" y="685"/>
                  </a:moveTo>
                  <a:cubicBezTo>
                    <a:pt x="1496" y="687"/>
                    <a:pt x="1501" y="689"/>
                    <a:pt x="1507" y="691"/>
                  </a:cubicBezTo>
                  <a:cubicBezTo>
                    <a:pt x="1507" y="691"/>
                    <a:pt x="1498" y="691"/>
                    <a:pt x="1491" y="685"/>
                  </a:cubicBezTo>
                  <a:close/>
                  <a:moveTo>
                    <a:pt x="1758" y="942"/>
                  </a:moveTo>
                  <a:cubicBezTo>
                    <a:pt x="1778" y="1003"/>
                    <a:pt x="1798" y="1064"/>
                    <a:pt x="1819" y="1125"/>
                  </a:cubicBezTo>
                  <a:lnTo>
                    <a:pt x="1819" y="1125"/>
                  </a:lnTo>
                  <a:cubicBezTo>
                    <a:pt x="1816" y="1125"/>
                    <a:pt x="1813" y="1124"/>
                    <a:pt x="1808" y="1124"/>
                  </a:cubicBezTo>
                  <a:lnTo>
                    <a:pt x="1808" y="1124"/>
                  </a:lnTo>
                  <a:cubicBezTo>
                    <a:pt x="1797" y="1067"/>
                    <a:pt x="1780" y="1013"/>
                    <a:pt x="1758" y="961"/>
                  </a:cubicBezTo>
                  <a:lnTo>
                    <a:pt x="1758" y="961"/>
                  </a:lnTo>
                  <a:cubicBezTo>
                    <a:pt x="1758" y="958"/>
                    <a:pt x="1758" y="952"/>
                    <a:pt x="1758" y="942"/>
                  </a:cubicBezTo>
                  <a:close/>
                  <a:moveTo>
                    <a:pt x="555" y="1545"/>
                  </a:moveTo>
                  <a:cubicBezTo>
                    <a:pt x="568" y="1549"/>
                    <a:pt x="581" y="1554"/>
                    <a:pt x="594" y="1558"/>
                  </a:cubicBezTo>
                  <a:cubicBezTo>
                    <a:pt x="597" y="1561"/>
                    <a:pt x="600" y="1564"/>
                    <a:pt x="602" y="1567"/>
                  </a:cubicBezTo>
                  <a:lnTo>
                    <a:pt x="602" y="1567"/>
                  </a:lnTo>
                  <a:cubicBezTo>
                    <a:pt x="587" y="1560"/>
                    <a:pt x="571" y="1552"/>
                    <a:pt x="555" y="1545"/>
                  </a:cubicBezTo>
                  <a:close/>
                  <a:moveTo>
                    <a:pt x="857" y="0"/>
                  </a:moveTo>
                  <a:cubicBezTo>
                    <a:pt x="715" y="0"/>
                    <a:pt x="563" y="49"/>
                    <a:pt x="434" y="97"/>
                  </a:cubicBezTo>
                  <a:cubicBezTo>
                    <a:pt x="251" y="189"/>
                    <a:pt x="114" y="394"/>
                    <a:pt x="46" y="577"/>
                  </a:cubicBezTo>
                  <a:cubicBezTo>
                    <a:pt x="0" y="759"/>
                    <a:pt x="23" y="1010"/>
                    <a:pt x="114" y="1170"/>
                  </a:cubicBezTo>
                  <a:cubicBezTo>
                    <a:pt x="156" y="1245"/>
                    <a:pt x="203" y="1307"/>
                    <a:pt x="256" y="1360"/>
                  </a:cubicBezTo>
                  <a:lnTo>
                    <a:pt x="256" y="1360"/>
                  </a:lnTo>
                  <a:cubicBezTo>
                    <a:pt x="302" y="1796"/>
                    <a:pt x="651" y="2153"/>
                    <a:pt x="1119" y="2174"/>
                  </a:cubicBezTo>
                  <a:cubicBezTo>
                    <a:pt x="1507" y="2174"/>
                    <a:pt x="1849" y="1992"/>
                    <a:pt x="2009" y="1627"/>
                  </a:cubicBezTo>
                  <a:cubicBezTo>
                    <a:pt x="2169" y="1239"/>
                    <a:pt x="1986" y="828"/>
                    <a:pt x="1735" y="531"/>
                  </a:cubicBezTo>
                  <a:cubicBezTo>
                    <a:pt x="1552" y="280"/>
                    <a:pt x="1301" y="166"/>
                    <a:pt x="1027" y="29"/>
                  </a:cubicBezTo>
                  <a:cubicBezTo>
                    <a:pt x="974" y="9"/>
                    <a:pt x="916" y="0"/>
                    <a:pt x="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7"/>
            <p:cNvSpPr/>
            <p:nvPr/>
          </p:nvSpPr>
          <p:spPr>
            <a:xfrm>
              <a:off x="6732150" y="629800"/>
              <a:ext cx="80825" cy="72325"/>
            </a:xfrm>
            <a:custGeom>
              <a:avLst/>
              <a:gdLst/>
              <a:ahLst/>
              <a:cxnLst/>
              <a:rect l="l" t="t" r="r" b="b"/>
              <a:pathLst>
                <a:path w="3233" h="2893" extrusionOk="0">
                  <a:moveTo>
                    <a:pt x="1363" y="1372"/>
                  </a:moveTo>
                  <a:cubicBezTo>
                    <a:pt x="1362" y="1374"/>
                    <a:pt x="1361" y="1376"/>
                    <a:pt x="1361" y="1379"/>
                  </a:cubicBezTo>
                  <a:cubicBezTo>
                    <a:pt x="1361" y="1377"/>
                    <a:pt x="1361" y="1375"/>
                    <a:pt x="1363" y="1372"/>
                  </a:cubicBezTo>
                  <a:close/>
                  <a:moveTo>
                    <a:pt x="1601" y="1521"/>
                  </a:moveTo>
                  <a:cubicBezTo>
                    <a:pt x="1600" y="1522"/>
                    <a:pt x="1599" y="1524"/>
                    <a:pt x="1598" y="1525"/>
                  </a:cubicBezTo>
                  <a:lnTo>
                    <a:pt x="1598" y="1525"/>
                  </a:lnTo>
                  <a:cubicBezTo>
                    <a:pt x="1598" y="1524"/>
                    <a:pt x="1598" y="1524"/>
                    <a:pt x="1598" y="1523"/>
                  </a:cubicBezTo>
                  <a:lnTo>
                    <a:pt x="1598" y="1523"/>
                  </a:lnTo>
                  <a:cubicBezTo>
                    <a:pt x="1599" y="1523"/>
                    <a:pt x="1600" y="1522"/>
                    <a:pt x="1601" y="1521"/>
                  </a:cubicBezTo>
                  <a:close/>
                  <a:moveTo>
                    <a:pt x="1436" y="1"/>
                  </a:moveTo>
                  <a:cubicBezTo>
                    <a:pt x="732" y="1"/>
                    <a:pt x="173" y="573"/>
                    <a:pt x="39" y="1234"/>
                  </a:cubicBezTo>
                  <a:lnTo>
                    <a:pt x="39" y="1234"/>
                  </a:lnTo>
                  <a:cubicBezTo>
                    <a:pt x="10" y="1368"/>
                    <a:pt x="1" y="1508"/>
                    <a:pt x="14" y="1647"/>
                  </a:cubicBezTo>
                  <a:lnTo>
                    <a:pt x="14" y="1647"/>
                  </a:lnTo>
                  <a:cubicBezTo>
                    <a:pt x="18" y="1702"/>
                    <a:pt x="26" y="1758"/>
                    <a:pt x="37" y="1813"/>
                  </a:cubicBezTo>
                  <a:cubicBezTo>
                    <a:pt x="45" y="1854"/>
                    <a:pt x="57" y="1894"/>
                    <a:pt x="72" y="1931"/>
                  </a:cubicBezTo>
                  <a:lnTo>
                    <a:pt x="72" y="1931"/>
                  </a:lnTo>
                  <a:cubicBezTo>
                    <a:pt x="103" y="2023"/>
                    <a:pt x="144" y="2114"/>
                    <a:pt x="196" y="2201"/>
                  </a:cubicBezTo>
                  <a:cubicBezTo>
                    <a:pt x="469" y="2651"/>
                    <a:pt x="981" y="2892"/>
                    <a:pt x="1488" y="2892"/>
                  </a:cubicBezTo>
                  <a:cubicBezTo>
                    <a:pt x="1957" y="2892"/>
                    <a:pt x="2421" y="2685"/>
                    <a:pt x="2684" y="2246"/>
                  </a:cubicBezTo>
                  <a:cubicBezTo>
                    <a:pt x="3232" y="1333"/>
                    <a:pt x="2616" y="124"/>
                    <a:pt x="1589" y="10"/>
                  </a:cubicBezTo>
                  <a:cubicBezTo>
                    <a:pt x="1537" y="4"/>
                    <a:pt x="1486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7"/>
            <p:cNvSpPr/>
            <p:nvPr/>
          </p:nvSpPr>
          <p:spPr>
            <a:xfrm>
              <a:off x="6332050" y="824375"/>
              <a:ext cx="86050" cy="74025"/>
            </a:xfrm>
            <a:custGeom>
              <a:avLst/>
              <a:gdLst/>
              <a:ahLst/>
              <a:cxnLst/>
              <a:rect l="l" t="t" r="r" b="b"/>
              <a:pathLst>
                <a:path w="3442" h="2961" extrusionOk="0">
                  <a:moveTo>
                    <a:pt x="1704" y="1775"/>
                  </a:moveTo>
                  <a:cubicBezTo>
                    <a:pt x="1693" y="1802"/>
                    <a:pt x="1680" y="1816"/>
                    <a:pt x="1676" y="1816"/>
                  </a:cubicBezTo>
                  <a:lnTo>
                    <a:pt x="1676" y="1816"/>
                  </a:lnTo>
                  <a:cubicBezTo>
                    <a:pt x="1682" y="1806"/>
                    <a:pt x="1686" y="1795"/>
                    <a:pt x="1693" y="1784"/>
                  </a:cubicBezTo>
                  <a:lnTo>
                    <a:pt x="1693" y="1784"/>
                  </a:lnTo>
                  <a:cubicBezTo>
                    <a:pt x="1695" y="1781"/>
                    <a:pt x="1698" y="1778"/>
                    <a:pt x="1701" y="1775"/>
                  </a:cubicBezTo>
                  <a:lnTo>
                    <a:pt x="1701" y="1775"/>
                  </a:lnTo>
                  <a:cubicBezTo>
                    <a:pt x="1702" y="1775"/>
                    <a:pt x="1703" y="1775"/>
                    <a:pt x="1704" y="1775"/>
                  </a:cubicBezTo>
                  <a:close/>
                  <a:moveTo>
                    <a:pt x="1928" y="1"/>
                  </a:moveTo>
                  <a:cubicBezTo>
                    <a:pt x="1862" y="1"/>
                    <a:pt x="1795" y="11"/>
                    <a:pt x="1729" y="33"/>
                  </a:cubicBezTo>
                  <a:cubicBezTo>
                    <a:pt x="1526" y="95"/>
                    <a:pt x="1320" y="170"/>
                    <a:pt x="1125" y="268"/>
                  </a:cubicBezTo>
                  <a:lnTo>
                    <a:pt x="1125" y="268"/>
                  </a:lnTo>
                  <a:cubicBezTo>
                    <a:pt x="983" y="307"/>
                    <a:pt x="842" y="357"/>
                    <a:pt x="702" y="421"/>
                  </a:cubicBezTo>
                  <a:cubicBezTo>
                    <a:pt x="471" y="516"/>
                    <a:pt x="338" y="748"/>
                    <a:pt x="305" y="997"/>
                  </a:cubicBezTo>
                  <a:lnTo>
                    <a:pt x="305" y="997"/>
                  </a:lnTo>
                  <a:cubicBezTo>
                    <a:pt x="1" y="1517"/>
                    <a:pt x="102" y="2214"/>
                    <a:pt x="588" y="2612"/>
                  </a:cubicBezTo>
                  <a:cubicBezTo>
                    <a:pt x="859" y="2843"/>
                    <a:pt x="1203" y="2961"/>
                    <a:pt x="1553" y="2961"/>
                  </a:cubicBezTo>
                  <a:cubicBezTo>
                    <a:pt x="1791" y="2961"/>
                    <a:pt x="2032" y="2906"/>
                    <a:pt x="2254" y="2795"/>
                  </a:cubicBezTo>
                  <a:cubicBezTo>
                    <a:pt x="2802" y="2521"/>
                    <a:pt x="3099" y="1950"/>
                    <a:pt x="3327" y="1402"/>
                  </a:cubicBezTo>
                  <a:cubicBezTo>
                    <a:pt x="3441" y="1106"/>
                    <a:pt x="3258" y="672"/>
                    <a:pt x="2962" y="512"/>
                  </a:cubicBezTo>
                  <a:cubicBezTo>
                    <a:pt x="2822" y="431"/>
                    <a:pt x="2680" y="365"/>
                    <a:pt x="2534" y="315"/>
                  </a:cubicBezTo>
                  <a:lnTo>
                    <a:pt x="2534" y="315"/>
                  </a:lnTo>
                  <a:cubicBezTo>
                    <a:pt x="2386" y="129"/>
                    <a:pt x="2162" y="1"/>
                    <a:pt x="1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7"/>
            <p:cNvSpPr/>
            <p:nvPr/>
          </p:nvSpPr>
          <p:spPr>
            <a:xfrm>
              <a:off x="6785800" y="490975"/>
              <a:ext cx="77375" cy="71200"/>
            </a:xfrm>
            <a:custGeom>
              <a:avLst/>
              <a:gdLst/>
              <a:ahLst/>
              <a:cxnLst/>
              <a:rect l="l" t="t" r="r" b="b"/>
              <a:pathLst>
                <a:path w="3095" h="2848" extrusionOk="0">
                  <a:moveTo>
                    <a:pt x="1520" y="1477"/>
                  </a:moveTo>
                  <a:cubicBezTo>
                    <a:pt x="1518" y="1480"/>
                    <a:pt x="1515" y="1483"/>
                    <a:pt x="1513" y="1487"/>
                  </a:cubicBezTo>
                  <a:lnTo>
                    <a:pt x="1513" y="1487"/>
                  </a:lnTo>
                  <a:cubicBezTo>
                    <a:pt x="1515" y="1483"/>
                    <a:pt x="1517" y="1480"/>
                    <a:pt x="1520" y="1477"/>
                  </a:cubicBezTo>
                  <a:close/>
                  <a:moveTo>
                    <a:pt x="1540" y="1879"/>
                  </a:moveTo>
                  <a:cubicBezTo>
                    <a:pt x="1527" y="1889"/>
                    <a:pt x="1517" y="1896"/>
                    <a:pt x="1510" y="1902"/>
                  </a:cubicBezTo>
                  <a:lnTo>
                    <a:pt x="1510" y="1902"/>
                  </a:lnTo>
                  <a:cubicBezTo>
                    <a:pt x="1507" y="1904"/>
                    <a:pt x="1504" y="1906"/>
                    <a:pt x="1500" y="1908"/>
                  </a:cubicBezTo>
                  <a:lnTo>
                    <a:pt x="1500" y="1908"/>
                  </a:lnTo>
                  <a:cubicBezTo>
                    <a:pt x="1504" y="1904"/>
                    <a:pt x="1510" y="1897"/>
                    <a:pt x="1520" y="1888"/>
                  </a:cubicBezTo>
                  <a:cubicBezTo>
                    <a:pt x="1530" y="1883"/>
                    <a:pt x="1536" y="1880"/>
                    <a:pt x="1540" y="1879"/>
                  </a:cubicBezTo>
                  <a:close/>
                  <a:moveTo>
                    <a:pt x="1419" y="0"/>
                  </a:moveTo>
                  <a:cubicBezTo>
                    <a:pt x="938" y="0"/>
                    <a:pt x="455" y="236"/>
                    <a:pt x="150" y="655"/>
                  </a:cubicBezTo>
                  <a:cubicBezTo>
                    <a:pt x="1" y="873"/>
                    <a:pt x="5" y="1139"/>
                    <a:pt x="105" y="1366"/>
                  </a:cubicBezTo>
                  <a:lnTo>
                    <a:pt x="105" y="1366"/>
                  </a:lnTo>
                  <a:cubicBezTo>
                    <a:pt x="90" y="1439"/>
                    <a:pt x="82" y="1514"/>
                    <a:pt x="82" y="1591"/>
                  </a:cubicBezTo>
                  <a:cubicBezTo>
                    <a:pt x="82" y="2348"/>
                    <a:pt x="761" y="2847"/>
                    <a:pt x="1449" y="2847"/>
                  </a:cubicBezTo>
                  <a:cubicBezTo>
                    <a:pt x="1652" y="2847"/>
                    <a:pt x="1857" y="2803"/>
                    <a:pt x="2045" y="2709"/>
                  </a:cubicBezTo>
                  <a:cubicBezTo>
                    <a:pt x="2867" y="2321"/>
                    <a:pt x="3095" y="1134"/>
                    <a:pt x="2479" y="473"/>
                  </a:cubicBezTo>
                  <a:cubicBezTo>
                    <a:pt x="2185" y="149"/>
                    <a:pt x="1803" y="0"/>
                    <a:pt x="1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7"/>
            <p:cNvSpPr/>
            <p:nvPr/>
          </p:nvSpPr>
          <p:spPr>
            <a:xfrm>
              <a:off x="6514800" y="871600"/>
              <a:ext cx="69350" cy="76500"/>
            </a:xfrm>
            <a:custGeom>
              <a:avLst/>
              <a:gdLst/>
              <a:ahLst/>
              <a:cxnLst/>
              <a:rect l="l" t="t" r="r" b="b"/>
              <a:pathLst>
                <a:path w="2774" h="3060" extrusionOk="0">
                  <a:moveTo>
                    <a:pt x="874" y="0"/>
                  </a:moveTo>
                  <a:cubicBezTo>
                    <a:pt x="519" y="0"/>
                    <a:pt x="216" y="174"/>
                    <a:pt x="80" y="563"/>
                  </a:cubicBezTo>
                  <a:cubicBezTo>
                    <a:pt x="0" y="818"/>
                    <a:pt x="98" y="1162"/>
                    <a:pt x="305" y="1370"/>
                  </a:cubicBezTo>
                  <a:lnTo>
                    <a:pt x="305" y="1370"/>
                  </a:lnTo>
                  <a:cubicBezTo>
                    <a:pt x="208" y="1607"/>
                    <a:pt x="181" y="1879"/>
                    <a:pt x="240" y="2138"/>
                  </a:cubicBezTo>
                  <a:cubicBezTo>
                    <a:pt x="360" y="2690"/>
                    <a:pt x="833" y="3060"/>
                    <a:pt x="1362" y="3060"/>
                  </a:cubicBezTo>
                  <a:cubicBezTo>
                    <a:pt x="1533" y="3060"/>
                    <a:pt x="1710" y="3021"/>
                    <a:pt x="1883" y="2937"/>
                  </a:cubicBezTo>
                  <a:cubicBezTo>
                    <a:pt x="2477" y="2640"/>
                    <a:pt x="2773" y="1910"/>
                    <a:pt x="2613" y="1271"/>
                  </a:cubicBezTo>
                  <a:cubicBezTo>
                    <a:pt x="2454" y="586"/>
                    <a:pt x="1746" y="130"/>
                    <a:pt x="1061" y="16"/>
                  </a:cubicBezTo>
                  <a:cubicBezTo>
                    <a:pt x="998" y="5"/>
                    <a:pt x="935" y="0"/>
                    <a:pt x="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7"/>
            <p:cNvSpPr/>
            <p:nvPr/>
          </p:nvSpPr>
          <p:spPr>
            <a:xfrm>
              <a:off x="6552725" y="670400"/>
              <a:ext cx="78875" cy="75025"/>
            </a:xfrm>
            <a:custGeom>
              <a:avLst/>
              <a:gdLst/>
              <a:ahLst/>
              <a:cxnLst/>
              <a:rect l="l" t="t" r="r" b="b"/>
              <a:pathLst>
                <a:path w="3155" h="3001" extrusionOk="0">
                  <a:moveTo>
                    <a:pt x="1439" y="1558"/>
                  </a:moveTo>
                  <a:cubicBezTo>
                    <a:pt x="1438" y="1560"/>
                    <a:pt x="1436" y="1561"/>
                    <a:pt x="1435" y="1562"/>
                  </a:cubicBezTo>
                  <a:lnTo>
                    <a:pt x="1435" y="1562"/>
                  </a:lnTo>
                  <a:cubicBezTo>
                    <a:pt x="1436" y="1561"/>
                    <a:pt x="1437" y="1560"/>
                    <a:pt x="1439" y="1558"/>
                  </a:cubicBezTo>
                  <a:close/>
                  <a:moveTo>
                    <a:pt x="1418" y="1576"/>
                  </a:moveTo>
                  <a:cubicBezTo>
                    <a:pt x="1418" y="1576"/>
                    <a:pt x="1419" y="1577"/>
                    <a:pt x="1420" y="1577"/>
                  </a:cubicBezTo>
                  <a:lnTo>
                    <a:pt x="1420" y="1577"/>
                  </a:lnTo>
                  <a:cubicBezTo>
                    <a:pt x="1419" y="1578"/>
                    <a:pt x="1417" y="1579"/>
                    <a:pt x="1416" y="1580"/>
                  </a:cubicBezTo>
                  <a:lnTo>
                    <a:pt x="1416" y="1580"/>
                  </a:lnTo>
                  <a:cubicBezTo>
                    <a:pt x="1416" y="1579"/>
                    <a:pt x="1416" y="1578"/>
                    <a:pt x="1416" y="1578"/>
                  </a:cubicBezTo>
                  <a:lnTo>
                    <a:pt x="1416" y="1578"/>
                  </a:lnTo>
                  <a:cubicBezTo>
                    <a:pt x="1416" y="1577"/>
                    <a:pt x="1417" y="1577"/>
                    <a:pt x="1418" y="1576"/>
                  </a:cubicBezTo>
                  <a:close/>
                  <a:moveTo>
                    <a:pt x="1384" y="0"/>
                  </a:moveTo>
                  <a:cubicBezTo>
                    <a:pt x="1006" y="0"/>
                    <a:pt x="629" y="131"/>
                    <a:pt x="343" y="417"/>
                  </a:cubicBezTo>
                  <a:cubicBezTo>
                    <a:pt x="46" y="714"/>
                    <a:pt x="1" y="1216"/>
                    <a:pt x="320" y="1535"/>
                  </a:cubicBezTo>
                  <a:cubicBezTo>
                    <a:pt x="347" y="1564"/>
                    <a:pt x="376" y="1591"/>
                    <a:pt x="408" y="1615"/>
                  </a:cubicBezTo>
                  <a:lnTo>
                    <a:pt x="408" y="1615"/>
                  </a:lnTo>
                  <a:cubicBezTo>
                    <a:pt x="365" y="1781"/>
                    <a:pt x="343" y="1953"/>
                    <a:pt x="343" y="2129"/>
                  </a:cubicBezTo>
                  <a:cubicBezTo>
                    <a:pt x="320" y="2494"/>
                    <a:pt x="571" y="2768"/>
                    <a:pt x="914" y="2905"/>
                  </a:cubicBezTo>
                  <a:cubicBezTo>
                    <a:pt x="1076" y="2971"/>
                    <a:pt x="1242" y="3001"/>
                    <a:pt x="1405" y="3001"/>
                  </a:cubicBezTo>
                  <a:cubicBezTo>
                    <a:pt x="2319" y="3001"/>
                    <a:pt x="3155" y="2054"/>
                    <a:pt x="2922" y="1125"/>
                  </a:cubicBezTo>
                  <a:cubicBezTo>
                    <a:pt x="2851" y="838"/>
                    <a:pt x="2694" y="598"/>
                    <a:pt x="2488" y="414"/>
                  </a:cubicBezTo>
                  <a:lnTo>
                    <a:pt x="2488" y="414"/>
                  </a:lnTo>
                  <a:cubicBezTo>
                    <a:pt x="2415" y="334"/>
                    <a:pt x="2327" y="271"/>
                    <a:pt x="2231" y="228"/>
                  </a:cubicBezTo>
                  <a:lnTo>
                    <a:pt x="2231" y="228"/>
                  </a:lnTo>
                  <a:cubicBezTo>
                    <a:pt x="1976" y="80"/>
                    <a:pt x="1680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7"/>
            <p:cNvSpPr/>
            <p:nvPr/>
          </p:nvSpPr>
          <p:spPr>
            <a:xfrm>
              <a:off x="6685125" y="787450"/>
              <a:ext cx="73225" cy="76850"/>
            </a:xfrm>
            <a:custGeom>
              <a:avLst/>
              <a:gdLst/>
              <a:ahLst/>
              <a:cxnLst/>
              <a:rect l="l" t="t" r="r" b="b"/>
              <a:pathLst>
                <a:path w="2929" h="3074" extrusionOk="0">
                  <a:moveTo>
                    <a:pt x="1370" y="1"/>
                  </a:moveTo>
                  <a:cubicBezTo>
                    <a:pt x="1226" y="1"/>
                    <a:pt x="1080" y="37"/>
                    <a:pt x="957" y="107"/>
                  </a:cubicBezTo>
                  <a:lnTo>
                    <a:pt x="957" y="107"/>
                  </a:lnTo>
                  <a:cubicBezTo>
                    <a:pt x="768" y="147"/>
                    <a:pt x="599" y="255"/>
                    <a:pt x="502" y="460"/>
                  </a:cubicBezTo>
                  <a:cubicBezTo>
                    <a:pt x="0" y="1441"/>
                    <a:pt x="480" y="2720"/>
                    <a:pt x="1598" y="3039"/>
                  </a:cubicBezTo>
                  <a:cubicBezTo>
                    <a:pt x="1669" y="3063"/>
                    <a:pt x="1739" y="3074"/>
                    <a:pt x="1807" y="3074"/>
                  </a:cubicBezTo>
                  <a:cubicBezTo>
                    <a:pt x="2069" y="3074"/>
                    <a:pt x="2307" y="2914"/>
                    <a:pt x="2488" y="2697"/>
                  </a:cubicBezTo>
                  <a:cubicBezTo>
                    <a:pt x="2928" y="2121"/>
                    <a:pt x="2766" y="1232"/>
                    <a:pt x="2252" y="736"/>
                  </a:cubicBezTo>
                  <a:lnTo>
                    <a:pt x="2252" y="736"/>
                  </a:lnTo>
                  <a:cubicBezTo>
                    <a:pt x="2211" y="679"/>
                    <a:pt x="2167" y="624"/>
                    <a:pt x="2119" y="572"/>
                  </a:cubicBezTo>
                  <a:lnTo>
                    <a:pt x="2119" y="572"/>
                  </a:lnTo>
                  <a:cubicBezTo>
                    <a:pt x="2072" y="395"/>
                    <a:pt x="1961" y="234"/>
                    <a:pt x="1781" y="117"/>
                  </a:cubicBezTo>
                  <a:cubicBezTo>
                    <a:pt x="1662" y="39"/>
                    <a:pt x="1517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7"/>
            <p:cNvSpPr/>
            <p:nvPr/>
          </p:nvSpPr>
          <p:spPr>
            <a:xfrm>
              <a:off x="6954125" y="491075"/>
              <a:ext cx="97925" cy="69950"/>
            </a:xfrm>
            <a:custGeom>
              <a:avLst/>
              <a:gdLst/>
              <a:ahLst/>
              <a:cxnLst/>
              <a:rect l="l" t="t" r="r" b="b"/>
              <a:pathLst>
                <a:path w="3917" h="2798" extrusionOk="0">
                  <a:moveTo>
                    <a:pt x="2336" y="0"/>
                  </a:moveTo>
                  <a:cubicBezTo>
                    <a:pt x="2266" y="0"/>
                    <a:pt x="2197" y="11"/>
                    <a:pt x="2131" y="31"/>
                  </a:cubicBezTo>
                  <a:lnTo>
                    <a:pt x="2131" y="31"/>
                  </a:lnTo>
                  <a:cubicBezTo>
                    <a:pt x="2107" y="30"/>
                    <a:pt x="2082" y="29"/>
                    <a:pt x="2058" y="29"/>
                  </a:cubicBezTo>
                  <a:cubicBezTo>
                    <a:pt x="1751" y="29"/>
                    <a:pt x="1454" y="158"/>
                    <a:pt x="1226" y="367"/>
                  </a:cubicBezTo>
                  <a:lnTo>
                    <a:pt x="1226" y="367"/>
                  </a:lnTo>
                  <a:cubicBezTo>
                    <a:pt x="1176" y="356"/>
                    <a:pt x="1125" y="351"/>
                    <a:pt x="1075" y="351"/>
                  </a:cubicBezTo>
                  <a:cubicBezTo>
                    <a:pt x="544" y="351"/>
                    <a:pt x="0" y="898"/>
                    <a:pt x="311" y="1519"/>
                  </a:cubicBezTo>
                  <a:cubicBezTo>
                    <a:pt x="541" y="1963"/>
                    <a:pt x="924" y="2337"/>
                    <a:pt x="1395" y="2493"/>
                  </a:cubicBezTo>
                  <a:lnTo>
                    <a:pt x="1395" y="2493"/>
                  </a:lnTo>
                  <a:cubicBezTo>
                    <a:pt x="1632" y="2682"/>
                    <a:pt x="1923" y="2798"/>
                    <a:pt x="2229" y="2798"/>
                  </a:cubicBezTo>
                  <a:cubicBezTo>
                    <a:pt x="2416" y="2798"/>
                    <a:pt x="2608" y="2755"/>
                    <a:pt x="2799" y="2660"/>
                  </a:cubicBezTo>
                  <a:cubicBezTo>
                    <a:pt x="3917" y="2112"/>
                    <a:pt x="3666" y="400"/>
                    <a:pt x="2547" y="35"/>
                  </a:cubicBezTo>
                  <a:cubicBezTo>
                    <a:pt x="2477" y="11"/>
                    <a:pt x="2406" y="0"/>
                    <a:pt x="2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7"/>
            <p:cNvSpPr/>
            <p:nvPr/>
          </p:nvSpPr>
          <p:spPr>
            <a:xfrm>
              <a:off x="6846650" y="688475"/>
              <a:ext cx="81575" cy="78475"/>
            </a:xfrm>
            <a:custGeom>
              <a:avLst/>
              <a:gdLst/>
              <a:ahLst/>
              <a:cxnLst/>
              <a:rect l="l" t="t" r="r" b="b"/>
              <a:pathLst>
                <a:path w="3263" h="3139" extrusionOk="0">
                  <a:moveTo>
                    <a:pt x="1552" y="1597"/>
                  </a:moveTo>
                  <a:lnTo>
                    <a:pt x="1552" y="1597"/>
                  </a:lnTo>
                  <a:cubicBezTo>
                    <a:pt x="1558" y="1601"/>
                    <a:pt x="1564" y="1607"/>
                    <a:pt x="1568" y="1613"/>
                  </a:cubicBezTo>
                  <a:lnTo>
                    <a:pt x="1568" y="1613"/>
                  </a:lnTo>
                  <a:cubicBezTo>
                    <a:pt x="1565" y="1612"/>
                    <a:pt x="1562" y="1610"/>
                    <a:pt x="1559" y="1608"/>
                  </a:cubicBezTo>
                  <a:lnTo>
                    <a:pt x="1559" y="1608"/>
                  </a:lnTo>
                  <a:cubicBezTo>
                    <a:pt x="1556" y="1605"/>
                    <a:pt x="1554" y="1601"/>
                    <a:pt x="1552" y="1597"/>
                  </a:cubicBezTo>
                  <a:close/>
                  <a:moveTo>
                    <a:pt x="1585" y="1607"/>
                  </a:moveTo>
                  <a:lnTo>
                    <a:pt x="1585" y="1607"/>
                  </a:lnTo>
                  <a:cubicBezTo>
                    <a:pt x="1583" y="1610"/>
                    <a:pt x="1580" y="1613"/>
                    <a:pt x="1577" y="1618"/>
                  </a:cubicBezTo>
                  <a:lnTo>
                    <a:pt x="1577" y="1618"/>
                  </a:lnTo>
                  <a:cubicBezTo>
                    <a:pt x="1576" y="1618"/>
                    <a:pt x="1576" y="1618"/>
                    <a:pt x="1575" y="1617"/>
                  </a:cubicBezTo>
                  <a:lnTo>
                    <a:pt x="1575" y="1617"/>
                  </a:lnTo>
                  <a:cubicBezTo>
                    <a:pt x="1579" y="1612"/>
                    <a:pt x="1582" y="1609"/>
                    <a:pt x="1585" y="1607"/>
                  </a:cubicBezTo>
                  <a:close/>
                  <a:moveTo>
                    <a:pt x="1589" y="1605"/>
                  </a:moveTo>
                  <a:lnTo>
                    <a:pt x="1589" y="1605"/>
                  </a:lnTo>
                  <a:cubicBezTo>
                    <a:pt x="1586" y="1610"/>
                    <a:pt x="1583" y="1616"/>
                    <a:pt x="1581" y="1620"/>
                  </a:cubicBezTo>
                  <a:lnTo>
                    <a:pt x="1581" y="1620"/>
                  </a:lnTo>
                  <a:cubicBezTo>
                    <a:pt x="1581" y="1620"/>
                    <a:pt x="1581" y="1620"/>
                    <a:pt x="1581" y="1620"/>
                  </a:cubicBezTo>
                  <a:lnTo>
                    <a:pt x="1581" y="1620"/>
                  </a:lnTo>
                  <a:cubicBezTo>
                    <a:pt x="1584" y="1613"/>
                    <a:pt x="1587" y="1608"/>
                    <a:pt x="1588" y="1605"/>
                  </a:cubicBezTo>
                  <a:lnTo>
                    <a:pt x="1588" y="1605"/>
                  </a:lnTo>
                  <a:cubicBezTo>
                    <a:pt x="1588" y="1605"/>
                    <a:pt x="1588" y="1605"/>
                    <a:pt x="1589" y="1605"/>
                  </a:cubicBezTo>
                  <a:close/>
                  <a:moveTo>
                    <a:pt x="1568" y="1617"/>
                  </a:moveTo>
                  <a:cubicBezTo>
                    <a:pt x="1569" y="1617"/>
                    <a:pt x="1569" y="1618"/>
                    <a:pt x="1570" y="1618"/>
                  </a:cubicBezTo>
                  <a:lnTo>
                    <a:pt x="1570" y="1618"/>
                  </a:lnTo>
                  <a:cubicBezTo>
                    <a:pt x="1571" y="1619"/>
                    <a:pt x="1571" y="1621"/>
                    <a:pt x="1572" y="1622"/>
                  </a:cubicBezTo>
                  <a:lnTo>
                    <a:pt x="1572" y="1622"/>
                  </a:lnTo>
                  <a:cubicBezTo>
                    <a:pt x="1572" y="1621"/>
                    <a:pt x="1573" y="1620"/>
                    <a:pt x="1574" y="1619"/>
                  </a:cubicBezTo>
                  <a:lnTo>
                    <a:pt x="1574" y="1619"/>
                  </a:lnTo>
                  <a:cubicBezTo>
                    <a:pt x="1574" y="1619"/>
                    <a:pt x="1575" y="1620"/>
                    <a:pt x="1576" y="1620"/>
                  </a:cubicBezTo>
                  <a:lnTo>
                    <a:pt x="1576" y="1620"/>
                  </a:lnTo>
                  <a:cubicBezTo>
                    <a:pt x="1575" y="1621"/>
                    <a:pt x="1574" y="1623"/>
                    <a:pt x="1573" y="1625"/>
                  </a:cubicBezTo>
                  <a:lnTo>
                    <a:pt x="1573" y="1625"/>
                  </a:lnTo>
                  <a:cubicBezTo>
                    <a:pt x="1572" y="1624"/>
                    <a:pt x="1572" y="1623"/>
                    <a:pt x="1572" y="1622"/>
                  </a:cubicBezTo>
                  <a:lnTo>
                    <a:pt x="1572" y="1622"/>
                  </a:lnTo>
                  <a:cubicBezTo>
                    <a:pt x="1572" y="1622"/>
                    <a:pt x="1571" y="1622"/>
                    <a:pt x="1571" y="1622"/>
                  </a:cubicBezTo>
                  <a:lnTo>
                    <a:pt x="1571" y="1622"/>
                  </a:lnTo>
                  <a:cubicBezTo>
                    <a:pt x="1570" y="1621"/>
                    <a:pt x="1569" y="1619"/>
                    <a:pt x="1568" y="1617"/>
                  </a:cubicBezTo>
                  <a:close/>
                  <a:moveTo>
                    <a:pt x="1571" y="1622"/>
                  </a:moveTo>
                  <a:cubicBezTo>
                    <a:pt x="1572" y="1623"/>
                    <a:pt x="1572" y="1624"/>
                    <a:pt x="1572" y="1625"/>
                  </a:cubicBezTo>
                  <a:lnTo>
                    <a:pt x="1572" y="1625"/>
                  </a:lnTo>
                  <a:cubicBezTo>
                    <a:pt x="1572" y="1625"/>
                    <a:pt x="1572" y="1625"/>
                    <a:pt x="1573" y="1625"/>
                  </a:cubicBezTo>
                  <a:lnTo>
                    <a:pt x="1573" y="1625"/>
                  </a:lnTo>
                  <a:cubicBezTo>
                    <a:pt x="1573" y="1626"/>
                    <a:pt x="1573" y="1627"/>
                    <a:pt x="1573" y="1628"/>
                  </a:cubicBezTo>
                  <a:lnTo>
                    <a:pt x="1573" y="1628"/>
                  </a:lnTo>
                  <a:cubicBezTo>
                    <a:pt x="1573" y="1628"/>
                    <a:pt x="1573" y="1628"/>
                    <a:pt x="1573" y="1628"/>
                  </a:cubicBezTo>
                  <a:lnTo>
                    <a:pt x="1573" y="1628"/>
                  </a:lnTo>
                  <a:cubicBezTo>
                    <a:pt x="1573" y="1627"/>
                    <a:pt x="1573" y="1626"/>
                    <a:pt x="1572" y="1625"/>
                  </a:cubicBezTo>
                  <a:lnTo>
                    <a:pt x="1572" y="1625"/>
                  </a:lnTo>
                  <a:cubicBezTo>
                    <a:pt x="1572" y="1626"/>
                    <a:pt x="1571" y="1627"/>
                    <a:pt x="1570" y="1629"/>
                  </a:cubicBezTo>
                  <a:lnTo>
                    <a:pt x="1570" y="1629"/>
                  </a:lnTo>
                  <a:cubicBezTo>
                    <a:pt x="1569" y="1629"/>
                    <a:pt x="1568" y="1629"/>
                    <a:pt x="1567" y="1629"/>
                  </a:cubicBezTo>
                  <a:lnTo>
                    <a:pt x="1567" y="1629"/>
                  </a:lnTo>
                  <a:cubicBezTo>
                    <a:pt x="1568" y="1627"/>
                    <a:pt x="1570" y="1624"/>
                    <a:pt x="1571" y="1622"/>
                  </a:cubicBezTo>
                  <a:close/>
                  <a:moveTo>
                    <a:pt x="1558" y="1644"/>
                  </a:moveTo>
                  <a:cubicBezTo>
                    <a:pt x="1559" y="1644"/>
                    <a:pt x="1559" y="1644"/>
                    <a:pt x="1560" y="1644"/>
                  </a:cubicBezTo>
                  <a:lnTo>
                    <a:pt x="1560" y="1644"/>
                  </a:lnTo>
                  <a:cubicBezTo>
                    <a:pt x="1557" y="1648"/>
                    <a:pt x="1554" y="1652"/>
                    <a:pt x="1551" y="1657"/>
                  </a:cubicBezTo>
                  <a:cubicBezTo>
                    <a:pt x="1553" y="1652"/>
                    <a:pt x="1556" y="1648"/>
                    <a:pt x="1558" y="1644"/>
                  </a:cubicBezTo>
                  <a:close/>
                  <a:moveTo>
                    <a:pt x="1509" y="0"/>
                  </a:moveTo>
                  <a:cubicBezTo>
                    <a:pt x="1394" y="0"/>
                    <a:pt x="1278" y="12"/>
                    <a:pt x="1163" y="36"/>
                  </a:cubicBezTo>
                  <a:cubicBezTo>
                    <a:pt x="988" y="64"/>
                    <a:pt x="843" y="159"/>
                    <a:pt x="738" y="287"/>
                  </a:cubicBezTo>
                  <a:lnTo>
                    <a:pt x="738" y="287"/>
                  </a:lnTo>
                  <a:cubicBezTo>
                    <a:pt x="665" y="332"/>
                    <a:pt x="593" y="386"/>
                    <a:pt x="524" y="447"/>
                  </a:cubicBezTo>
                  <a:cubicBezTo>
                    <a:pt x="204" y="721"/>
                    <a:pt x="22" y="1132"/>
                    <a:pt x="22" y="1566"/>
                  </a:cubicBezTo>
                  <a:cubicBezTo>
                    <a:pt x="1" y="2419"/>
                    <a:pt x="719" y="3139"/>
                    <a:pt x="1555" y="3139"/>
                  </a:cubicBezTo>
                  <a:cubicBezTo>
                    <a:pt x="1637" y="3139"/>
                    <a:pt x="1719" y="3132"/>
                    <a:pt x="1802" y="3118"/>
                  </a:cubicBezTo>
                  <a:cubicBezTo>
                    <a:pt x="2647" y="2981"/>
                    <a:pt x="3263" y="2136"/>
                    <a:pt x="3103" y="1292"/>
                  </a:cubicBezTo>
                  <a:cubicBezTo>
                    <a:pt x="2945" y="500"/>
                    <a:pt x="2255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6" r:id="rId6"/>
    <p:sldLayoutId id="2147483667" r:id="rId7"/>
    <p:sldLayoutId id="2147483669" r:id="rId8"/>
    <p:sldLayoutId id="2147483673" r:id="rId9"/>
    <p:sldLayoutId id="2147483675" r:id="rId10"/>
    <p:sldLayoutId id="2147483678" r:id="rId11"/>
    <p:sldLayoutId id="2147483679" r:id="rId12"/>
    <p:sldLayoutId id="2147483680" r:id="rId13"/>
    <p:sldLayoutId id="214748368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p39"/>
          <p:cNvSpPr txBox="1">
            <a:spLocks noGrp="1"/>
          </p:cNvSpPr>
          <p:nvPr>
            <p:ph type="subTitle" idx="1"/>
          </p:nvPr>
        </p:nvSpPr>
        <p:spPr>
          <a:xfrm>
            <a:off x="927325" y="3722025"/>
            <a:ext cx="39132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Y Phương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12" name="Google Shape;3912;p39"/>
          <p:cNvSpPr/>
          <p:nvPr/>
        </p:nvSpPr>
        <p:spPr>
          <a:xfrm rot="7378176">
            <a:off x="4582361" y="752694"/>
            <a:ext cx="3786560" cy="3904949"/>
          </a:xfrm>
          <a:custGeom>
            <a:avLst/>
            <a:gdLst/>
            <a:ahLst/>
            <a:cxnLst/>
            <a:rect l="l" t="t" r="r" b="b"/>
            <a:pathLst>
              <a:path w="77242" h="79657" extrusionOk="0">
                <a:moveTo>
                  <a:pt x="21986" y="0"/>
                </a:moveTo>
                <a:cubicBezTo>
                  <a:pt x="17624" y="0"/>
                  <a:pt x="13467" y="1421"/>
                  <a:pt x="11116" y="4968"/>
                </a:cubicBezTo>
                <a:cubicBezTo>
                  <a:pt x="7213" y="10857"/>
                  <a:pt x="10477" y="18755"/>
                  <a:pt x="9245" y="25671"/>
                </a:cubicBezTo>
                <a:cubicBezTo>
                  <a:pt x="8491" y="29825"/>
                  <a:pt x="6163" y="33500"/>
                  <a:pt x="4520" y="37380"/>
                </a:cubicBezTo>
                <a:cubicBezTo>
                  <a:pt x="0" y="48108"/>
                  <a:pt x="1005" y="61004"/>
                  <a:pt x="7145" y="70888"/>
                </a:cubicBezTo>
                <a:cubicBezTo>
                  <a:pt x="9108" y="74060"/>
                  <a:pt x="11687" y="77005"/>
                  <a:pt x="15111" y="78466"/>
                </a:cubicBezTo>
                <a:cubicBezTo>
                  <a:pt x="17254" y="79382"/>
                  <a:pt x="19608" y="79656"/>
                  <a:pt x="21962" y="79656"/>
                </a:cubicBezTo>
                <a:cubicBezTo>
                  <a:pt x="22716" y="79656"/>
                  <a:pt x="23470" y="79628"/>
                  <a:pt x="24218" y="79584"/>
                </a:cubicBezTo>
                <a:cubicBezTo>
                  <a:pt x="28144" y="79356"/>
                  <a:pt x="32298" y="78648"/>
                  <a:pt x="35243" y="76023"/>
                </a:cubicBezTo>
                <a:cubicBezTo>
                  <a:pt x="39511" y="72234"/>
                  <a:pt x="39876" y="65820"/>
                  <a:pt x="41154" y="60251"/>
                </a:cubicBezTo>
                <a:cubicBezTo>
                  <a:pt x="42455" y="54567"/>
                  <a:pt x="45240" y="48930"/>
                  <a:pt x="50125" y="45780"/>
                </a:cubicBezTo>
                <a:cubicBezTo>
                  <a:pt x="55443" y="42333"/>
                  <a:pt x="62382" y="42310"/>
                  <a:pt x="67883" y="39183"/>
                </a:cubicBezTo>
                <a:cubicBezTo>
                  <a:pt x="72676" y="36467"/>
                  <a:pt x="76031" y="31377"/>
                  <a:pt x="76648" y="25899"/>
                </a:cubicBezTo>
                <a:cubicBezTo>
                  <a:pt x="77241" y="20512"/>
                  <a:pt x="75164" y="13185"/>
                  <a:pt x="69914" y="10811"/>
                </a:cubicBezTo>
                <a:cubicBezTo>
                  <a:pt x="67470" y="9705"/>
                  <a:pt x="64761" y="9425"/>
                  <a:pt x="61973" y="9425"/>
                </a:cubicBezTo>
                <a:cubicBezTo>
                  <a:pt x="59117" y="9425"/>
                  <a:pt x="56179" y="9719"/>
                  <a:pt x="53360" y="9719"/>
                </a:cubicBezTo>
                <a:cubicBezTo>
                  <a:pt x="51890" y="9719"/>
                  <a:pt x="50452" y="9639"/>
                  <a:pt x="49075" y="9396"/>
                </a:cubicBezTo>
                <a:cubicBezTo>
                  <a:pt x="42273" y="8187"/>
                  <a:pt x="36452" y="3895"/>
                  <a:pt x="29970" y="1476"/>
                </a:cubicBezTo>
                <a:cubicBezTo>
                  <a:pt x="27486" y="549"/>
                  <a:pt x="24696" y="0"/>
                  <a:pt x="21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9"/>
          <p:cNvSpPr/>
          <p:nvPr/>
        </p:nvSpPr>
        <p:spPr>
          <a:xfrm rot="7378243">
            <a:off x="4553534" y="544835"/>
            <a:ext cx="3479448" cy="4320684"/>
          </a:xfrm>
          <a:custGeom>
            <a:avLst/>
            <a:gdLst/>
            <a:ahLst/>
            <a:cxnLst/>
            <a:rect l="l" t="t" r="r" b="b"/>
            <a:pathLst>
              <a:path w="74206" h="92147" fill="none" extrusionOk="0">
                <a:moveTo>
                  <a:pt x="72539" y="24424"/>
                </a:moveTo>
                <a:cubicBezTo>
                  <a:pt x="74205" y="32459"/>
                  <a:pt x="68773" y="41269"/>
                  <a:pt x="60898" y="43643"/>
                </a:cubicBezTo>
                <a:cubicBezTo>
                  <a:pt x="54918" y="45423"/>
                  <a:pt x="48002" y="44008"/>
                  <a:pt x="42729" y="47341"/>
                </a:cubicBezTo>
                <a:cubicBezTo>
                  <a:pt x="38484" y="50034"/>
                  <a:pt x="36452" y="55352"/>
                  <a:pt x="36566" y="60374"/>
                </a:cubicBezTo>
                <a:cubicBezTo>
                  <a:pt x="36749" y="67221"/>
                  <a:pt x="40378" y="73955"/>
                  <a:pt x="38894" y="80620"/>
                </a:cubicBezTo>
                <a:cubicBezTo>
                  <a:pt x="37753" y="85733"/>
                  <a:pt x="33462" y="89978"/>
                  <a:pt x="28326" y="91051"/>
                </a:cubicBezTo>
                <a:cubicBezTo>
                  <a:pt x="23213" y="92147"/>
                  <a:pt x="17553" y="89955"/>
                  <a:pt x="14448" y="85733"/>
                </a:cubicBezTo>
                <a:cubicBezTo>
                  <a:pt x="10911" y="80894"/>
                  <a:pt x="10933" y="74434"/>
                  <a:pt x="11093" y="68431"/>
                </a:cubicBezTo>
                <a:cubicBezTo>
                  <a:pt x="11276" y="60625"/>
                  <a:pt x="11481" y="52841"/>
                  <a:pt x="11687" y="45035"/>
                </a:cubicBezTo>
                <a:cubicBezTo>
                  <a:pt x="11709" y="43506"/>
                  <a:pt x="11755" y="41954"/>
                  <a:pt x="11413" y="40470"/>
                </a:cubicBezTo>
                <a:cubicBezTo>
                  <a:pt x="10637" y="37138"/>
                  <a:pt x="8103" y="34558"/>
                  <a:pt x="6049" y="31842"/>
                </a:cubicBezTo>
                <a:cubicBezTo>
                  <a:pt x="2420" y="27026"/>
                  <a:pt x="0" y="21046"/>
                  <a:pt x="525" y="15066"/>
                </a:cubicBezTo>
                <a:cubicBezTo>
                  <a:pt x="1050" y="9063"/>
                  <a:pt x="4930" y="3197"/>
                  <a:pt x="10682" y="1393"/>
                </a:cubicBezTo>
                <a:cubicBezTo>
                  <a:pt x="15156" y="1"/>
                  <a:pt x="20064" y="1142"/>
                  <a:pt x="24355" y="3014"/>
                </a:cubicBezTo>
                <a:cubicBezTo>
                  <a:pt x="28646" y="4908"/>
                  <a:pt x="32595" y="7533"/>
                  <a:pt x="36931" y="9291"/>
                </a:cubicBezTo>
                <a:cubicBezTo>
                  <a:pt x="48618" y="13993"/>
                  <a:pt x="68978" y="7122"/>
                  <a:pt x="72539" y="24424"/>
                </a:cubicBezTo>
                <a:close/>
              </a:path>
            </a:pathLst>
          </a:custGeom>
          <a:noFill/>
          <a:ln w="12550" cap="flat" cmpd="sng">
            <a:solidFill>
              <a:schemeClr val="dk2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Free Vector | Cartoon father's day illustration">
            <a:extLst>
              <a:ext uri="{FF2B5EF4-FFF2-40B4-BE49-F238E27FC236}">
                <a16:creationId xmlns:a16="http://schemas.microsoft.com/office/drawing/2014/main" id="{41CEB902-A3FA-47C5-A689-48E8B548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9201" l="3834" r="89617">
                        <a14:foregroundMark x1="10224" y1="46645" x2="8147" y2="69968"/>
                        <a14:foregroundMark x1="3834" y1="65655" x2="3834" y2="65655"/>
                        <a14:foregroundMark x1="26518" y1="88818" x2="29393" y2="97764"/>
                        <a14:foregroundMark x1="29393" y1="97764" x2="30511" y2="99201"/>
                        <a14:foregroundMark x1="50160" y1="51438" x2="47604" y2="56070"/>
                        <a14:foregroundMark x1="39457" y1="54792" x2="39137" y2="57508"/>
                        <a14:foregroundMark x1="53035" y1="57508" x2="53994" y2="60543"/>
                        <a14:foregroundMark x1="53674" y1="70927" x2="50958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40" y="-611819"/>
            <a:ext cx="5755319" cy="57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E47A6-4198-4909-A408-C538E9A26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73" y="1257219"/>
            <a:ext cx="5047926" cy="22679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50" y="205768"/>
            <a:ext cx="7710900" cy="3933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4069F3-DED1-479C-AC84-F9AFB92254A9}"/>
              </a:ext>
            </a:extLst>
          </p:cNvPr>
          <p:cNvSpPr/>
          <p:nvPr/>
        </p:nvSpPr>
        <p:spPr>
          <a:xfrm>
            <a:off x="512956" y="974848"/>
            <a:ext cx="3806283" cy="109927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E64F2-0035-44A7-8AA9-5B08F319C682}"/>
              </a:ext>
            </a:extLst>
          </p:cNvPr>
          <p:cNvSpPr/>
          <p:nvPr/>
        </p:nvSpPr>
        <p:spPr>
          <a:xfrm>
            <a:off x="5044068" y="974848"/>
            <a:ext cx="3806283" cy="109927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cưới</a:t>
            </a:r>
            <a:endParaRPr lang="en-US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0D9153-CAD5-4250-87DD-64A05DE3AA62}"/>
              </a:ext>
            </a:extLst>
          </p:cNvPr>
          <p:cNvSpPr/>
          <p:nvPr/>
        </p:nvSpPr>
        <p:spPr>
          <a:xfrm>
            <a:off x="512956" y="2682379"/>
            <a:ext cx="3806283" cy="109927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69A98F-4208-4153-910D-F90FE874CBE6}"/>
              </a:ext>
            </a:extLst>
          </p:cNvPr>
          <p:cNvSpPr/>
          <p:nvPr/>
        </p:nvSpPr>
        <p:spPr>
          <a:xfrm>
            <a:off x="5044068" y="2682379"/>
            <a:ext cx="3806283" cy="109927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64FDFE9-72D4-4F85-9C37-E10F90140B94}"/>
              </a:ext>
            </a:extLst>
          </p:cNvPr>
          <p:cNvSpPr/>
          <p:nvPr/>
        </p:nvSpPr>
        <p:spPr>
          <a:xfrm>
            <a:off x="2133599" y="2271316"/>
            <a:ext cx="564995" cy="297784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510BB48-DE3C-473A-9955-5DCBC1340EEB}"/>
              </a:ext>
            </a:extLst>
          </p:cNvPr>
          <p:cNvSpPr/>
          <p:nvPr/>
        </p:nvSpPr>
        <p:spPr>
          <a:xfrm>
            <a:off x="6664711" y="2240906"/>
            <a:ext cx="564995" cy="297784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A23D05F1-785E-46F8-AD67-E9250D02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8404" l="2305" r="89894">
                        <a14:foregroundMark x1="14894" y1="19858" x2="12766" y2="25355"/>
                        <a14:foregroundMark x1="11525" y1="33333" x2="8865" y2="42199"/>
                        <a14:foregroundMark x1="15426" y1="25532" x2="14362" y2="28546"/>
                        <a14:foregroundMark x1="2482" y1="62589" x2="2837" y2="63298"/>
                        <a14:foregroundMark x1="48050" y1="64184" x2="51241" y2="67553"/>
                        <a14:foregroundMark x1="53723" y1="65248" x2="61525" y2="74645"/>
                        <a14:foregroundMark x1="62943" y1="73050" x2="46809" y2="71809"/>
                        <a14:foregroundMark x1="28191" y1="61348" x2="41844" y2="66489"/>
                        <a14:foregroundMark x1="21631" y1="87234" x2="52128" y2="88121"/>
                        <a14:foregroundMark x1="55142" y1="92553" x2="45390" y2="94326"/>
                        <a14:foregroundMark x1="39362" y1="94504" x2="48404" y2="94504"/>
                        <a14:foregroundMark x1="62234" y1="76241" x2="65248" y2="74645"/>
                        <a14:foregroundMark x1="32979" y1="61348" x2="38475" y2="70390"/>
                        <a14:foregroundMark x1="45567" y1="98404" x2="45567" y2="98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" y="1013132"/>
            <a:ext cx="2348547" cy="23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6D2768F-7836-4FEF-A328-2FE2D13C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5851" r="90603">
                        <a14:foregroundMark x1="6028" y1="45745" x2="6028" y2="45745"/>
                        <a14:foregroundMark x1="90603" y1="81028" x2="90603" y2="8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4711" y="2891280"/>
            <a:ext cx="2569974" cy="25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084F28-FEF1-4A98-86D2-08E81BB3F61E}"/>
              </a:ext>
            </a:extLst>
          </p:cNvPr>
          <p:cNvSpPr/>
          <p:nvPr/>
        </p:nvSpPr>
        <p:spPr>
          <a:xfrm>
            <a:off x="892097" y="2193073"/>
            <a:ext cx="7976839" cy="237799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Gia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971" y="1620644"/>
            <a:ext cx="5010614" cy="1085384"/>
          </a:xfrm>
        </p:spPr>
        <p:txBody>
          <a:bodyPr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409E3D2-4B15-475D-9AB9-1BAC47F2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0" b="92356" l="887" r="90071">
                        <a14:foregroundMark x1="6028" y1="34837" x2="6028" y2="34837"/>
                        <a14:foregroundMark x1="3369" y1="40852" x2="3369" y2="40852"/>
                        <a14:foregroundMark x1="11702" y1="43484" x2="11702" y2="43484"/>
                        <a14:foregroundMark x1="6915" y1="44110" x2="6915" y2="44110"/>
                        <a14:foregroundMark x1="36170" y1="46241" x2="36170" y2="46241"/>
                        <a14:foregroundMark x1="36348" y1="47494" x2="36348" y2="47494"/>
                        <a14:foregroundMark x1="34397" y1="48371" x2="34397" y2="48371"/>
                        <a14:foregroundMark x1="9898" y1="66960" x2="17730" y2="74561"/>
                        <a14:foregroundMark x1="24823" y1="88847" x2="25709" y2="90226"/>
                        <a14:foregroundMark x1="72518" y1="26692" x2="72518" y2="26692"/>
                        <a14:foregroundMark x1="2482" y1="62281" x2="2660" y2="74937"/>
                        <a14:foregroundMark x1="4078" y1="59398" x2="7979" y2="64160"/>
                        <a14:foregroundMark x1="887" y1="54010" x2="9752" y2="63534"/>
                        <a14:foregroundMark x1="7979" y1="68546" x2="7801" y2="70677"/>
                        <a14:foregroundMark x1="10638" y1="61404" x2="16312" y2="67043"/>
                        <a14:foregroundMark x1="10816" y1="74311" x2="16489" y2="75188"/>
                        <a14:foregroundMark x1="27305" y1="92356" x2="27305" y2="92356"/>
                        <a14:foregroundMark x1="7270" y1="70802" x2="7270" y2="70802"/>
                        <a14:foregroundMark x1="34752" y1="10025" x2="31028" y2="11905"/>
                        <a14:foregroundMark x1="18262" y1="12782" x2="25887" y2="12155"/>
                        <a14:foregroundMark x1="53901" y1="40977" x2="53723" y2="42356"/>
                        <a14:foregroundMark x1="69858" y1="26441" x2="78014" y2="26190"/>
                        <a14:foregroundMark x1="10461" y1="44486" x2="10461" y2="44486"/>
                        <a14:foregroundMark x1="6738" y1="45990" x2="15071" y2="45489"/>
                        <a14:foregroundMark x1="19858" y1="46491" x2="18262" y2="43233"/>
                        <a14:backgroundMark x1="65426" y1="40602" x2="78546" y2="58772"/>
                        <a14:backgroundMark x1="91489" y1="51629" x2="65603" y2="63033"/>
                        <a14:backgroundMark x1="66489" y1="50501" x2="78014" y2="50877"/>
                        <a14:backgroundMark x1="85816" y1="38972" x2="85284" y2="50125"/>
                        <a14:backgroundMark x1="75887" y1="66917" x2="74468" y2="70927"/>
                        <a14:backgroundMark x1="69858" y1="64662" x2="74823" y2="68296"/>
                        <a14:backgroundMark x1="74291" y1="70426" x2="73582" y2="74561"/>
                        <a14:backgroundMark x1="69504" y1="58897" x2="72518" y2="66917"/>
                        <a14:backgroundMark x1="88830" y1="47243" x2="79965" y2="55388"/>
                        <a14:backgroundMark x1="85284" y1="48496" x2="74823" y2="68170"/>
                        <a14:backgroundMark x1="6943" y1="70802" x2="6997" y2="70643"/>
                        <a14:backgroundMark x1="6560" y1="71930" x2="6943" y2="70802"/>
                        <a14:backgroundMark x1="6539" y1="70624" x2="6560" y2="7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530"/>
            <a:ext cx="4096215" cy="57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38" y="96644"/>
            <a:ext cx="8185448" cy="906965"/>
          </a:xfrm>
          <a:solidFill>
            <a:srgbClr val="E4D8C7"/>
          </a:solidFill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8" name="Picture 4" descr="Vietnam 54 Ethnic Groups Of People | Personal project on Behance">
            <a:extLst>
              <a:ext uri="{FF2B5EF4-FFF2-40B4-BE49-F238E27FC236}">
                <a16:creationId xmlns:a16="http://schemas.microsoft.com/office/drawing/2014/main" id="{368B04B8-9DB9-4A8D-999B-00507E925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59" b="90612" l="52250" r="94786">
                        <a14:foregroundMark x1="53036" y1="64031" x2="53036" y2="64592"/>
                        <a14:foregroundMark x1="52250" y1="62296" x2="52250" y2="65306"/>
                        <a14:foregroundMark x1="71143" y1="16173" x2="71143" y2="16173"/>
                        <a14:foregroundMark x1="72179" y1="15459" x2="7042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96" t="7949"/>
          <a:stretch/>
        </p:blipFill>
        <p:spPr bwMode="auto">
          <a:xfrm>
            <a:off x="6036527" y="914400"/>
            <a:ext cx="3770119" cy="47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37C10E-3DFA-4EAE-BD3A-5D794A3FC288}"/>
              </a:ext>
            </a:extLst>
          </p:cNvPr>
          <p:cNvSpPr/>
          <p:nvPr/>
        </p:nvSpPr>
        <p:spPr>
          <a:xfrm>
            <a:off x="1025913" y="1159728"/>
            <a:ext cx="5129560" cy="66163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7508A3-F3F0-4425-AA15-EFBA4D53ECE7}"/>
              </a:ext>
            </a:extLst>
          </p:cNvPr>
          <p:cNvSpPr/>
          <p:nvPr/>
        </p:nvSpPr>
        <p:spPr>
          <a:xfrm>
            <a:off x="126380" y="2427249"/>
            <a:ext cx="6081133" cy="253132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8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Đất BẮC on Behance">
            <a:extLst>
              <a:ext uri="{FF2B5EF4-FFF2-40B4-BE49-F238E27FC236}">
                <a16:creationId xmlns:a16="http://schemas.microsoft.com/office/drawing/2014/main" id="{74326B84-259C-47D5-9B06-5607B80A1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9029" l="10000" r="98786">
                        <a14:foregroundMark x1="65857" y1="93083" x2="65857" y2="93083"/>
                        <a14:foregroundMark x1="95071" y1="64927" x2="95071" y2="64927"/>
                        <a14:foregroundMark x1="94929" y1="85073" x2="96000" y2="86044"/>
                        <a14:foregroundMark x1="98429" y1="85801" x2="98857" y2="86044"/>
                        <a14:foregroundMark x1="59143" y1="99029" x2="59143" y2="99029"/>
                        <a14:foregroundMark x1="64214" y1="17961" x2="66000" y2="21966"/>
                        <a14:foregroundMark x1="83500" y1="55461" x2="83500" y2="55461"/>
                        <a14:foregroundMark x1="85714" y1="52791" x2="85714" y2="52791"/>
                        <a14:foregroundMark x1="86857" y1="50850" x2="83786" y2="53883"/>
                        <a14:foregroundMark x1="60714" y1="16869" x2="62500" y2="19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9837" r="-1"/>
          <a:stretch/>
        </p:blipFill>
        <p:spPr bwMode="auto">
          <a:xfrm flipH="1">
            <a:off x="-855154" y="1375317"/>
            <a:ext cx="3531447" cy="37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ACB528-5FFF-4E62-84C3-71CC83FDD2F6}"/>
              </a:ext>
            </a:extLst>
          </p:cNvPr>
          <p:cNvSpPr/>
          <p:nvPr/>
        </p:nvSpPr>
        <p:spPr>
          <a:xfrm>
            <a:off x="1977484" y="1598342"/>
            <a:ext cx="2527609" cy="1040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endParaRPr lang="en-US" sz="1800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1800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EA700-E0EA-4E35-952A-B5D53AB67B95}"/>
              </a:ext>
            </a:extLst>
          </p:cNvPr>
          <p:cNvSpPr/>
          <p:nvPr/>
        </p:nvSpPr>
        <p:spPr>
          <a:xfrm>
            <a:off x="5560971" y="1598342"/>
            <a:ext cx="3218756" cy="1040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42AA46-5172-4EFC-9239-5A16E0307869}"/>
              </a:ext>
            </a:extLst>
          </p:cNvPr>
          <p:cNvSpPr/>
          <p:nvPr/>
        </p:nvSpPr>
        <p:spPr>
          <a:xfrm>
            <a:off x="2813938" y="2898852"/>
            <a:ext cx="5110862" cy="1702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84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42AA46-5172-4EFC-9239-5A16E0307869}"/>
              </a:ext>
            </a:extLst>
          </p:cNvPr>
          <p:cNvSpPr/>
          <p:nvPr/>
        </p:nvSpPr>
        <p:spPr>
          <a:xfrm>
            <a:off x="1139339" y="2729287"/>
            <a:ext cx="2473656" cy="1812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7ECFB8-4424-46E7-AEC7-5C44956F261C}"/>
              </a:ext>
            </a:extLst>
          </p:cNvPr>
          <p:cNvGrpSpPr/>
          <p:nvPr/>
        </p:nvGrpSpPr>
        <p:grpSpPr>
          <a:xfrm>
            <a:off x="1121088" y="332594"/>
            <a:ext cx="8531706" cy="3445374"/>
            <a:chOff x="1121088" y="332594"/>
            <a:chExt cx="8531706" cy="34453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ACB528-5FFF-4E62-84C3-71CC83FDD2F6}"/>
                </a:ext>
              </a:extLst>
            </p:cNvPr>
            <p:cNvSpPr/>
            <p:nvPr/>
          </p:nvSpPr>
          <p:spPr>
            <a:xfrm>
              <a:off x="1121088" y="1688506"/>
              <a:ext cx="5508701" cy="104078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chê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gập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chê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nghèo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đói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3074" name="Picture 2" descr="Đất BẮC on Behance">
              <a:extLst>
                <a:ext uri="{FF2B5EF4-FFF2-40B4-BE49-F238E27FC236}">
                  <a16:creationId xmlns:a16="http://schemas.microsoft.com/office/drawing/2014/main" id="{BB77EDF0-A129-402A-9B44-D8D89984F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849" y="332594"/>
              <a:ext cx="5853945" cy="344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8D99C4-4544-4462-97C8-06A19A7AA62C}"/>
              </a:ext>
            </a:extLst>
          </p:cNvPr>
          <p:cNvSpPr/>
          <p:nvPr/>
        </p:nvSpPr>
        <p:spPr>
          <a:xfrm>
            <a:off x="3326781" y="3105362"/>
            <a:ext cx="4677880" cy="14793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Lối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7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42AA46-5172-4EFC-9239-5A16E0307869}"/>
              </a:ext>
            </a:extLst>
          </p:cNvPr>
          <p:cNvSpPr/>
          <p:nvPr/>
        </p:nvSpPr>
        <p:spPr>
          <a:xfrm>
            <a:off x="788977" y="2771781"/>
            <a:ext cx="2473656" cy="1812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8D99C4-4544-4462-97C8-06A19A7AA62C}"/>
              </a:ext>
            </a:extLst>
          </p:cNvPr>
          <p:cNvSpPr/>
          <p:nvPr/>
        </p:nvSpPr>
        <p:spPr>
          <a:xfrm>
            <a:off x="3326781" y="3105362"/>
            <a:ext cx="4677880" cy="14793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143515-CD31-413F-918E-A52838B5D19E}"/>
              </a:ext>
            </a:extLst>
          </p:cNvPr>
          <p:cNvGrpSpPr/>
          <p:nvPr/>
        </p:nvGrpSpPr>
        <p:grpSpPr>
          <a:xfrm>
            <a:off x="1121088" y="421300"/>
            <a:ext cx="8022912" cy="3176827"/>
            <a:chOff x="1121088" y="421300"/>
            <a:chExt cx="8022912" cy="31768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ACB528-5FFF-4E62-84C3-71CC83FDD2F6}"/>
                </a:ext>
              </a:extLst>
            </p:cNvPr>
            <p:cNvSpPr/>
            <p:nvPr/>
          </p:nvSpPr>
          <p:spPr>
            <a:xfrm>
              <a:off x="1121088" y="1688506"/>
              <a:ext cx="5508701" cy="104078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nhọc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098" name="Picture 2" descr="Đất BẮC on Behance">
              <a:extLst>
                <a:ext uri="{FF2B5EF4-FFF2-40B4-BE49-F238E27FC236}">
                  <a16:creationId xmlns:a16="http://schemas.microsoft.com/office/drawing/2014/main" id="{98717DA8-80F6-4093-A65F-D07035E45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89806" l="10000" r="98929">
                          <a14:foregroundMark x1="62357" y1="14684" x2="63857" y2="16019"/>
                          <a14:foregroundMark x1="90929" y1="38714" x2="90929" y2="40413"/>
                          <a14:foregroundMark x1="92571" y1="53641" x2="93214" y2="57039"/>
                          <a14:foregroundMark x1="97571" y1="63714" x2="98929" y2="65898"/>
                          <a14:foregroundMark x1="88143" y1="74393" x2="91571" y2="73180"/>
                          <a14:foregroundMark x1="93643" y1="70510" x2="93643" y2="705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9" b="7212"/>
            <a:stretch/>
          </p:blipFill>
          <p:spPr bwMode="auto">
            <a:xfrm>
              <a:off x="5270810" y="421300"/>
              <a:ext cx="3873190" cy="3176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9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42AA46-5172-4EFC-9239-5A16E0307869}"/>
              </a:ext>
            </a:extLst>
          </p:cNvPr>
          <p:cNvSpPr/>
          <p:nvPr/>
        </p:nvSpPr>
        <p:spPr>
          <a:xfrm>
            <a:off x="2326706" y="3322639"/>
            <a:ext cx="2473656" cy="1812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8D99C4-4544-4462-97C8-06A19A7AA62C}"/>
              </a:ext>
            </a:extLst>
          </p:cNvPr>
          <p:cNvSpPr/>
          <p:nvPr/>
        </p:nvSpPr>
        <p:spPr>
          <a:xfrm>
            <a:off x="4438185" y="3452232"/>
            <a:ext cx="4705815" cy="14793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ý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A7E3B-E549-409F-9F90-AA774F1C43F8}"/>
              </a:ext>
            </a:extLst>
          </p:cNvPr>
          <p:cNvGrpSpPr/>
          <p:nvPr/>
        </p:nvGrpSpPr>
        <p:grpSpPr>
          <a:xfrm>
            <a:off x="-275374" y="1129643"/>
            <a:ext cx="8886099" cy="2825323"/>
            <a:chOff x="-275374" y="1129643"/>
            <a:chExt cx="8886099" cy="282532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ACB528-5FFF-4E62-84C3-71CC83FDD2F6}"/>
                </a:ext>
              </a:extLst>
            </p:cNvPr>
            <p:cNvSpPr/>
            <p:nvPr/>
          </p:nvSpPr>
          <p:spPr>
            <a:xfrm>
              <a:off x="2202127" y="1576307"/>
              <a:ext cx="6408598" cy="16128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thịt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ai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đục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endPara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1800" i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122" name="Picture 2" descr="Đất BẮC on Behance">
              <a:extLst>
                <a:ext uri="{FF2B5EF4-FFF2-40B4-BE49-F238E27FC236}">
                  <a16:creationId xmlns:a16="http://schemas.microsoft.com/office/drawing/2014/main" id="{5450DDBD-8BDD-407D-A8B0-69E79FA00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30" b="89806" l="10000" r="93500">
                          <a14:foregroundMark x1="63929" y1="14442" x2="63929" y2="14442"/>
                          <a14:foregroundMark x1="61571" y1="19782" x2="61357" y2="19782"/>
                          <a14:foregroundMark x1="61214" y1="18811" x2="61214" y2="18811"/>
                          <a14:foregroundMark x1="63286" y1="17112" x2="62286" y2="19782"/>
                          <a14:foregroundMark x1="90857" y1="56917" x2="91786" y2="60801"/>
                          <a14:foregroundMark x1="91929" y1="63107" x2="93500" y2="661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9" b="10597"/>
            <a:stretch/>
          </p:blipFill>
          <p:spPr bwMode="auto">
            <a:xfrm flipH="1">
              <a:off x="-275374" y="1129643"/>
              <a:ext cx="3717384" cy="282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72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Đất BẮC on Behance">
            <a:extLst>
              <a:ext uri="{FF2B5EF4-FFF2-40B4-BE49-F238E27FC236}">
                <a16:creationId xmlns:a16="http://schemas.microsoft.com/office/drawing/2014/main" id="{6A57B263-5678-45FA-AF88-B31148977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5" b="93932" l="10000" r="95500">
                        <a14:foregroundMark x1="70857" y1="6675" x2="70857" y2="6675"/>
                        <a14:foregroundMark x1="91857" y1="22816" x2="95429" y2="51335"/>
                        <a14:foregroundMark x1="95500" y1="55097" x2="89500" y2="72451"/>
                        <a14:foregroundMark x1="77643" y1="91141" x2="73071" y2="93932"/>
                        <a14:foregroundMark x1="70714" y1="90534" x2="70714" y2="90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1"/>
          <a:stretch/>
        </p:blipFill>
        <p:spPr bwMode="auto">
          <a:xfrm flipH="1">
            <a:off x="-163552" y="1538868"/>
            <a:ext cx="3944467" cy="396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9272F1-99A8-49BD-9710-CDFF28FDCF83}"/>
              </a:ext>
            </a:extLst>
          </p:cNvPr>
          <p:cNvSpPr/>
          <p:nvPr/>
        </p:nvSpPr>
        <p:spPr>
          <a:xfrm>
            <a:off x="3560956" y="1694986"/>
            <a:ext cx="5025483" cy="64677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B4B3D4-FCD4-4134-AE9B-57569C757A9D}"/>
              </a:ext>
            </a:extLst>
          </p:cNvPr>
          <p:cNvSpPr/>
          <p:nvPr/>
        </p:nvSpPr>
        <p:spPr>
          <a:xfrm>
            <a:off x="3780916" y="2494342"/>
            <a:ext cx="4805524" cy="64677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2B2081-A878-456C-9272-6B23183779D2}"/>
              </a:ext>
            </a:extLst>
          </p:cNvPr>
          <p:cNvSpPr/>
          <p:nvPr/>
        </p:nvSpPr>
        <p:spPr>
          <a:xfrm>
            <a:off x="3858974" y="3293698"/>
            <a:ext cx="4727465" cy="64677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365F8B-386E-418D-AC2E-4B64E7F9762D}"/>
              </a:ext>
            </a:extLst>
          </p:cNvPr>
          <p:cNvSpPr/>
          <p:nvPr/>
        </p:nvSpPr>
        <p:spPr>
          <a:xfrm>
            <a:off x="3560956" y="4093054"/>
            <a:ext cx="5025483" cy="7763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CEDA-28EC-4883-81E2-C8B226C0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129911"/>
            <a:ext cx="7672039" cy="866264"/>
          </a:xfrm>
          <a:noFill/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20EA-ED36-449E-851F-F07FF38A5A58}"/>
              </a:ext>
            </a:extLst>
          </p:cNvPr>
          <p:cNvSpPr/>
          <p:nvPr/>
        </p:nvSpPr>
        <p:spPr>
          <a:xfrm>
            <a:off x="148230" y="951570"/>
            <a:ext cx="6022111" cy="743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ACB528-5FFF-4E62-84C3-71CC83FDD2F6}"/>
              </a:ext>
            </a:extLst>
          </p:cNvPr>
          <p:cNvSpPr/>
          <p:nvPr/>
        </p:nvSpPr>
        <p:spPr>
          <a:xfrm>
            <a:off x="3032949" y="996175"/>
            <a:ext cx="4705815" cy="1823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en-US" sz="1800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1800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1800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con.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8D99C4-4544-4462-97C8-06A19A7AA62C}"/>
              </a:ext>
            </a:extLst>
          </p:cNvPr>
          <p:cNvSpPr/>
          <p:nvPr/>
        </p:nvSpPr>
        <p:spPr>
          <a:xfrm>
            <a:off x="3449444" y="2974819"/>
            <a:ext cx="5627649" cy="20387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170" name="Picture 2" descr="Vietnam 54 Ethnic Groups Of People | Personal project on Behance">
            <a:extLst>
              <a:ext uri="{FF2B5EF4-FFF2-40B4-BE49-F238E27FC236}">
                <a16:creationId xmlns:a16="http://schemas.microsoft.com/office/drawing/2014/main" id="{40CECB5F-ED01-4739-8A5A-B803F4385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8" b="91309" l="52357" r="95000">
                        <a14:foregroundMark x1="54643" y1="36708" x2="54643" y2="36708"/>
                        <a14:foregroundMark x1="55857" y1="46421" x2="54714" y2="76483"/>
                        <a14:foregroundMark x1="52500" y1="61861" x2="52357" y2="74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8" t="13731"/>
          <a:stretch/>
        </p:blipFill>
        <p:spPr bwMode="auto">
          <a:xfrm>
            <a:off x="0" y="1229887"/>
            <a:ext cx="3621940" cy="44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C56555-6436-489D-83FE-23B21DA1BE7A}"/>
              </a:ext>
            </a:extLst>
          </p:cNvPr>
          <p:cNvSpPr/>
          <p:nvPr/>
        </p:nvSpPr>
        <p:spPr>
          <a:xfrm>
            <a:off x="2743199" y="594732"/>
            <a:ext cx="6043961" cy="42300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1979 là năm con gái đầu lòng của Y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ra đời. Nên bài thơ ra đời là lời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 sự của tác giả đối với con và cũng là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 sự với chính mình: “Muốn sống đàng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 như một con người, tôi nghĩ phải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 vào văn hóa. Phải tin vào những giá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 đích thực vĩnh cửu của văn hóa. Chính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thế qua bài thơ ấy tôi muốn nói với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phải vượt qua sự ngặt nghèo,</a:t>
            </a:r>
            <a:r>
              <a:rPr lang="en-US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khổ bằng văn hóa”.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(Y Phương)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33 Father daughter drawing ideas | father daughter, daughter, dad drawing">
            <a:extLst>
              <a:ext uri="{FF2B5EF4-FFF2-40B4-BE49-F238E27FC236}">
                <a16:creationId xmlns:a16="http://schemas.microsoft.com/office/drawing/2014/main" id="{276A1631-B186-4D42-9171-6CCD995C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0727" y1="50450" x2="12182" y2="67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900" y="-10778"/>
            <a:ext cx="4006500" cy="56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3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2" name="Google Shape;4052;p43"/>
          <p:cNvGrpSpPr/>
          <p:nvPr/>
        </p:nvGrpSpPr>
        <p:grpSpPr>
          <a:xfrm rot="-5816590">
            <a:off x="3685639" y="2302003"/>
            <a:ext cx="2540640" cy="1453439"/>
            <a:chOff x="3056725" y="4037725"/>
            <a:chExt cx="1724450" cy="986575"/>
          </a:xfrm>
        </p:grpSpPr>
        <p:sp>
          <p:nvSpPr>
            <p:cNvPr id="4053" name="Google Shape;4053;p43"/>
            <p:cNvSpPr/>
            <p:nvPr/>
          </p:nvSpPr>
          <p:spPr>
            <a:xfrm>
              <a:off x="3056725" y="4037725"/>
              <a:ext cx="1724450" cy="934825"/>
            </a:xfrm>
            <a:custGeom>
              <a:avLst/>
              <a:gdLst/>
              <a:ahLst/>
              <a:cxnLst/>
              <a:rect l="l" t="t" r="r" b="b"/>
              <a:pathLst>
                <a:path w="68978" h="37393" extrusionOk="0">
                  <a:moveTo>
                    <a:pt x="40331" y="1"/>
                  </a:moveTo>
                  <a:cubicBezTo>
                    <a:pt x="39992" y="1"/>
                    <a:pt x="39661" y="11"/>
                    <a:pt x="39342" y="32"/>
                  </a:cubicBezTo>
                  <a:lnTo>
                    <a:pt x="38200" y="103"/>
                  </a:lnTo>
                  <a:cubicBezTo>
                    <a:pt x="33918" y="371"/>
                    <a:pt x="29484" y="647"/>
                    <a:pt x="25434" y="2030"/>
                  </a:cubicBezTo>
                  <a:cubicBezTo>
                    <a:pt x="22446" y="3038"/>
                    <a:pt x="18618" y="4590"/>
                    <a:pt x="15460" y="7588"/>
                  </a:cubicBezTo>
                  <a:lnTo>
                    <a:pt x="15014" y="8007"/>
                  </a:lnTo>
                  <a:cubicBezTo>
                    <a:pt x="13203" y="9738"/>
                    <a:pt x="11330" y="11513"/>
                    <a:pt x="9376" y="13065"/>
                  </a:cubicBezTo>
                  <a:cubicBezTo>
                    <a:pt x="9046" y="13333"/>
                    <a:pt x="8707" y="13592"/>
                    <a:pt x="8359" y="13850"/>
                  </a:cubicBezTo>
                  <a:cubicBezTo>
                    <a:pt x="7191" y="14751"/>
                    <a:pt x="5977" y="15670"/>
                    <a:pt x="5023" y="16857"/>
                  </a:cubicBezTo>
                  <a:cubicBezTo>
                    <a:pt x="18" y="23039"/>
                    <a:pt x="0" y="33048"/>
                    <a:pt x="116" y="35974"/>
                  </a:cubicBezTo>
                  <a:lnTo>
                    <a:pt x="571" y="35956"/>
                  </a:lnTo>
                  <a:cubicBezTo>
                    <a:pt x="455" y="33075"/>
                    <a:pt x="473" y="23199"/>
                    <a:pt x="5371" y="17142"/>
                  </a:cubicBezTo>
                  <a:cubicBezTo>
                    <a:pt x="6298" y="16000"/>
                    <a:pt x="7485" y="15090"/>
                    <a:pt x="8636" y="14216"/>
                  </a:cubicBezTo>
                  <a:cubicBezTo>
                    <a:pt x="8984" y="13948"/>
                    <a:pt x="9323" y="13690"/>
                    <a:pt x="9662" y="13422"/>
                  </a:cubicBezTo>
                  <a:cubicBezTo>
                    <a:pt x="11624" y="11861"/>
                    <a:pt x="13507" y="10068"/>
                    <a:pt x="15327" y="8337"/>
                  </a:cubicBezTo>
                  <a:lnTo>
                    <a:pt x="15773" y="7918"/>
                  </a:lnTo>
                  <a:cubicBezTo>
                    <a:pt x="18868" y="4983"/>
                    <a:pt x="22642" y="3457"/>
                    <a:pt x="25577" y="2458"/>
                  </a:cubicBezTo>
                  <a:cubicBezTo>
                    <a:pt x="29573" y="1102"/>
                    <a:pt x="33972" y="826"/>
                    <a:pt x="38227" y="558"/>
                  </a:cubicBezTo>
                  <a:lnTo>
                    <a:pt x="39369" y="487"/>
                  </a:lnTo>
                  <a:cubicBezTo>
                    <a:pt x="39679" y="467"/>
                    <a:pt x="39999" y="457"/>
                    <a:pt x="40329" y="457"/>
                  </a:cubicBezTo>
                  <a:cubicBezTo>
                    <a:pt x="44872" y="457"/>
                    <a:pt x="51054" y="2308"/>
                    <a:pt x="54606" y="4795"/>
                  </a:cubicBezTo>
                  <a:cubicBezTo>
                    <a:pt x="55587" y="5491"/>
                    <a:pt x="56542" y="6464"/>
                    <a:pt x="57470" y="7409"/>
                  </a:cubicBezTo>
                  <a:cubicBezTo>
                    <a:pt x="57862" y="7820"/>
                    <a:pt x="58255" y="8212"/>
                    <a:pt x="58638" y="8578"/>
                  </a:cubicBezTo>
                  <a:cubicBezTo>
                    <a:pt x="60074" y="9952"/>
                    <a:pt x="61270" y="11522"/>
                    <a:pt x="62189" y="13261"/>
                  </a:cubicBezTo>
                  <a:cubicBezTo>
                    <a:pt x="63152" y="15081"/>
                    <a:pt x="63848" y="17089"/>
                    <a:pt x="64526" y="19024"/>
                  </a:cubicBezTo>
                  <a:cubicBezTo>
                    <a:pt x="65008" y="20416"/>
                    <a:pt x="65516" y="21843"/>
                    <a:pt x="66105" y="23217"/>
                  </a:cubicBezTo>
                  <a:cubicBezTo>
                    <a:pt x="67256" y="25840"/>
                    <a:pt x="68166" y="29310"/>
                    <a:pt x="68478" y="32263"/>
                  </a:cubicBezTo>
                  <a:cubicBezTo>
                    <a:pt x="68523" y="32629"/>
                    <a:pt x="68451" y="33360"/>
                    <a:pt x="68380" y="34128"/>
                  </a:cubicBezTo>
                  <a:cubicBezTo>
                    <a:pt x="68202" y="35965"/>
                    <a:pt x="68130" y="37098"/>
                    <a:pt x="68576" y="37393"/>
                  </a:cubicBezTo>
                  <a:lnTo>
                    <a:pt x="68817" y="37009"/>
                  </a:lnTo>
                  <a:cubicBezTo>
                    <a:pt x="68576" y="36813"/>
                    <a:pt x="68746" y="35091"/>
                    <a:pt x="68835" y="34172"/>
                  </a:cubicBezTo>
                  <a:cubicBezTo>
                    <a:pt x="68906" y="33378"/>
                    <a:pt x="68978" y="32629"/>
                    <a:pt x="68933" y="32219"/>
                  </a:cubicBezTo>
                  <a:cubicBezTo>
                    <a:pt x="68612" y="29221"/>
                    <a:pt x="67693" y="25697"/>
                    <a:pt x="66524" y="23030"/>
                  </a:cubicBezTo>
                  <a:cubicBezTo>
                    <a:pt x="65936" y="21683"/>
                    <a:pt x="65436" y="20256"/>
                    <a:pt x="64954" y="18873"/>
                  </a:cubicBezTo>
                  <a:cubicBezTo>
                    <a:pt x="64276" y="16919"/>
                    <a:pt x="63572" y="14894"/>
                    <a:pt x="62590" y="13047"/>
                  </a:cubicBezTo>
                  <a:cubicBezTo>
                    <a:pt x="61645" y="11263"/>
                    <a:pt x="60422" y="9648"/>
                    <a:pt x="58959" y="8248"/>
                  </a:cubicBezTo>
                  <a:cubicBezTo>
                    <a:pt x="58576" y="7891"/>
                    <a:pt x="58192" y="7490"/>
                    <a:pt x="57791" y="7088"/>
                  </a:cubicBezTo>
                  <a:cubicBezTo>
                    <a:pt x="56854" y="6134"/>
                    <a:pt x="55882" y="5143"/>
                    <a:pt x="54865" y="4430"/>
                  </a:cubicBezTo>
                  <a:cubicBezTo>
                    <a:pt x="51257" y="1886"/>
                    <a:pt x="44962" y="1"/>
                    <a:pt x="40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3"/>
            <p:cNvSpPr/>
            <p:nvPr/>
          </p:nvSpPr>
          <p:spPr>
            <a:xfrm>
              <a:off x="3839750" y="4777000"/>
              <a:ext cx="198300" cy="113925"/>
            </a:xfrm>
            <a:custGeom>
              <a:avLst/>
              <a:gdLst/>
              <a:ahLst/>
              <a:cxnLst/>
              <a:rect l="l" t="t" r="r" b="b"/>
              <a:pathLst>
                <a:path w="7932" h="4557" extrusionOk="0">
                  <a:moveTo>
                    <a:pt x="4409" y="1"/>
                  </a:moveTo>
                  <a:cubicBezTo>
                    <a:pt x="4335" y="1"/>
                    <a:pt x="4261" y="3"/>
                    <a:pt x="4185" y="7"/>
                  </a:cubicBezTo>
                  <a:cubicBezTo>
                    <a:pt x="2874" y="78"/>
                    <a:pt x="1045" y="899"/>
                    <a:pt x="376" y="2094"/>
                  </a:cubicBezTo>
                  <a:cubicBezTo>
                    <a:pt x="1" y="2764"/>
                    <a:pt x="1" y="3486"/>
                    <a:pt x="376" y="4191"/>
                  </a:cubicBezTo>
                  <a:lnTo>
                    <a:pt x="777" y="3977"/>
                  </a:lnTo>
                  <a:cubicBezTo>
                    <a:pt x="474" y="3406"/>
                    <a:pt x="474" y="2853"/>
                    <a:pt x="768" y="2318"/>
                  </a:cubicBezTo>
                  <a:cubicBezTo>
                    <a:pt x="1348" y="1292"/>
                    <a:pt x="3016" y="533"/>
                    <a:pt x="4212" y="462"/>
                  </a:cubicBezTo>
                  <a:cubicBezTo>
                    <a:pt x="4276" y="459"/>
                    <a:pt x="4339" y="457"/>
                    <a:pt x="4402" y="457"/>
                  </a:cubicBezTo>
                  <a:cubicBezTo>
                    <a:pt x="5165" y="457"/>
                    <a:pt x="5806" y="708"/>
                    <a:pt x="6317" y="1202"/>
                  </a:cubicBezTo>
                  <a:cubicBezTo>
                    <a:pt x="7058" y="1916"/>
                    <a:pt x="7468" y="3165"/>
                    <a:pt x="7432" y="4539"/>
                  </a:cubicBezTo>
                  <a:lnTo>
                    <a:pt x="7887" y="4557"/>
                  </a:lnTo>
                  <a:cubicBezTo>
                    <a:pt x="7932" y="3031"/>
                    <a:pt x="7477" y="1693"/>
                    <a:pt x="6638" y="872"/>
                  </a:cubicBezTo>
                  <a:cubicBezTo>
                    <a:pt x="6037" y="296"/>
                    <a:pt x="5292" y="1"/>
                    <a:pt x="4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3"/>
            <p:cNvSpPr/>
            <p:nvPr/>
          </p:nvSpPr>
          <p:spPr>
            <a:xfrm>
              <a:off x="3761475" y="4719550"/>
              <a:ext cx="367125" cy="164475"/>
            </a:xfrm>
            <a:custGeom>
              <a:avLst/>
              <a:gdLst/>
              <a:ahLst/>
              <a:cxnLst/>
              <a:rect l="l" t="t" r="r" b="b"/>
              <a:pathLst>
                <a:path w="14685" h="6579" extrusionOk="0">
                  <a:moveTo>
                    <a:pt x="8800" y="1"/>
                  </a:moveTo>
                  <a:cubicBezTo>
                    <a:pt x="8150" y="1"/>
                    <a:pt x="7427" y="107"/>
                    <a:pt x="6602" y="280"/>
                  </a:cubicBezTo>
                  <a:cubicBezTo>
                    <a:pt x="4934" y="619"/>
                    <a:pt x="1214" y="2394"/>
                    <a:pt x="322" y="4428"/>
                  </a:cubicBezTo>
                  <a:cubicBezTo>
                    <a:pt x="1" y="5142"/>
                    <a:pt x="45" y="5847"/>
                    <a:pt x="438" y="6498"/>
                  </a:cubicBezTo>
                  <a:lnTo>
                    <a:pt x="830" y="6266"/>
                  </a:lnTo>
                  <a:cubicBezTo>
                    <a:pt x="509" y="5740"/>
                    <a:pt x="482" y="5195"/>
                    <a:pt x="741" y="4607"/>
                  </a:cubicBezTo>
                  <a:cubicBezTo>
                    <a:pt x="1589" y="2680"/>
                    <a:pt x="5300" y="1011"/>
                    <a:pt x="6691" y="726"/>
                  </a:cubicBezTo>
                  <a:cubicBezTo>
                    <a:pt x="7491" y="561"/>
                    <a:pt x="8179" y="459"/>
                    <a:pt x="8789" y="459"/>
                  </a:cubicBezTo>
                  <a:cubicBezTo>
                    <a:pt x="10031" y="459"/>
                    <a:pt x="10954" y="883"/>
                    <a:pt x="11857" y="2073"/>
                  </a:cubicBezTo>
                  <a:cubicBezTo>
                    <a:pt x="11973" y="2216"/>
                    <a:pt x="12089" y="2367"/>
                    <a:pt x="12214" y="2528"/>
                  </a:cubicBezTo>
                  <a:cubicBezTo>
                    <a:pt x="13097" y="3652"/>
                    <a:pt x="14194" y="5062"/>
                    <a:pt x="13953" y="6498"/>
                  </a:cubicBezTo>
                  <a:lnTo>
                    <a:pt x="14408" y="6578"/>
                  </a:lnTo>
                  <a:cubicBezTo>
                    <a:pt x="14685" y="4937"/>
                    <a:pt x="13507" y="3447"/>
                    <a:pt x="12570" y="2243"/>
                  </a:cubicBezTo>
                  <a:cubicBezTo>
                    <a:pt x="12446" y="2091"/>
                    <a:pt x="12330" y="1939"/>
                    <a:pt x="12223" y="1796"/>
                  </a:cubicBezTo>
                  <a:cubicBezTo>
                    <a:pt x="11213" y="472"/>
                    <a:pt x="10166" y="1"/>
                    <a:pt x="8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3"/>
            <p:cNvSpPr/>
            <p:nvPr/>
          </p:nvSpPr>
          <p:spPr>
            <a:xfrm>
              <a:off x="3690775" y="4650125"/>
              <a:ext cx="503625" cy="264000"/>
            </a:xfrm>
            <a:custGeom>
              <a:avLst/>
              <a:gdLst/>
              <a:ahLst/>
              <a:cxnLst/>
              <a:rect l="l" t="t" r="r" b="b"/>
              <a:pathLst>
                <a:path w="20145" h="10560" extrusionOk="0">
                  <a:moveTo>
                    <a:pt x="12319" y="0"/>
                  </a:moveTo>
                  <a:cubicBezTo>
                    <a:pt x="12194" y="0"/>
                    <a:pt x="12067" y="2"/>
                    <a:pt x="11937" y="6"/>
                  </a:cubicBezTo>
                  <a:cubicBezTo>
                    <a:pt x="4390" y="238"/>
                    <a:pt x="36" y="3851"/>
                    <a:pt x="1" y="9926"/>
                  </a:cubicBezTo>
                  <a:lnTo>
                    <a:pt x="456" y="9935"/>
                  </a:lnTo>
                  <a:cubicBezTo>
                    <a:pt x="500" y="1701"/>
                    <a:pt x="8511" y="568"/>
                    <a:pt x="11946" y="461"/>
                  </a:cubicBezTo>
                  <a:cubicBezTo>
                    <a:pt x="12090" y="456"/>
                    <a:pt x="12231" y="454"/>
                    <a:pt x="12367" y="454"/>
                  </a:cubicBezTo>
                  <a:cubicBezTo>
                    <a:pt x="15515" y="454"/>
                    <a:pt x="16762" y="1733"/>
                    <a:pt x="18173" y="4324"/>
                  </a:cubicBezTo>
                  <a:cubicBezTo>
                    <a:pt x="19154" y="6144"/>
                    <a:pt x="19681" y="8517"/>
                    <a:pt x="19556" y="10533"/>
                  </a:cubicBezTo>
                  <a:lnTo>
                    <a:pt x="20011" y="10559"/>
                  </a:lnTo>
                  <a:cubicBezTo>
                    <a:pt x="20144" y="8472"/>
                    <a:pt x="19591" y="6001"/>
                    <a:pt x="18574" y="4110"/>
                  </a:cubicBezTo>
                  <a:cubicBezTo>
                    <a:pt x="17103" y="1399"/>
                    <a:pt x="15698" y="0"/>
                    <a:pt x="12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3"/>
            <p:cNvSpPr/>
            <p:nvPr/>
          </p:nvSpPr>
          <p:spPr>
            <a:xfrm>
              <a:off x="3593550" y="4618075"/>
              <a:ext cx="697425" cy="323925"/>
            </a:xfrm>
            <a:custGeom>
              <a:avLst/>
              <a:gdLst/>
              <a:ahLst/>
              <a:cxnLst/>
              <a:rect l="l" t="t" r="r" b="b"/>
              <a:pathLst>
                <a:path w="27897" h="12957" extrusionOk="0">
                  <a:moveTo>
                    <a:pt x="16254" y="0"/>
                  </a:moveTo>
                  <a:cubicBezTo>
                    <a:pt x="15431" y="0"/>
                    <a:pt x="14557" y="98"/>
                    <a:pt x="13614" y="289"/>
                  </a:cubicBezTo>
                  <a:cubicBezTo>
                    <a:pt x="13114" y="387"/>
                    <a:pt x="12570" y="485"/>
                    <a:pt x="12008" y="592"/>
                  </a:cubicBezTo>
                  <a:cubicBezTo>
                    <a:pt x="9323" y="1065"/>
                    <a:pt x="5977" y="1663"/>
                    <a:pt x="3979" y="3295"/>
                  </a:cubicBezTo>
                  <a:cubicBezTo>
                    <a:pt x="1472" y="5338"/>
                    <a:pt x="0" y="8639"/>
                    <a:pt x="36" y="12136"/>
                  </a:cubicBezTo>
                  <a:lnTo>
                    <a:pt x="500" y="12136"/>
                  </a:lnTo>
                  <a:cubicBezTo>
                    <a:pt x="455" y="8773"/>
                    <a:pt x="1865" y="5606"/>
                    <a:pt x="4264" y="3643"/>
                  </a:cubicBezTo>
                  <a:cubicBezTo>
                    <a:pt x="6173" y="2091"/>
                    <a:pt x="9448" y="1502"/>
                    <a:pt x="12088" y="1038"/>
                  </a:cubicBezTo>
                  <a:cubicBezTo>
                    <a:pt x="12659" y="931"/>
                    <a:pt x="13203" y="842"/>
                    <a:pt x="13703" y="735"/>
                  </a:cubicBezTo>
                  <a:cubicBezTo>
                    <a:pt x="14604" y="555"/>
                    <a:pt x="15440" y="462"/>
                    <a:pt x="16226" y="462"/>
                  </a:cubicBezTo>
                  <a:cubicBezTo>
                    <a:pt x="18826" y="462"/>
                    <a:pt x="20879" y="1475"/>
                    <a:pt x="22927" y="3688"/>
                  </a:cubicBezTo>
                  <a:cubicBezTo>
                    <a:pt x="24943" y="5855"/>
                    <a:pt x="26638" y="9317"/>
                    <a:pt x="27450" y="12957"/>
                  </a:cubicBezTo>
                  <a:lnTo>
                    <a:pt x="27896" y="12858"/>
                  </a:lnTo>
                  <a:cubicBezTo>
                    <a:pt x="27067" y="9147"/>
                    <a:pt x="25336" y="5597"/>
                    <a:pt x="23266" y="3375"/>
                  </a:cubicBezTo>
                  <a:cubicBezTo>
                    <a:pt x="21116" y="1068"/>
                    <a:pt x="18971" y="0"/>
                    <a:pt x="16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3"/>
            <p:cNvSpPr/>
            <p:nvPr/>
          </p:nvSpPr>
          <p:spPr>
            <a:xfrm>
              <a:off x="3523075" y="4529450"/>
              <a:ext cx="828775" cy="413900"/>
            </a:xfrm>
            <a:custGeom>
              <a:avLst/>
              <a:gdLst/>
              <a:ahLst/>
              <a:cxnLst/>
              <a:rect l="l" t="t" r="r" b="b"/>
              <a:pathLst>
                <a:path w="33151" h="16556" extrusionOk="0">
                  <a:moveTo>
                    <a:pt x="18489" y="0"/>
                  </a:moveTo>
                  <a:cubicBezTo>
                    <a:pt x="16933" y="0"/>
                    <a:pt x="15221" y="317"/>
                    <a:pt x="13480" y="952"/>
                  </a:cubicBezTo>
                  <a:cubicBezTo>
                    <a:pt x="13114" y="1086"/>
                    <a:pt x="12748" y="1220"/>
                    <a:pt x="12374" y="1354"/>
                  </a:cubicBezTo>
                  <a:cubicBezTo>
                    <a:pt x="9135" y="2505"/>
                    <a:pt x="5781" y="3700"/>
                    <a:pt x="3899" y="6715"/>
                  </a:cubicBezTo>
                  <a:lnTo>
                    <a:pt x="3684" y="7063"/>
                  </a:lnTo>
                  <a:cubicBezTo>
                    <a:pt x="1954" y="9820"/>
                    <a:pt x="0" y="12951"/>
                    <a:pt x="89" y="16305"/>
                  </a:cubicBezTo>
                  <a:lnTo>
                    <a:pt x="544" y="16287"/>
                  </a:lnTo>
                  <a:cubicBezTo>
                    <a:pt x="455" y="13076"/>
                    <a:pt x="2373" y="10007"/>
                    <a:pt x="4068" y="7304"/>
                  </a:cubicBezTo>
                  <a:lnTo>
                    <a:pt x="4291" y="6956"/>
                  </a:lnTo>
                  <a:cubicBezTo>
                    <a:pt x="6084" y="4075"/>
                    <a:pt x="9358" y="2915"/>
                    <a:pt x="12525" y="1782"/>
                  </a:cubicBezTo>
                  <a:cubicBezTo>
                    <a:pt x="12900" y="1648"/>
                    <a:pt x="13275" y="1514"/>
                    <a:pt x="13640" y="1389"/>
                  </a:cubicBezTo>
                  <a:cubicBezTo>
                    <a:pt x="15335" y="769"/>
                    <a:pt x="16996" y="459"/>
                    <a:pt x="18498" y="459"/>
                  </a:cubicBezTo>
                  <a:cubicBezTo>
                    <a:pt x="20063" y="459"/>
                    <a:pt x="21456" y="796"/>
                    <a:pt x="22535" y="1470"/>
                  </a:cubicBezTo>
                  <a:cubicBezTo>
                    <a:pt x="25827" y="3530"/>
                    <a:pt x="28235" y="6983"/>
                    <a:pt x="29671" y="9516"/>
                  </a:cubicBezTo>
                  <a:cubicBezTo>
                    <a:pt x="29921" y="9954"/>
                    <a:pt x="30207" y="10400"/>
                    <a:pt x="30474" y="10837"/>
                  </a:cubicBezTo>
                  <a:cubicBezTo>
                    <a:pt x="30938" y="11568"/>
                    <a:pt x="31411" y="12318"/>
                    <a:pt x="31750" y="13058"/>
                  </a:cubicBezTo>
                  <a:cubicBezTo>
                    <a:pt x="31973" y="13540"/>
                    <a:pt x="32098" y="14155"/>
                    <a:pt x="32214" y="14735"/>
                  </a:cubicBezTo>
                  <a:cubicBezTo>
                    <a:pt x="32348" y="15386"/>
                    <a:pt x="32482" y="16047"/>
                    <a:pt x="32749" y="16555"/>
                  </a:cubicBezTo>
                  <a:lnTo>
                    <a:pt x="33151" y="16341"/>
                  </a:lnTo>
                  <a:cubicBezTo>
                    <a:pt x="32919" y="15895"/>
                    <a:pt x="32794" y="15288"/>
                    <a:pt x="32669" y="14646"/>
                  </a:cubicBezTo>
                  <a:cubicBezTo>
                    <a:pt x="32544" y="14039"/>
                    <a:pt x="32410" y="13397"/>
                    <a:pt x="32169" y="12871"/>
                  </a:cubicBezTo>
                  <a:cubicBezTo>
                    <a:pt x="31813" y="12104"/>
                    <a:pt x="31331" y="11336"/>
                    <a:pt x="30867" y="10596"/>
                  </a:cubicBezTo>
                  <a:cubicBezTo>
                    <a:pt x="30590" y="10159"/>
                    <a:pt x="30314" y="9722"/>
                    <a:pt x="30073" y="9293"/>
                  </a:cubicBezTo>
                  <a:cubicBezTo>
                    <a:pt x="28610" y="6706"/>
                    <a:pt x="26148" y="3191"/>
                    <a:pt x="22776" y="1077"/>
                  </a:cubicBezTo>
                  <a:cubicBezTo>
                    <a:pt x="21625" y="360"/>
                    <a:pt x="20146" y="0"/>
                    <a:pt x="18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3"/>
            <p:cNvSpPr/>
            <p:nvPr/>
          </p:nvSpPr>
          <p:spPr>
            <a:xfrm>
              <a:off x="3449700" y="4463225"/>
              <a:ext cx="974650" cy="516700"/>
            </a:xfrm>
            <a:custGeom>
              <a:avLst/>
              <a:gdLst/>
              <a:ahLst/>
              <a:cxnLst/>
              <a:rect l="l" t="t" r="r" b="b"/>
              <a:pathLst>
                <a:path w="38986" h="20668" extrusionOk="0">
                  <a:moveTo>
                    <a:pt x="22626" y="0"/>
                  </a:moveTo>
                  <a:cubicBezTo>
                    <a:pt x="20145" y="0"/>
                    <a:pt x="17388" y="489"/>
                    <a:pt x="15309" y="1175"/>
                  </a:cubicBezTo>
                  <a:cubicBezTo>
                    <a:pt x="10795" y="2665"/>
                    <a:pt x="6138" y="4458"/>
                    <a:pt x="3122" y="8472"/>
                  </a:cubicBezTo>
                  <a:cubicBezTo>
                    <a:pt x="2061" y="9891"/>
                    <a:pt x="1543" y="11577"/>
                    <a:pt x="1106" y="13182"/>
                  </a:cubicBezTo>
                  <a:cubicBezTo>
                    <a:pt x="687" y="14708"/>
                    <a:pt x="0" y="17580"/>
                    <a:pt x="98" y="19570"/>
                  </a:cubicBezTo>
                  <a:lnTo>
                    <a:pt x="553" y="19552"/>
                  </a:lnTo>
                  <a:cubicBezTo>
                    <a:pt x="455" y="17616"/>
                    <a:pt x="1133" y="14806"/>
                    <a:pt x="1543" y="13298"/>
                  </a:cubicBezTo>
                  <a:cubicBezTo>
                    <a:pt x="1972" y="11737"/>
                    <a:pt x="2480" y="10105"/>
                    <a:pt x="3488" y="8749"/>
                  </a:cubicBezTo>
                  <a:cubicBezTo>
                    <a:pt x="6423" y="4832"/>
                    <a:pt x="10821" y="3137"/>
                    <a:pt x="15451" y="1612"/>
                  </a:cubicBezTo>
                  <a:cubicBezTo>
                    <a:pt x="17492" y="936"/>
                    <a:pt x="20195" y="453"/>
                    <a:pt x="22618" y="453"/>
                  </a:cubicBezTo>
                  <a:cubicBezTo>
                    <a:pt x="23871" y="453"/>
                    <a:pt x="25050" y="582"/>
                    <a:pt x="26023" y="880"/>
                  </a:cubicBezTo>
                  <a:cubicBezTo>
                    <a:pt x="28913" y="1772"/>
                    <a:pt x="32027" y="4913"/>
                    <a:pt x="35533" y="10506"/>
                  </a:cubicBezTo>
                  <a:cubicBezTo>
                    <a:pt x="36425" y="11934"/>
                    <a:pt x="36764" y="13388"/>
                    <a:pt x="37121" y="14931"/>
                  </a:cubicBezTo>
                  <a:cubicBezTo>
                    <a:pt x="37281" y="15636"/>
                    <a:pt x="37451" y="16367"/>
                    <a:pt x="37674" y="17108"/>
                  </a:cubicBezTo>
                  <a:cubicBezTo>
                    <a:pt x="37763" y="17393"/>
                    <a:pt x="37888" y="17937"/>
                    <a:pt x="38030" y="18508"/>
                  </a:cubicBezTo>
                  <a:cubicBezTo>
                    <a:pt x="38432" y="20212"/>
                    <a:pt x="38530" y="20551"/>
                    <a:pt x="38673" y="20667"/>
                  </a:cubicBezTo>
                  <a:lnTo>
                    <a:pt x="38985" y="20337"/>
                  </a:lnTo>
                  <a:cubicBezTo>
                    <a:pt x="38896" y="20185"/>
                    <a:pt x="38637" y="19115"/>
                    <a:pt x="38468" y="18401"/>
                  </a:cubicBezTo>
                  <a:cubicBezTo>
                    <a:pt x="38334" y="17821"/>
                    <a:pt x="38200" y="17268"/>
                    <a:pt x="38111" y="16974"/>
                  </a:cubicBezTo>
                  <a:cubicBezTo>
                    <a:pt x="37888" y="16251"/>
                    <a:pt x="37718" y="15529"/>
                    <a:pt x="37558" y="14824"/>
                  </a:cubicBezTo>
                  <a:cubicBezTo>
                    <a:pt x="37201" y="13245"/>
                    <a:pt x="36853" y="11755"/>
                    <a:pt x="35925" y="10265"/>
                  </a:cubicBezTo>
                  <a:cubicBezTo>
                    <a:pt x="32357" y="4574"/>
                    <a:pt x="29163" y="1362"/>
                    <a:pt x="26157" y="443"/>
                  </a:cubicBezTo>
                  <a:cubicBezTo>
                    <a:pt x="25146" y="134"/>
                    <a:pt x="23924" y="0"/>
                    <a:pt x="22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3"/>
            <p:cNvSpPr/>
            <p:nvPr/>
          </p:nvSpPr>
          <p:spPr>
            <a:xfrm>
              <a:off x="3371400" y="4359225"/>
              <a:ext cx="1108025" cy="609975"/>
            </a:xfrm>
            <a:custGeom>
              <a:avLst/>
              <a:gdLst/>
              <a:ahLst/>
              <a:cxnLst/>
              <a:rect l="l" t="t" r="r" b="b"/>
              <a:pathLst>
                <a:path w="44321" h="24399" extrusionOk="0">
                  <a:moveTo>
                    <a:pt x="27763" y="1"/>
                  </a:moveTo>
                  <a:cubicBezTo>
                    <a:pt x="23956" y="1"/>
                    <a:pt x="19585" y="1904"/>
                    <a:pt x="16201" y="3372"/>
                  </a:cubicBezTo>
                  <a:cubicBezTo>
                    <a:pt x="15845" y="3533"/>
                    <a:pt x="15488" y="3684"/>
                    <a:pt x="15158" y="3827"/>
                  </a:cubicBezTo>
                  <a:cubicBezTo>
                    <a:pt x="14819" y="3979"/>
                    <a:pt x="14453" y="4130"/>
                    <a:pt x="14078" y="4282"/>
                  </a:cubicBezTo>
                  <a:cubicBezTo>
                    <a:pt x="10456" y="5808"/>
                    <a:pt x="5496" y="7886"/>
                    <a:pt x="3828" y="11348"/>
                  </a:cubicBezTo>
                  <a:cubicBezTo>
                    <a:pt x="2222" y="14666"/>
                    <a:pt x="340" y="20144"/>
                    <a:pt x="1" y="24319"/>
                  </a:cubicBezTo>
                  <a:lnTo>
                    <a:pt x="456" y="24354"/>
                  </a:lnTo>
                  <a:cubicBezTo>
                    <a:pt x="795" y="20242"/>
                    <a:pt x="2650" y="14827"/>
                    <a:pt x="4238" y="11544"/>
                  </a:cubicBezTo>
                  <a:cubicBezTo>
                    <a:pt x="5826" y="8243"/>
                    <a:pt x="10697" y="6200"/>
                    <a:pt x="14257" y="4701"/>
                  </a:cubicBezTo>
                  <a:cubicBezTo>
                    <a:pt x="14631" y="4550"/>
                    <a:pt x="14997" y="4398"/>
                    <a:pt x="15336" y="4246"/>
                  </a:cubicBezTo>
                  <a:cubicBezTo>
                    <a:pt x="15675" y="4104"/>
                    <a:pt x="16023" y="3952"/>
                    <a:pt x="16380" y="3791"/>
                  </a:cubicBezTo>
                  <a:cubicBezTo>
                    <a:pt x="19724" y="2337"/>
                    <a:pt x="24060" y="455"/>
                    <a:pt x="27770" y="455"/>
                  </a:cubicBezTo>
                  <a:cubicBezTo>
                    <a:pt x="28702" y="455"/>
                    <a:pt x="29594" y="574"/>
                    <a:pt x="30422" y="848"/>
                  </a:cubicBezTo>
                  <a:cubicBezTo>
                    <a:pt x="35507" y="2534"/>
                    <a:pt x="39155" y="6789"/>
                    <a:pt x="41278" y="13480"/>
                  </a:cubicBezTo>
                  <a:cubicBezTo>
                    <a:pt x="41885" y="15371"/>
                    <a:pt x="42322" y="17467"/>
                    <a:pt x="42742" y="19501"/>
                  </a:cubicBezTo>
                  <a:cubicBezTo>
                    <a:pt x="43107" y="21232"/>
                    <a:pt x="43446" y="22873"/>
                    <a:pt x="43883" y="24399"/>
                  </a:cubicBezTo>
                  <a:lnTo>
                    <a:pt x="44321" y="24274"/>
                  </a:lnTo>
                  <a:cubicBezTo>
                    <a:pt x="43892" y="22766"/>
                    <a:pt x="43553" y="21134"/>
                    <a:pt x="43188" y="19403"/>
                  </a:cubicBezTo>
                  <a:cubicBezTo>
                    <a:pt x="42759" y="17369"/>
                    <a:pt x="42322" y="15255"/>
                    <a:pt x="41716" y="13337"/>
                  </a:cubicBezTo>
                  <a:cubicBezTo>
                    <a:pt x="39548" y="6503"/>
                    <a:pt x="35792" y="2150"/>
                    <a:pt x="30564" y="419"/>
                  </a:cubicBezTo>
                  <a:cubicBezTo>
                    <a:pt x="29686" y="127"/>
                    <a:pt x="28743" y="1"/>
                    <a:pt x="27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3"/>
            <p:cNvSpPr/>
            <p:nvPr/>
          </p:nvSpPr>
          <p:spPr>
            <a:xfrm>
              <a:off x="3272375" y="4299450"/>
              <a:ext cx="1257225" cy="696075"/>
            </a:xfrm>
            <a:custGeom>
              <a:avLst/>
              <a:gdLst/>
              <a:ahLst/>
              <a:cxnLst/>
              <a:rect l="l" t="t" r="r" b="b"/>
              <a:pathLst>
                <a:path w="50289" h="27843" extrusionOk="0">
                  <a:moveTo>
                    <a:pt x="32151" y="1"/>
                  </a:moveTo>
                  <a:cubicBezTo>
                    <a:pt x="29633" y="1"/>
                    <a:pt x="27188" y="610"/>
                    <a:pt x="24810" y="1205"/>
                  </a:cubicBezTo>
                  <a:lnTo>
                    <a:pt x="23972" y="1410"/>
                  </a:lnTo>
                  <a:cubicBezTo>
                    <a:pt x="18378" y="2784"/>
                    <a:pt x="10715" y="4666"/>
                    <a:pt x="6165" y="9876"/>
                  </a:cubicBezTo>
                  <a:cubicBezTo>
                    <a:pt x="5924" y="10152"/>
                    <a:pt x="5657" y="10429"/>
                    <a:pt x="5389" y="10723"/>
                  </a:cubicBezTo>
                  <a:cubicBezTo>
                    <a:pt x="4506" y="11669"/>
                    <a:pt x="3596" y="12650"/>
                    <a:pt x="3088" y="13739"/>
                  </a:cubicBezTo>
                  <a:cubicBezTo>
                    <a:pt x="2749" y="14461"/>
                    <a:pt x="2633" y="15282"/>
                    <a:pt x="2525" y="16076"/>
                  </a:cubicBezTo>
                  <a:cubicBezTo>
                    <a:pt x="2454" y="16629"/>
                    <a:pt x="2383" y="17146"/>
                    <a:pt x="2240" y="17628"/>
                  </a:cubicBezTo>
                  <a:cubicBezTo>
                    <a:pt x="2062" y="18270"/>
                    <a:pt x="1839" y="18957"/>
                    <a:pt x="1607" y="19680"/>
                  </a:cubicBezTo>
                  <a:cubicBezTo>
                    <a:pt x="857" y="22026"/>
                    <a:pt x="1" y="24694"/>
                    <a:pt x="108" y="26897"/>
                  </a:cubicBezTo>
                  <a:lnTo>
                    <a:pt x="563" y="26870"/>
                  </a:lnTo>
                  <a:cubicBezTo>
                    <a:pt x="456" y="24747"/>
                    <a:pt x="1303" y="22133"/>
                    <a:pt x="2044" y="19823"/>
                  </a:cubicBezTo>
                  <a:cubicBezTo>
                    <a:pt x="2276" y="19091"/>
                    <a:pt x="2499" y="18395"/>
                    <a:pt x="2677" y="17753"/>
                  </a:cubicBezTo>
                  <a:cubicBezTo>
                    <a:pt x="2829" y="17236"/>
                    <a:pt x="2900" y="16682"/>
                    <a:pt x="2980" y="16138"/>
                  </a:cubicBezTo>
                  <a:cubicBezTo>
                    <a:pt x="3088" y="15380"/>
                    <a:pt x="3195" y="14595"/>
                    <a:pt x="3498" y="13935"/>
                  </a:cubicBezTo>
                  <a:cubicBezTo>
                    <a:pt x="3980" y="12909"/>
                    <a:pt x="4863" y="11954"/>
                    <a:pt x="5728" y="11035"/>
                  </a:cubicBezTo>
                  <a:cubicBezTo>
                    <a:pt x="5996" y="10741"/>
                    <a:pt x="6263" y="10456"/>
                    <a:pt x="6504" y="10170"/>
                  </a:cubicBezTo>
                  <a:cubicBezTo>
                    <a:pt x="10965" y="5076"/>
                    <a:pt x="18548" y="3212"/>
                    <a:pt x="24079" y="1856"/>
                  </a:cubicBezTo>
                  <a:lnTo>
                    <a:pt x="24917" y="1642"/>
                  </a:lnTo>
                  <a:cubicBezTo>
                    <a:pt x="27270" y="1064"/>
                    <a:pt x="29690" y="456"/>
                    <a:pt x="32150" y="456"/>
                  </a:cubicBezTo>
                  <a:cubicBezTo>
                    <a:pt x="32385" y="456"/>
                    <a:pt x="32621" y="461"/>
                    <a:pt x="32857" y="473"/>
                  </a:cubicBezTo>
                  <a:cubicBezTo>
                    <a:pt x="35194" y="589"/>
                    <a:pt x="36506" y="1588"/>
                    <a:pt x="38308" y="2962"/>
                  </a:cubicBezTo>
                  <a:lnTo>
                    <a:pt x="38397" y="3033"/>
                  </a:lnTo>
                  <a:cubicBezTo>
                    <a:pt x="40279" y="4470"/>
                    <a:pt x="41974" y="5808"/>
                    <a:pt x="43571" y="7699"/>
                  </a:cubicBezTo>
                  <a:cubicBezTo>
                    <a:pt x="45115" y="9528"/>
                    <a:pt x="45873" y="11597"/>
                    <a:pt x="46667" y="13801"/>
                  </a:cubicBezTo>
                  <a:lnTo>
                    <a:pt x="46926" y="14497"/>
                  </a:lnTo>
                  <a:cubicBezTo>
                    <a:pt x="48513" y="18824"/>
                    <a:pt x="49129" y="22999"/>
                    <a:pt x="49771" y="27414"/>
                  </a:cubicBezTo>
                  <a:lnTo>
                    <a:pt x="49834" y="27843"/>
                  </a:lnTo>
                  <a:lnTo>
                    <a:pt x="50289" y="27771"/>
                  </a:lnTo>
                  <a:lnTo>
                    <a:pt x="50226" y="27352"/>
                  </a:lnTo>
                  <a:cubicBezTo>
                    <a:pt x="49575" y="22909"/>
                    <a:pt x="48960" y="18716"/>
                    <a:pt x="47354" y="14336"/>
                  </a:cubicBezTo>
                  <a:lnTo>
                    <a:pt x="47104" y="13649"/>
                  </a:lnTo>
                  <a:cubicBezTo>
                    <a:pt x="46283" y="11410"/>
                    <a:pt x="45516" y="9296"/>
                    <a:pt x="43919" y="7405"/>
                  </a:cubicBezTo>
                  <a:cubicBezTo>
                    <a:pt x="42287" y="5478"/>
                    <a:pt x="40583" y="4122"/>
                    <a:pt x="38674" y="2668"/>
                  </a:cubicBezTo>
                  <a:lnTo>
                    <a:pt x="38584" y="2605"/>
                  </a:lnTo>
                  <a:cubicBezTo>
                    <a:pt x="36711" y="1178"/>
                    <a:pt x="35364" y="143"/>
                    <a:pt x="32875" y="18"/>
                  </a:cubicBezTo>
                  <a:cubicBezTo>
                    <a:pt x="32633" y="6"/>
                    <a:pt x="32392" y="1"/>
                    <a:pt x="32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3"/>
            <p:cNvSpPr/>
            <p:nvPr/>
          </p:nvSpPr>
          <p:spPr>
            <a:xfrm>
              <a:off x="3178925" y="4221625"/>
              <a:ext cx="1446575" cy="782375"/>
            </a:xfrm>
            <a:custGeom>
              <a:avLst/>
              <a:gdLst/>
              <a:ahLst/>
              <a:cxnLst/>
              <a:rect l="l" t="t" r="r" b="b"/>
              <a:pathLst>
                <a:path w="57863" h="31295" extrusionOk="0">
                  <a:moveTo>
                    <a:pt x="31214" y="0"/>
                  </a:moveTo>
                  <a:cubicBezTo>
                    <a:pt x="27988" y="0"/>
                    <a:pt x="24874" y="608"/>
                    <a:pt x="21590" y="1829"/>
                  </a:cubicBezTo>
                  <a:cubicBezTo>
                    <a:pt x="16193" y="3827"/>
                    <a:pt x="10492" y="7458"/>
                    <a:pt x="5541" y="12052"/>
                  </a:cubicBezTo>
                  <a:cubicBezTo>
                    <a:pt x="697" y="16539"/>
                    <a:pt x="153" y="23025"/>
                    <a:pt x="1" y="29832"/>
                  </a:cubicBezTo>
                  <a:lnTo>
                    <a:pt x="456" y="29849"/>
                  </a:lnTo>
                  <a:cubicBezTo>
                    <a:pt x="608" y="23141"/>
                    <a:pt x="1134" y="16753"/>
                    <a:pt x="5844" y="12382"/>
                  </a:cubicBezTo>
                  <a:cubicBezTo>
                    <a:pt x="10760" y="7832"/>
                    <a:pt x="16407" y="4237"/>
                    <a:pt x="21741" y="2257"/>
                  </a:cubicBezTo>
                  <a:cubicBezTo>
                    <a:pt x="24975" y="1057"/>
                    <a:pt x="28039" y="460"/>
                    <a:pt x="31212" y="460"/>
                  </a:cubicBezTo>
                  <a:cubicBezTo>
                    <a:pt x="34054" y="460"/>
                    <a:pt x="36983" y="939"/>
                    <a:pt x="40199" y="1891"/>
                  </a:cubicBezTo>
                  <a:cubicBezTo>
                    <a:pt x="45257" y="3390"/>
                    <a:pt x="50396" y="8109"/>
                    <a:pt x="52135" y="12864"/>
                  </a:cubicBezTo>
                  <a:cubicBezTo>
                    <a:pt x="53393" y="16281"/>
                    <a:pt x="54330" y="19911"/>
                    <a:pt x="55240" y="23426"/>
                  </a:cubicBezTo>
                  <a:cubicBezTo>
                    <a:pt x="55918" y="26040"/>
                    <a:pt x="56614" y="28743"/>
                    <a:pt x="57435" y="31295"/>
                  </a:cubicBezTo>
                  <a:lnTo>
                    <a:pt x="57863" y="31161"/>
                  </a:lnTo>
                  <a:cubicBezTo>
                    <a:pt x="57051" y="28618"/>
                    <a:pt x="56355" y="25915"/>
                    <a:pt x="55686" y="23310"/>
                  </a:cubicBezTo>
                  <a:cubicBezTo>
                    <a:pt x="54767" y="19787"/>
                    <a:pt x="53830" y="16138"/>
                    <a:pt x="52564" y="12703"/>
                  </a:cubicBezTo>
                  <a:cubicBezTo>
                    <a:pt x="50779" y="7832"/>
                    <a:pt x="45516" y="2997"/>
                    <a:pt x="40324" y="1454"/>
                  </a:cubicBezTo>
                  <a:cubicBezTo>
                    <a:pt x="37066" y="486"/>
                    <a:pt x="34096" y="0"/>
                    <a:pt x="3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3"/>
            <p:cNvSpPr/>
            <p:nvPr/>
          </p:nvSpPr>
          <p:spPr>
            <a:xfrm>
              <a:off x="3114025" y="4117125"/>
              <a:ext cx="1576600" cy="907175"/>
            </a:xfrm>
            <a:custGeom>
              <a:avLst/>
              <a:gdLst/>
              <a:ahLst/>
              <a:cxnLst/>
              <a:rect l="l" t="t" r="r" b="b"/>
              <a:pathLst>
                <a:path w="63064" h="36287" extrusionOk="0">
                  <a:moveTo>
                    <a:pt x="37809" y="0"/>
                  </a:moveTo>
                  <a:cubicBezTo>
                    <a:pt x="36430" y="0"/>
                    <a:pt x="35068" y="179"/>
                    <a:pt x="33731" y="353"/>
                  </a:cubicBezTo>
                  <a:cubicBezTo>
                    <a:pt x="33330" y="406"/>
                    <a:pt x="32920" y="460"/>
                    <a:pt x="32509" y="513"/>
                  </a:cubicBezTo>
                  <a:cubicBezTo>
                    <a:pt x="31653" y="611"/>
                    <a:pt x="30778" y="647"/>
                    <a:pt x="29931" y="683"/>
                  </a:cubicBezTo>
                  <a:cubicBezTo>
                    <a:pt x="28539" y="745"/>
                    <a:pt x="27094" y="808"/>
                    <a:pt x="25711" y="1147"/>
                  </a:cubicBezTo>
                  <a:cubicBezTo>
                    <a:pt x="21715" y="2146"/>
                    <a:pt x="18566" y="4465"/>
                    <a:pt x="16264" y="6383"/>
                  </a:cubicBezTo>
                  <a:cubicBezTo>
                    <a:pt x="15006" y="7427"/>
                    <a:pt x="13891" y="8622"/>
                    <a:pt x="12803" y="9782"/>
                  </a:cubicBezTo>
                  <a:cubicBezTo>
                    <a:pt x="11384" y="11299"/>
                    <a:pt x="9912" y="12860"/>
                    <a:pt x="8155" y="14073"/>
                  </a:cubicBezTo>
                  <a:cubicBezTo>
                    <a:pt x="6317" y="15331"/>
                    <a:pt x="4818" y="16544"/>
                    <a:pt x="3471" y="18391"/>
                  </a:cubicBezTo>
                  <a:cubicBezTo>
                    <a:pt x="2365" y="19916"/>
                    <a:pt x="2079" y="21665"/>
                    <a:pt x="1794" y="23351"/>
                  </a:cubicBezTo>
                  <a:cubicBezTo>
                    <a:pt x="1687" y="24020"/>
                    <a:pt x="1571" y="24716"/>
                    <a:pt x="1401" y="25394"/>
                  </a:cubicBezTo>
                  <a:cubicBezTo>
                    <a:pt x="1134" y="26491"/>
                    <a:pt x="1036" y="27758"/>
                    <a:pt x="938" y="28989"/>
                  </a:cubicBezTo>
                  <a:cubicBezTo>
                    <a:pt x="804" y="30764"/>
                    <a:pt x="661" y="32593"/>
                    <a:pt x="1" y="33922"/>
                  </a:cubicBezTo>
                  <a:lnTo>
                    <a:pt x="411" y="34119"/>
                  </a:lnTo>
                  <a:cubicBezTo>
                    <a:pt x="1107" y="32718"/>
                    <a:pt x="1250" y="30836"/>
                    <a:pt x="1393" y="29025"/>
                  </a:cubicBezTo>
                  <a:cubicBezTo>
                    <a:pt x="1491" y="27811"/>
                    <a:pt x="1589" y="26563"/>
                    <a:pt x="1848" y="25501"/>
                  </a:cubicBezTo>
                  <a:cubicBezTo>
                    <a:pt x="2017" y="24814"/>
                    <a:pt x="2133" y="24109"/>
                    <a:pt x="2240" y="23431"/>
                  </a:cubicBezTo>
                  <a:cubicBezTo>
                    <a:pt x="2526" y="21718"/>
                    <a:pt x="2802" y="20095"/>
                    <a:pt x="3846" y="18659"/>
                  </a:cubicBezTo>
                  <a:cubicBezTo>
                    <a:pt x="5157" y="16865"/>
                    <a:pt x="6567" y="15715"/>
                    <a:pt x="8413" y="14448"/>
                  </a:cubicBezTo>
                  <a:cubicBezTo>
                    <a:pt x="10215" y="13208"/>
                    <a:pt x="11705" y="11620"/>
                    <a:pt x="13142" y="10094"/>
                  </a:cubicBezTo>
                  <a:cubicBezTo>
                    <a:pt x="14212" y="8944"/>
                    <a:pt x="15327" y="7757"/>
                    <a:pt x="16549" y="6740"/>
                  </a:cubicBezTo>
                  <a:cubicBezTo>
                    <a:pt x="18815" y="4849"/>
                    <a:pt x="21911" y="2565"/>
                    <a:pt x="25827" y="1593"/>
                  </a:cubicBezTo>
                  <a:cubicBezTo>
                    <a:pt x="27165" y="1263"/>
                    <a:pt x="28575" y="1200"/>
                    <a:pt x="29949" y="1138"/>
                  </a:cubicBezTo>
                  <a:cubicBezTo>
                    <a:pt x="30805" y="1102"/>
                    <a:pt x="31688" y="1066"/>
                    <a:pt x="32563" y="959"/>
                  </a:cubicBezTo>
                  <a:cubicBezTo>
                    <a:pt x="32973" y="915"/>
                    <a:pt x="33383" y="861"/>
                    <a:pt x="33794" y="808"/>
                  </a:cubicBezTo>
                  <a:cubicBezTo>
                    <a:pt x="35104" y="634"/>
                    <a:pt x="36449" y="455"/>
                    <a:pt x="37799" y="455"/>
                  </a:cubicBezTo>
                  <a:cubicBezTo>
                    <a:pt x="38251" y="455"/>
                    <a:pt x="38703" y="475"/>
                    <a:pt x="39155" y="522"/>
                  </a:cubicBezTo>
                  <a:cubicBezTo>
                    <a:pt x="41626" y="781"/>
                    <a:pt x="47764" y="1798"/>
                    <a:pt x="51484" y="5652"/>
                  </a:cubicBezTo>
                  <a:cubicBezTo>
                    <a:pt x="52376" y="6580"/>
                    <a:pt x="53991" y="8373"/>
                    <a:pt x="54731" y="9943"/>
                  </a:cubicBezTo>
                  <a:cubicBezTo>
                    <a:pt x="54963" y="10451"/>
                    <a:pt x="55169" y="10978"/>
                    <a:pt x="55365" y="11477"/>
                  </a:cubicBezTo>
                  <a:cubicBezTo>
                    <a:pt x="55740" y="12441"/>
                    <a:pt x="56123" y="13431"/>
                    <a:pt x="56765" y="14376"/>
                  </a:cubicBezTo>
                  <a:cubicBezTo>
                    <a:pt x="58630" y="17124"/>
                    <a:pt x="59460" y="20487"/>
                    <a:pt x="60263" y="23726"/>
                  </a:cubicBezTo>
                  <a:cubicBezTo>
                    <a:pt x="60387" y="24234"/>
                    <a:pt x="60512" y="24734"/>
                    <a:pt x="60637" y="25224"/>
                  </a:cubicBezTo>
                  <a:cubicBezTo>
                    <a:pt x="60726" y="25599"/>
                    <a:pt x="60825" y="25965"/>
                    <a:pt x="60923" y="26340"/>
                  </a:cubicBezTo>
                  <a:cubicBezTo>
                    <a:pt x="61387" y="28106"/>
                    <a:pt x="61868" y="29926"/>
                    <a:pt x="62056" y="31737"/>
                  </a:cubicBezTo>
                  <a:cubicBezTo>
                    <a:pt x="62100" y="32165"/>
                    <a:pt x="62118" y="32611"/>
                    <a:pt x="62127" y="33093"/>
                  </a:cubicBezTo>
                  <a:cubicBezTo>
                    <a:pt x="62154" y="34226"/>
                    <a:pt x="62181" y="35394"/>
                    <a:pt x="62662" y="36286"/>
                  </a:cubicBezTo>
                  <a:lnTo>
                    <a:pt x="63064" y="36072"/>
                  </a:lnTo>
                  <a:cubicBezTo>
                    <a:pt x="62636" y="35269"/>
                    <a:pt x="62609" y="34154"/>
                    <a:pt x="62582" y="33084"/>
                  </a:cubicBezTo>
                  <a:cubicBezTo>
                    <a:pt x="62573" y="32611"/>
                    <a:pt x="62555" y="32129"/>
                    <a:pt x="62511" y="31692"/>
                  </a:cubicBezTo>
                  <a:cubicBezTo>
                    <a:pt x="62323" y="29845"/>
                    <a:pt x="61833" y="28008"/>
                    <a:pt x="61369" y="26224"/>
                  </a:cubicBezTo>
                  <a:cubicBezTo>
                    <a:pt x="61271" y="25849"/>
                    <a:pt x="61172" y="25483"/>
                    <a:pt x="61074" y="25117"/>
                  </a:cubicBezTo>
                  <a:cubicBezTo>
                    <a:pt x="60949" y="24618"/>
                    <a:pt x="60825" y="24118"/>
                    <a:pt x="60709" y="23619"/>
                  </a:cubicBezTo>
                  <a:cubicBezTo>
                    <a:pt x="59897" y="20336"/>
                    <a:pt x="59058" y="16937"/>
                    <a:pt x="57149" y="14118"/>
                  </a:cubicBezTo>
                  <a:cubicBezTo>
                    <a:pt x="56534" y="13217"/>
                    <a:pt x="56177" y="12289"/>
                    <a:pt x="55793" y="11317"/>
                  </a:cubicBezTo>
                  <a:cubicBezTo>
                    <a:pt x="55597" y="10799"/>
                    <a:pt x="55392" y="10273"/>
                    <a:pt x="55142" y="9746"/>
                  </a:cubicBezTo>
                  <a:cubicBezTo>
                    <a:pt x="54384" y="8123"/>
                    <a:pt x="52724" y="6285"/>
                    <a:pt x="51814" y="5340"/>
                  </a:cubicBezTo>
                  <a:cubicBezTo>
                    <a:pt x="47987" y="1379"/>
                    <a:pt x="41725" y="335"/>
                    <a:pt x="39200" y="67"/>
                  </a:cubicBezTo>
                  <a:cubicBezTo>
                    <a:pt x="38734" y="20"/>
                    <a:pt x="38271" y="0"/>
                    <a:pt x="37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4" name="Google Shape;4064;p43"/>
          <p:cNvSpPr/>
          <p:nvPr/>
        </p:nvSpPr>
        <p:spPr>
          <a:xfrm rot="-6910959">
            <a:off x="4592288" y="1223513"/>
            <a:ext cx="3443625" cy="3551291"/>
          </a:xfrm>
          <a:custGeom>
            <a:avLst/>
            <a:gdLst/>
            <a:ahLst/>
            <a:cxnLst/>
            <a:rect l="l" t="t" r="r" b="b"/>
            <a:pathLst>
              <a:path w="77242" h="79657" extrusionOk="0">
                <a:moveTo>
                  <a:pt x="21986" y="0"/>
                </a:moveTo>
                <a:cubicBezTo>
                  <a:pt x="17624" y="0"/>
                  <a:pt x="13467" y="1421"/>
                  <a:pt x="11116" y="4968"/>
                </a:cubicBezTo>
                <a:cubicBezTo>
                  <a:pt x="7213" y="10857"/>
                  <a:pt x="10477" y="18755"/>
                  <a:pt x="9245" y="25671"/>
                </a:cubicBezTo>
                <a:cubicBezTo>
                  <a:pt x="8491" y="29825"/>
                  <a:pt x="6163" y="33500"/>
                  <a:pt x="4520" y="37380"/>
                </a:cubicBezTo>
                <a:cubicBezTo>
                  <a:pt x="0" y="48108"/>
                  <a:pt x="1005" y="61004"/>
                  <a:pt x="7145" y="70888"/>
                </a:cubicBezTo>
                <a:cubicBezTo>
                  <a:pt x="9108" y="74060"/>
                  <a:pt x="11687" y="77005"/>
                  <a:pt x="15111" y="78466"/>
                </a:cubicBezTo>
                <a:cubicBezTo>
                  <a:pt x="17254" y="79382"/>
                  <a:pt x="19608" y="79656"/>
                  <a:pt x="21962" y="79656"/>
                </a:cubicBezTo>
                <a:cubicBezTo>
                  <a:pt x="22716" y="79656"/>
                  <a:pt x="23470" y="79628"/>
                  <a:pt x="24218" y="79584"/>
                </a:cubicBezTo>
                <a:cubicBezTo>
                  <a:pt x="28144" y="79356"/>
                  <a:pt x="32298" y="78648"/>
                  <a:pt x="35243" y="76023"/>
                </a:cubicBezTo>
                <a:cubicBezTo>
                  <a:pt x="39511" y="72234"/>
                  <a:pt x="39876" y="65820"/>
                  <a:pt x="41154" y="60251"/>
                </a:cubicBezTo>
                <a:cubicBezTo>
                  <a:pt x="42455" y="54567"/>
                  <a:pt x="45240" y="48930"/>
                  <a:pt x="50125" y="45780"/>
                </a:cubicBezTo>
                <a:cubicBezTo>
                  <a:pt x="55443" y="42333"/>
                  <a:pt x="62382" y="42310"/>
                  <a:pt x="67883" y="39183"/>
                </a:cubicBezTo>
                <a:cubicBezTo>
                  <a:pt x="72676" y="36467"/>
                  <a:pt x="76031" y="31377"/>
                  <a:pt x="76648" y="25899"/>
                </a:cubicBezTo>
                <a:cubicBezTo>
                  <a:pt x="77241" y="20512"/>
                  <a:pt x="75164" y="13185"/>
                  <a:pt x="69914" y="10811"/>
                </a:cubicBezTo>
                <a:cubicBezTo>
                  <a:pt x="67470" y="9705"/>
                  <a:pt x="64761" y="9425"/>
                  <a:pt x="61973" y="9425"/>
                </a:cubicBezTo>
                <a:cubicBezTo>
                  <a:pt x="59117" y="9425"/>
                  <a:pt x="56179" y="9719"/>
                  <a:pt x="53360" y="9719"/>
                </a:cubicBezTo>
                <a:cubicBezTo>
                  <a:pt x="51890" y="9719"/>
                  <a:pt x="50452" y="9639"/>
                  <a:pt x="49075" y="9396"/>
                </a:cubicBezTo>
                <a:cubicBezTo>
                  <a:pt x="42273" y="8187"/>
                  <a:pt x="36452" y="3895"/>
                  <a:pt x="29970" y="1476"/>
                </a:cubicBezTo>
                <a:cubicBezTo>
                  <a:pt x="27486" y="549"/>
                  <a:pt x="24696" y="0"/>
                  <a:pt x="21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5" name="Google Shape;4065;p43"/>
          <p:cNvSpPr txBox="1">
            <a:spLocks noGrp="1"/>
          </p:cNvSpPr>
          <p:nvPr>
            <p:ph type="title"/>
          </p:nvPr>
        </p:nvSpPr>
        <p:spPr>
          <a:xfrm>
            <a:off x="490379" y="2074550"/>
            <a:ext cx="4180532" cy="15334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– TÌM HIỂU CHUNG</a:t>
            </a:r>
            <a:endParaRPr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66" name="Google Shape;4066;p43"/>
          <p:cNvSpPr txBox="1">
            <a:spLocks noGrp="1"/>
          </p:cNvSpPr>
          <p:nvPr>
            <p:ph type="title" idx="2"/>
          </p:nvPr>
        </p:nvSpPr>
        <p:spPr>
          <a:xfrm>
            <a:off x="1197553" y="972413"/>
            <a:ext cx="14298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Google Shape;4311;p46"/>
          <p:cNvSpPr txBox="1">
            <a:spLocks noGrp="1"/>
          </p:cNvSpPr>
          <p:nvPr>
            <p:ph type="title"/>
          </p:nvPr>
        </p:nvSpPr>
        <p:spPr>
          <a:xfrm>
            <a:off x="1284600" y="1189100"/>
            <a:ext cx="6574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br>
              <a:rPr lang="en" sz="7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7200" dirty="0"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AA8F49-A05E-4E54-B583-CD873239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1E55A9-5C59-4D5E-B835-1E4FE8AAF0AA}"/>
              </a:ext>
            </a:extLst>
          </p:cNvPr>
          <p:cNvSpPr/>
          <p:nvPr/>
        </p:nvSpPr>
        <p:spPr>
          <a:xfrm>
            <a:off x="245328" y="1553736"/>
            <a:ext cx="5478966" cy="241609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sống và vẻ đẹp tâm hồn 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dân tộc miền núi,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nhắc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 gắn bó với truyền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thống, với quê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 và ý chí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 lên trong cuộc sống.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World's Best Dad Family Illustration Vector Download">
            <a:extLst>
              <a:ext uri="{FF2B5EF4-FFF2-40B4-BE49-F238E27FC236}">
                <a16:creationId xmlns:a16="http://schemas.microsoft.com/office/drawing/2014/main" id="{C164EB12-6930-4F67-8BAE-6E197F73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6588">
                        <a14:foregroundMark x1="72118" y1="16200" x2="73824" y2="21700"/>
                        <a14:foregroundMark x1="91294" y1="52900" x2="89529" y2="69700"/>
                        <a14:foregroundMark x1="93294" y1="70400" x2="92176" y2="73300"/>
                        <a14:foregroundMark x1="96588" y1="60400" x2="96588" y2="6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15" y="1173666"/>
            <a:ext cx="7107741" cy="41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AA8F49-A05E-4E54-B583-CD873239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1E55A9-5C59-4D5E-B835-1E4FE8AAF0AA}"/>
              </a:ext>
            </a:extLst>
          </p:cNvPr>
          <p:cNvSpPr/>
          <p:nvPr/>
        </p:nvSpPr>
        <p:spPr>
          <a:xfrm>
            <a:off x="3263591" y="1561170"/>
            <a:ext cx="5478966" cy="241609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Thể thơ tự do, mạch cảm xúc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nhiên.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Cách nói giàu hình ảnh, vừa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 mạc mà vẫn giàu chất thơ,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 thể mà giàu sức khái quát.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4" name="Picture 4" descr="Happy Father's Day Illustration Design Vector Download">
            <a:extLst>
              <a:ext uri="{FF2B5EF4-FFF2-40B4-BE49-F238E27FC236}">
                <a16:creationId xmlns:a16="http://schemas.microsoft.com/office/drawing/2014/main" id="{6520C1E8-CC4D-4D56-9264-2BB42EA9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0" b="94600" l="10000" r="92765">
                        <a14:foregroundMark x1="49176" y1="23700" x2="52294" y2="26700"/>
                        <a14:foregroundMark x1="69882" y1="10100" x2="69882" y2="16300"/>
                        <a14:foregroundMark x1="80000" y1="16900" x2="78824" y2="19800"/>
                        <a14:foregroundMark x1="80118" y1="12600" x2="80118" y2="12600"/>
                        <a14:foregroundMark x1="67765" y1="13400" x2="69706" y2="19100"/>
                        <a14:foregroundMark x1="70941" y1="12600" x2="69647" y2="21400"/>
                        <a14:foregroundMark x1="66647" y1="31400" x2="66176" y2="37700"/>
                        <a14:foregroundMark x1="92000" y1="70800" x2="92765" y2="73600"/>
                        <a14:foregroundMark x1="85647" y1="93200" x2="74647" y2="93200"/>
                        <a14:foregroundMark x1="63765" y1="88600" x2="63765" y2="88600"/>
                        <a14:foregroundMark x1="54647" y1="44700" x2="55765" y2="61400"/>
                        <a14:foregroundMark x1="66412" y1="55800" x2="60824" y2="58200"/>
                        <a14:foregroundMark x1="42588" y1="55900" x2="49765" y2="60600"/>
                        <a14:foregroundMark x1="53294" y1="90300" x2="52824" y2="90600"/>
                        <a14:foregroundMark x1="62235" y1="88900" x2="64647" y2="90300"/>
                        <a14:foregroundMark x1="42941" y1="52900" x2="42941" y2="52900"/>
                        <a14:foregroundMark x1="45176" y1="53300" x2="45176" y2="53300"/>
                        <a14:foregroundMark x1="42118" y1="54300" x2="42118" y2="54300"/>
                        <a14:foregroundMark x1="81529" y1="11300" x2="81529" y2="11300"/>
                        <a14:foregroundMark x1="82824" y1="11300" x2="81706" y2="12100"/>
                        <a14:foregroundMark x1="58412" y1="57200" x2="55353" y2="70500"/>
                        <a14:foregroundMark x1="83353" y1="89300" x2="84706" y2="88900"/>
                        <a14:foregroundMark x1="67176" y1="8100" x2="66824" y2="8700"/>
                        <a14:foregroundMark x1="69059" y1="9100" x2="69118" y2="10600"/>
                        <a14:foregroundMark x1="69706" y1="8100" x2="70000" y2="10600"/>
                        <a14:foregroundMark x1="49176" y1="26700" x2="50059" y2="28200"/>
                        <a14:foregroundMark x1="44294" y1="52000" x2="44471" y2="53300"/>
                        <a14:foregroundMark x1="53588" y1="87000" x2="52471" y2="89300"/>
                        <a14:foregroundMark x1="86824" y1="90600" x2="86824" y2="89500"/>
                        <a14:foregroundMark x1="54529" y1="80400" x2="52588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2775" y="739452"/>
            <a:ext cx="7486882" cy="44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44"/>
          <p:cNvSpPr txBox="1">
            <a:spLocks noGrp="1"/>
          </p:cNvSpPr>
          <p:nvPr>
            <p:ph type="title"/>
          </p:nvPr>
        </p:nvSpPr>
        <p:spPr>
          <a:xfrm>
            <a:off x="713225" y="53965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1. Tác giả Y Phương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97531FC-57C0-4D68-925D-F41303415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093" y="1182029"/>
            <a:ext cx="5508701" cy="3598127"/>
          </a:xfrm>
        </p:spPr>
        <p:txBody>
          <a:bodyPr/>
          <a:lstStyle/>
          <a:p>
            <a:pPr algn="l">
              <a:lnSpc>
                <a:spcPct val="20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Sước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20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20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Y Phương và những chuyện ít biết">
            <a:extLst>
              <a:ext uri="{FF2B5EF4-FFF2-40B4-BE49-F238E27FC236}">
                <a16:creationId xmlns:a16="http://schemas.microsoft.com/office/drawing/2014/main" id="{83D9547E-0723-460D-A90B-4E30FA39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7" b="92796" l="6202" r="91473">
                        <a14:foregroundMark x1="26202" y1="17527" x2="20620" y2="27204"/>
                        <a14:foregroundMark x1="12868" y1="17204" x2="12558" y2="29462"/>
                        <a14:foregroundMark x1="11318" y1="33441" x2="12868" y2="37849"/>
                        <a14:foregroundMark x1="58915" y1="12258" x2="56434" y2="13763"/>
                        <a14:foregroundMark x1="55814" y1="17957" x2="57674" y2="21398"/>
                        <a14:foregroundMark x1="91473" y1="61613" x2="91473" y2="62151"/>
                        <a14:foregroundMark x1="52093" y1="87312" x2="49457" y2="89462"/>
                        <a14:foregroundMark x1="6202" y1="69355" x2="6202" y2="69355"/>
                        <a14:foregroundMark x1="37054" y1="72581" x2="40775" y2="79462"/>
                        <a14:foregroundMark x1="14419" y1="86882" x2="15504" y2="92903"/>
                        <a14:foregroundMark x1="62946" y1="23871" x2="61860" y2="28925"/>
                        <a14:foregroundMark x1="41860" y1="9247" x2="30698" y2="11828"/>
                        <a14:foregroundMark x1="25271" y1="12258" x2="24651" y2="13011"/>
                        <a14:foregroundMark x1="56124" y1="13011" x2="47907" y2="11398"/>
                        <a14:foregroundMark x1="10078" y1="46989" x2="12558" y2="50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57" y="587031"/>
            <a:ext cx="3352954" cy="483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Google Shape;4340;p48"/>
          <p:cNvSpPr txBox="1">
            <a:spLocks noGrp="1"/>
          </p:cNvSpPr>
          <p:nvPr>
            <p:ph type="title"/>
          </p:nvPr>
        </p:nvSpPr>
        <p:spPr>
          <a:xfrm>
            <a:off x="713225" y="539650"/>
            <a:ext cx="7710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2. Văn bản Nói với con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1" name="Google Shape;4341;p48"/>
          <p:cNvSpPr txBox="1">
            <a:spLocks noGrp="1"/>
          </p:cNvSpPr>
          <p:nvPr>
            <p:ph type="title" idx="2"/>
          </p:nvPr>
        </p:nvSpPr>
        <p:spPr>
          <a:xfrm>
            <a:off x="2160758" y="1744154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thơ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2" name="Google Shape;4342;p48"/>
          <p:cNvSpPr txBox="1">
            <a:spLocks noGrp="1"/>
          </p:cNvSpPr>
          <p:nvPr>
            <p:ph type="subTitle" idx="1"/>
          </p:nvPr>
        </p:nvSpPr>
        <p:spPr>
          <a:xfrm>
            <a:off x="2160758" y="2240654"/>
            <a:ext cx="2386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Tự do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3" name="Google Shape;4343;p48"/>
          <p:cNvSpPr txBox="1">
            <a:spLocks noGrp="1"/>
          </p:cNvSpPr>
          <p:nvPr>
            <p:ph type="title" idx="3"/>
          </p:nvPr>
        </p:nvSpPr>
        <p:spPr>
          <a:xfrm>
            <a:off x="5170916" y="1744154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4" name="Google Shape;4344;p48"/>
          <p:cNvSpPr txBox="1">
            <a:spLocks noGrp="1"/>
          </p:cNvSpPr>
          <p:nvPr>
            <p:ph type="subTitle" idx="4"/>
          </p:nvPr>
        </p:nvSpPr>
        <p:spPr>
          <a:xfrm>
            <a:off x="5170916" y="2240654"/>
            <a:ext cx="2386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Biểu cảm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5" name="Google Shape;4345;p48"/>
          <p:cNvSpPr txBox="1">
            <a:spLocks noGrp="1"/>
          </p:cNvSpPr>
          <p:nvPr>
            <p:ph type="title" idx="5"/>
          </p:nvPr>
        </p:nvSpPr>
        <p:spPr>
          <a:xfrm>
            <a:off x="2160758" y="3551777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Xuất xứ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6" name="Google Shape;4346;p48"/>
          <p:cNvSpPr txBox="1">
            <a:spLocks noGrp="1"/>
          </p:cNvSpPr>
          <p:nvPr>
            <p:ph type="subTitle" idx="6"/>
          </p:nvPr>
        </p:nvSpPr>
        <p:spPr>
          <a:xfrm>
            <a:off x="2160758" y="4055977"/>
            <a:ext cx="2386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áng tác 1980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7" name="Google Shape;4347;p48"/>
          <p:cNvSpPr txBox="1">
            <a:spLocks noGrp="1"/>
          </p:cNvSpPr>
          <p:nvPr>
            <p:ph type="title" idx="7"/>
          </p:nvPr>
        </p:nvSpPr>
        <p:spPr>
          <a:xfrm>
            <a:off x="5170916" y="3551777"/>
            <a:ext cx="2386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Bố cục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8" name="Google Shape;4348;p48"/>
          <p:cNvSpPr txBox="1">
            <a:spLocks noGrp="1"/>
          </p:cNvSpPr>
          <p:nvPr>
            <p:ph type="subTitle" idx="8"/>
          </p:nvPr>
        </p:nvSpPr>
        <p:spPr>
          <a:xfrm>
            <a:off x="5170916" y="4055977"/>
            <a:ext cx="2386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2 phần.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9" name="Google Shape;4349;p48"/>
          <p:cNvSpPr/>
          <p:nvPr/>
        </p:nvSpPr>
        <p:spPr>
          <a:xfrm rot="2700000">
            <a:off x="3270743" y="1235551"/>
            <a:ext cx="166530" cy="524788"/>
          </a:xfrm>
          <a:custGeom>
            <a:avLst/>
            <a:gdLst/>
            <a:ahLst/>
            <a:cxnLst/>
            <a:rect l="l" t="t" r="r" b="b"/>
            <a:pathLst>
              <a:path w="3727" h="11744" extrusionOk="0">
                <a:moveTo>
                  <a:pt x="3273" y="1"/>
                </a:moveTo>
                <a:cubicBezTo>
                  <a:pt x="2520" y="1"/>
                  <a:pt x="1832" y="264"/>
                  <a:pt x="1239" y="802"/>
                </a:cubicBezTo>
                <a:cubicBezTo>
                  <a:pt x="762" y="1254"/>
                  <a:pt x="453" y="1790"/>
                  <a:pt x="286" y="2147"/>
                </a:cubicBezTo>
                <a:cubicBezTo>
                  <a:pt x="238" y="2230"/>
                  <a:pt x="286" y="2337"/>
                  <a:pt x="381" y="2385"/>
                </a:cubicBezTo>
                <a:cubicBezTo>
                  <a:pt x="404" y="2398"/>
                  <a:pt x="428" y="2404"/>
                  <a:pt x="452" y="2404"/>
                </a:cubicBezTo>
                <a:cubicBezTo>
                  <a:pt x="518" y="2404"/>
                  <a:pt x="585" y="2360"/>
                  <a:pt x="619" y="2290"/>
                </a:cubicBezTo>
                <a:cubicBezTo>
                  <a:pt x="1148" y="1163"/>
                  <a:pt x="2035" y="349"/>
                  <a:pt x="3314" y="349"/>
                </a:cubicBezTo>
                <a:cubicBezTo>
                  <a:pt x="3333" y="349"/>
                  <a:pt x="3351" y="349"/>
                  <a:pt x="3370" y="349"/>
                </a:cubicBezTo>
                <a:cubicBezTo>
                  <a:pt x="3084" y="694"/>
                  <a:pt x="2858" y="1040"/>
                  <a:pt x="2727" y="1421"/>
                </a:cubicBezTo>
                <a:cubicBezTo>
                  <a:pt x="2489" y="2135"/>
                  <a:pt x="2739" y="2564"/>
                  <a:pt x="2846" y="2814"/>
                </a:cubicBezTo>
                <a:cubicBezTo>
                  <a:pt x="3179" y="3611"/>
                  <a:pt x="2644" y="4540"/>
                  <a:pt x="1786" y="4588"/>
                </a:cubicBezTo>
                <a:cubicBezTo>
                  <a:pt x="1761" y="4588"/>
                  <a:pt x="1725" y="4589"/>
                  <a:pt x="1681" y="4589"/>
                </a:cubicBezTo>
                <a:cubicBezTo>
                  <a:pt x="1560" y="4589"/>
                  <a:pt x="1374" y="4577"/>
                  <a:pt x="1155" y="4481"/>
                </a:cubicBezTo>
                <a:cubicBezTo>
                  <a:pt x="584" y="4231"/>
                  <a:pt x="274" y="3576"/>
                  <a:pt x="393" y="2897"/>
                </a:cubicBezTo>
                <a:cubicBezTo>
                  <a:pt x="405" y="2814"/>
                  <a:pt x="346" y="2718"/>
                  <a:pt x="238" y="2695"/>
                </a:cubicBezTo>
                <a:cubicBezTo>
                  <a:pt x="231" y="2694"/>
                  <a:pt x="224" y="2693"/>
                  <a:pt x="217" y="2693"/>
                </a:cubicBezTo>
                <a:cubicBezTo>
                  <a:pt x="139" y="2693"/>
                  <a:pt x="58" y="2750"/>
                  <a:pt x="36" y="2837"/>
                </a:cubicBezTo>
                <a:cubicBezTo>
                  <a:pt x="24" y="2957"/>
                  <a:pt x="0" y="3064"/>
                  <a:pt x="0" y="3183"/>
                </a:cubicBezTo>
                <a:cubicBezTo>
                  <a:pt x="0" y="3826"/>
                  <a:pt x="298" y="4361"/>
                  <a:pt x="750" y="4659"/>
                </a:cubicBezTo>
                <a:cubicBezTo>
                  <a:pt x="393" y="6921"/>
                  <a:pt x="441" y="9553"/>
                  <a:pt x="1465" y="11612"/>
                </a:cubicBezTo>
                <a:cubicBezTo>
                  <a:pt x="1501" y="11684"/>
                  <a:pt x="1584" y="11743"/>
                  <a:pt x="1667" y="11743"/>
                </a:cubicBezTo>
                <a:cubicBezTo>
                  <a:pt x="1762" y="11743"/>
                  <a:pt x="1834" y="11696"/>
                  <a:pt x="1882" y="11612"/>
                </a:cubicBezTo>
                <a:cubicBezTo>
                  <a:pt x="2143" y="11077"/>
                  <a:pt x="2358" y="10457"/>
                  <a:pt x="2501" y="9803"/>
                </a:cubicBezTo>
                <a:cubicBezTo>
                  <a:pt x="2524" y="9719"/>
                  <a:pt x="2477" y="9612"/>
                  <a:pt x="2370" y="9600"/>
                </a:cubicBezTo>
                <a:cubicBezTo>
                  <a:pt x="2360" y="9599"/>
                  <a:pt x="2349" y="9598"/>
                  <a:pt x="2338" y="9598"/>
                </a:cubicBezTo>
                <a:cubicBezTo>
                  <a:pt x="2262" y="9598"/>
                  <a:pt x="2178" y="9637"/>
                  <a:pt x="2167" y="9731"/>
                </a:cubicBezTo>
                <a:cubicBezTo>
                  <a:pt x="2048" y="10267"/>
                  <a:pt x="1870" y="10779"/>
                  <a:pt x="1667" y="11231"/>
                </a:cubicBezTo>
                <a:cubicBezTo>
                  <a:pt x="1060" y="9862"/>
                  <a:pt x="869" y="8302"/>
                  <a:pt x="893" y="6814"/>
                </a:cubicBezTo>
                <a:lnTo>
                  <a:pt x="1155" y="6814"/>
                </a:lnTo>
                <a:cubicBezTo>
                  <a:pt x="1250" y="6814"/>
                  <a:pt x="1334" y="6743"/>
                  <a:pt x="1334" y="6636"/>
                </a:cubicBezTo>
                <a:cubicBezTo>
                  <a:pt x="1334" y="6552"/>
                  <a:pt x="1250" y="6457"/>
                  <a:pt x="1155" y="6457"/>
                </a:cubicBezTo>
                <a:lnTo>
                  <a:pt x="917" y="6457"/>
                </a:lnTo>
                <a:cubicBezTo>
                  <a:pt x="917" y="6397"/>
                  <a:pt x="929" y="6112"/>
                  <a:pt x="953" y="5838"/>
                </a:cubicBezTo>
                <a:lnTo>
                  <a:pt x="1584" y="5838"/>
                </a:lnTo>
                <a:cubicBezTo>
                  <a:pt x="1691" y="5838"/>
                  <a:pt x="1762" y="5755"/>
                  <a:pt x="1762" y="5659"/>
                </a:cubicBezTo>
                <a:cubicBezTo>
                  <a:pt x="1762" y="5552"/>
                  <a:pt x="1691" y="5481"/>
                  <a:pt x="1584" y="5481"/>
                </a:cubicBezTo>
                <a:lnTo>
                  <a:pt x="989" y="5481"/>
                </a:lnTo>
                <a:cubicBezTo>
                  <a:pt x="1012" y="5243"/>
                  <a:pt x="1048" y="5016"/>
                  <a:pt x="1072" y="4814"/>
                </a:cubicBezTo>
                <a:cubicBezTo>
                  <a:pt x="1250" y="4879"/>
                  <a:pt x="1456" y="4912"/>
                  <a:pt x="1661" y="4912"/>
                </a:cubicBezTo>
                <a:cubicBezTo>
                  <a:pt x="1867" y="4912"/>
                  <a:pt x="2072" y="4879"/>
                  <a:pt x="2251" y="4814"/>
                </a:cubicBezTo>
                <a:cubicBezTo>
                  <a:pt x="2286" y="5016"/>
                  <a:pt x="2310" y="5243"/>
                  <a:pt x="2346" y="5481"/>
                </a:cubicBezTo>
                <a:lnTo>
                  <a:pt x="2286" y="5481"/>
                </a:lnTo>
                <a:cubicBezTo>
                  <a:pt x="2191" y="5481"/>
                  <a:pt x="2108" y="5552"/>
                  <a:pt x="2108" y="5659"/>
                </a:cubicBezTo>
                <a:cubicBezTo>
                  <a:pt x="2108" y="5755"/>
                  <a:pt x="2179" y="5838"/>
                  <a:pt x="2286" y="5838"/>
                </a:cubicBezTo>
                <a:lnTo>
                  <a:pt x="2370" y="5838"/>
                </a:lnTo>
                <a:cubicBezTo>
                  <a:pt x="2382" y="6052"/>
                  <a:pt x="2405" y="6231"/>
                  <a:pt x="2417" y="6457"/>
                </a:cubicBezTo>
                <a:lnTo>
                  <a:pt x="1870" y="6457"/>
                </a:lnTo>
                <a:cubicBezTo>
                  <a:pt x="1774" y="6457"/>
                  <a:pt x="1691" y="6528"/>
                  <a:pt x="1691" y="6636"/>
                </a:cubicBezTo>
                <a:cubicBezTo>
                  <a:pt x="1691" y="6743"/>
                  <a:pt x="1762" y="6814"/>
                  <a:pt x="1870" y="6814"/>
                </a:cubicBezTo>
                <a:lnTo>
                  <a:pt x="2441" y="6814"/>
                </a:lnTo>
                <a:cubicBezTo>
                  <a:pt x="2465" y="7540"/>
                  <a:pt x="2429" y="8314"/>
                  <a:pt x="2310" y="9064"/>
                </a:cubicBezTo>
                <a:cubicBezTo>
                  <a:pt x="2298" y="9160"/>
                  <a:pt x="2358" y="9243"/>
                  <a:pt x="2465" y="9255"/>
                </a:cubicBezTo>
                <a:cubicBezTo>
                  <a:pt x="2476" y="9258"/>
                  <a:pt x="2487" y="9260"/>
                  <a:pt x="2498" y="9260"/>
                </a:cubicBezTo>
                <a:cubicBezTo>
                  <a:pt x="2572" y="9260"/>
                  <a:pt x="2645" y="9195"/>
                  <a:pt x="2655" y="9112"/>
                </a:cubicBezTo>
                <a:cubicBezTo>
                  <a:pt x="2882" y="7671"/>
                  <a:pt x="2834" y="6088"/>
                  <a:pt x="2596" y="4647"/>
                </a:cubicBezTo>
                <a:cubicBezTo>
                  <a:pt x="3191" y="4231"/>
                  <a:pt x="3477" y="3409"/>
                  <a:pt x="3179" y="2659"/>
                </a:cubicBezTo>
                <a:cubicBezTo>
                  <a:pt x="3072" y="2397"/>
                  <a:pt x="2691" y="1849"/>
                  <a:pt x="3417" y="849"/>
                </a:cubicBezTo>
                <a:cubicBezTo>
                  <a:pt x="3667" y="492"/>
                  <a:pt x="3727" y="492"/>
                  <a:pt x="3727" y="325"/>
                </a:cubicBezTo>
                <a:cubicBezTo>
                  <a:pt x="3727" y="147"/>
                  <a:pt x="3596" y="16"/>
                  <a:pt x="3417" y="4"/>
                </a:cubicBezTo>
                <a:cubicBezTo>
                  <a:pt x="3369" y="2"/>
                  <a:pt x="3321" y="1"/>
                  <a:pt x="32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50" name="Google Shape;4350;p48"/>
          <p:cNvGrpSpPr/>
          <p:nvPr/>
        </p:nvGrpSpPr>
        <p:grpSpPr>
          <a:xfrm>
            <a:off x="3187989" y="2936347"/>
            <a:ext cx="332038" cy="493745"/>
            <a:chOff x="6273204" y="1509008"/>
            <a:chExt cx="236343" cy="351445"/>
          </a:xfrm>
        </p:grpSpPr>
        <p:sp>
          <p:nvSpPr>
            <p:cNvPr id="4351" name="Google Shape;4351;p48"/>
            <p:cNvSpPr/>
            <p:nvPr/>
          </p:nvSpPr>
          <p:spPr>
            <a:xfrm>
              <a:off x="6273204" y="1509008"/>
              <a:ext cx="236343" cy="351445"/>
            </a:xfrm>
            <a:custGeom>
              <a:avLst/>
              <a:gdLst/>
              <a:ahLst/>
              <a:cxnLst/>
              <a:rect l="l" t="t" r="r" b="b"/>
              <a:pathLst>
                <a:path w="7431" h="11050" extrusionOk="0">
                  <a:moveTo>
                    <a:pt x="5751" y="2417"/>
                  </a:moveTo>
                  <a:cubicBezTo>
                    <a:pt x="5787" y="2417"/>
                    <a:pt x="5835" y="2453"/>
                    <a:pt x="5847" y="2500"/>
                  </a:cubicBezTo>
                  <a:lnTo>
                    <a:pt x="5990" y="3000"/>
                  </a:lnTo>
                  <a:lnTo>
                    <a:pt x="1429" y="3000"/>
                  </a:lnTo>
                  <a:lnTo>
                    <a:pt x="1560" y="2500"/>
                  </a:lnTo>
                  <a:cubicBezTo>
                    <a:pt x="1584" y="2453"/>
                    <a:pt x="1620" y="2417"/>
                    <a:pt x="1668" y="2417"/>
                  </a:cubicBezTo>
                  <a:close/>
                  <a:moveTo>
                    <a:pt x="7085" y="3310"/>
                  </a:moveTo>
                  <a:lnTo>
                    <a:pt x="7085" y="3882"/>
                  </a:lnTo>
                  <a:lnTo>
                    <a:pt x="334" y="3882"/>
                  </a:lnTo>
                  <a:lnTo>
                    <a:pt x="334" y="3310"/>
                  </a:lnTo>
                  <a:close/>
                  <a:moveTo>
                    <a:pt x="5228" y="4191"/>
                  </a:moveTo>
                  <a:lnTo>
                    <a:pt x="5085" y="6001"/>
                  </a:lnTo>
                  <a:cubicBezTo>
                    <a:pt x="5085" y="6096"/>
                    <a:pt x="5144" y="6168"/>
                    <a:pt x="5239" y="6179"/>
                  </a:cubicBezTo>
                  <a:lnTo>
                    <a:pt x="5251" y="6179"/>
                  </a:lnTo>
                  <a:cubicBezTo>
                    <a:pt x="5347" y="6179"/>
                    <a:pt x="5406" y="6120"/>
                    <a:pt x="5418" y="6037"/>
                  </a:cubicBezTo>
                  <a:lnTo>
                    <a:pt x="5549" y="4203"/>
                  </a:lnTo>
                  <a:lnTo>
                    <a:pt x="6335" y="4203"/>
                  </a:lnTo>
                  <a:lnTo>
                    <a:pt x="5585" y="10382"/>
                  </a:lnTo>
                  <a:cubicBezTo>
                    <a:pt x="5549" y="10573"/>
                    <a:pt x="5394" y="10739"/>
                    <a:pt x="5192" y="10739"/>
                  </a:cubicBezTo>
                  <a:lnTo>
                    <a:pt x="5073" y="10739"/>
                  </a:lnTo>
                  <a:lnTo>
                    <a:pt x="5192" y="8954"/>
                  </a:lnTo>
                  <a:cubicBezTo>
                    <a:pt x="5192" y="8858"/>
                    <a:pt x="5132" y="8787"/>
                    <a:pt x="5049" y="8775"/>
                  </a:cubicBezTo>
                  <a:cubicBezTo>
                    <a:pt x="4954" y="8775"/>
                    <a:pt x="4882" y="8834"/>
                    <a:pt x="4870" y="8930"/>
                  </a:cubicBezTo>
                  <a:lnTo>
                    <a:pt x="4739" y="10739"/>
                  </a:lnTo>
                  <a:lnTo>
                    <a:pt x="4263" y="10739"/>
                  </a:lnTo>
                  <a:lnTo>
                    <a:pt x="4287" y="9358"/>
                  </a:lnTo>
                  <a:cubicBezTo>
                    <a:pt x="4287" y="9263"/>
                    <a:pt x="4216" y="9192"/>
                    <a:pt x="4120" y="9192"/>
                  </a:cubicBezTo>
                  <a:cubicBezTo>
                    <a:pt x="4037" y="9192"/>
                    <a:pt x="3965" y="9263"/>
                    <a:pt x="3965" y="9358"/>
                  </a:cubicBezTo>
                  <a:lnTo>
                    <a:pt x="3930" y="10739"/>
                  </a:lnTo>
                  <a:lnTo>
                    <a:pt x="3454" y="10739"/>
                  </a:lnTo>
                  <a:lnTo>
                    <a:pt x="3430" y="9358"/>
                  </a:lnTo>
                  <a:cubicBezTo>
                    <a:pt x="3430" y="9263"/>
                    <a:pt x="3346" y="9192"/>
                    <a:pt x="3263" y="9192"/>
                  </a:cubicBezTo>
                  <a:cubicBezTo>
                    <a:pt x="3168" y="9192"/>
                    <a:pt x="3096" y="9263"/>
                    <a:pt x="3096" y="9358"/>
                  </a:cubicBezTo>
                  <a:lnTo>
                    <a:pt x="3132" y="10739"/>
                  </a:lnTo>
                  <a:lnTo>
                    <a:pt x="2656" y="10739"/>
                  </a:lnTo>
                  <a:lnTo>
                    <a:pt x="2513" y="8930"/>
                  </a:lnTo>
                  <a:cubicBezTo>
                    <a:pt x="2513" y="8834"/>
                    <a:pt x="2430" y="8775"/>
                    <a:pt x="2334" y="8775"/>
                  </a:cubicBezTo>
                  <a:cubicBezTo>
                    <a:pt x="2251" y="8775"/>
                    <a:pt x="2180" y="8870"/>
                    <a:pt x="2191" y="8954"/>
                  </a:cubicBezTo>
                  <a:lnTo>
                    <a:pt x="2311" y="10739"/>
                  </a:lnTo>
                  <a:lnTo>
                    <a:pt x="2191" y="10739"/>
                  </a:lnTo>
                  <a:cubicBezTo>
                    <a:pt x="2001" y="10739"/>
                    <a:pt x="1822" y="10597"/>
                    <a:pt x="1799" y="10382"/>
                  </a:cubicBezTo>
                  <a:lnTo>
                    <a:pt x="1084" y="4203"/>
                  </a:lnTo>
                  <a:lnTo>
                    <a:pt x="1882" y="4203"/>
                  </a:lnTo>
                  <a:lnTo>
                    <a:pt x="2013" y="6048"/>
                  </a:lnTo>
                  <a:cubicBezTo>
                    <a:pt x="2013" y="6144"/>
                    <a:pt x="2084" y="6203"/>
                    <a:pt x="2180" y="6203"/>
                  </a:cubicBezTo>
                  <a:lnTo>
                    <a:pt x="2191" y="6203"/>
                  </a:lnTo>
                  <a:cubicBezTo>
                    <a:pt x="2275" y="6203"/>
                    <a:pt x="2358" y="6108"/>
                    <a:pt x="2334" y="6025"/>
                  </a:cubicBezTo>
                  <a:lnTo>
                    <a:pt x="2203" y="4191"/>
                  </a:lnTo>
                  <a:lnTo>
                    <a:pt x="2989" y="4191"/>
                  </a:lnTo>
                  <a:lnTo>
                    <a:pt x="3025" y="5560"/>
                  </a:lnTo>
                  <a:cubicBezTo>
                    <a:pt x="3025" y="5656"/>
                    <a:pt x="3096" y="5727"/>
                    <a:pt x="3192" y="5727"/>
                  </a:cubicBezTo>
                  <a:cubicBezTo>
                    <a:pt x="3275" y="5727"/>
                    <a:pt x="3346" y="5656"/>
                    <a:pt x="3346" y="5560"/>
                  </a:cubicBezTo>
                  <a:lnTo>
                    <a:pt x="3323" y="4203"/>
                  </a:lnTo>
                  <a:lnTo>
                    <a:pt x="4108" y="4203"/>
                  </a:lnTo>
                  <a:lnTo>
                    <a:pt x="4073" y="5548"/>
                  </a:lnTo>
                  <a:cubicBezTo>
                    <a:pt x="4073" y="5632"/>
                    <a:pt x="4156" y="5703"/>
                    <a:pt x="4239" y="5703"/>
                  </a:cubicBezTo>
                  <a:cubicBezTo>
                    <a:pt x="4335" y="5703"/>
                    <a:pt x="4406" y="5632"/>
                    <a:pt x="4406" y="5548"/>
                  </a:cubicBezTo>
                  <a:lnTo>
                    <a:pt x="4430" y="4191"/>
                  </a:lnTo>
                  <a:close/>
                  <a:moveTo>
                    <a:pt x="4108" y="0"/>
                  </a:moveTo>
                  <a:cubicBezTo>
                    <a:pt x="4037" y="0"/>
                    <a:pt x="3977" y="36"/>
                    <a:pt x="3942" y="119"/>
                  </a:cubicBezTo>
                  <a:lnTo>
                    <a:pt x="3442" y="2084"/>
                  </a:lnTo>
                  <a:lnTo>
                    <a:pt x="1656" y="2084"/>
                  </a:lnTo>
                  <a:cubicBezTo>
                    <a:pt x="1465" y="2084"/>
                    <a:pt x="1287" y="2215"/>
                    <a:pt x="1239" y="2405"/>
                  </a:cubicBezTo>
                  <a:lnTo>
                    <a:pt x="1084" y="3000"/>
                  </a:lnTo>
                  <a:lnTo>
                    <a:pt x="310" y="3000"/>
                  </a:lnTo>
                  <a:cubicBezTo>
                    <a:pt x="132" y="3000"/>
                    <a:pt x="1" y="3155"/>
                    <a:pt x="1" y="3310"/>
                  </a:cubicBezTo>
                  <a:lnTo>
                    <a:pt x="1" y="3893"/>
                  </a:lnTo>
                  <a:cubicBezTo>
                    <a:pt x="1" y="4072"/>
                    <a:pt x="155" y="4203"/>
                    <a:pt x="310" y="4203"/>
                  </a:cubicBezTo>
                  <a:lnTo>
                    <a:pt x="775" y="4203"/>
                  </a:lnTo>
                  <a:lnTo>
                    <a:pt x="1501" y="10418"/>
                  </a:lnTo>
                  <a:cubicBezTo>
                    <a:pt x="1549" y="10763"/>
                    <a:pt x="1846" y="11049"/>
                    <a:pt x="2215" y="11049"/>
                  </a:cubicBezTo>
                  <a:lnTo>
                    <a:pt x="5216" y="11049"/>
                  </a:lnTo>
                  <a:cubicBezTo>
                    <a:pt x="5585" y="11049"/>
                    <a:pt x="5882" y="10787"/>
                    <a:pt x="5918" y="10418"/>
                  </a:cubicBezTo>
                  <a:lnTo>
                    <a:pt x="6656" y="4203"/>
                  </a:lnTo>
                  <a:lnTo>
                    <a:pt x="7109" y="4203"/>
                  </a:lnTo>
                  <a:cubicBezTo>
                    <a:pt x="7299" y="4203"/>
                    <a:pt x="7430" y="4060"/>
                    <a:pt x="7430" y="3893"/>
                  </a:cubicBezTo>
                  <a:lnTo>
                    <a:pt x="7430" y="3310"/>
                  </a:lnTo>
                  <a:cubicBezTo>
                    <a:pt x="7418" y="3131"/>
                    <a:pt x="7264" y="3000"/>
                    <a:pt x="7085" y="3000"/>
                  </a:cubicBezTo>
                  <a:lnTo>
                    <a:pt x="6311" y="3000"/>
                  </a:lnTo>
                  <a:lnTo>
                    <a:pt x="6168" y="2405"/>
                  </a:lnTo>
                  <a:cubicBezTo>
                    <a:pt x="6121" y="2215"/>
                    <a:pt x="5942" y="2084"/>
                    <a:pt x="5751" y="2084"/>
                  </a:cubicBezTo>
                  <a:lnTo>
                    <a:pt x="3799" y="2084"/>
                  </a:lnTo>
                  <a:lnTo>
                    <a:pt x="4263" y="322"/>
                  </a:lnTo>
                  <a:lnTo>
                    <a:pt x="6001" y="322"/>
                  </a:lnTo>
                  <a:cubicBezTo>
                    <a:pt x="6085" y="322"/>
                    <a:pt x="6168" y="250"/>
                    <a:pt x="6168" y="155"/>
                  </a:cubicBezTo>
                  <a:cubicBezTo>
                    <a:pt x="6168" y="72"/>
                    <a:pt x="6085" y="0"/>
                    <a:pt x="6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2" name="Google Shape;4352;p48"/>
            <p:cNvSpPr/>
            <p:nvPr/>
          </p:nvSpPr>
          <p:spPr>
            <a:xfrm>
              <a:off x="6330390" y="1703241"/>
              <a:ext cx="120064" cy="85237"/>
            </a:xfrm>
            <a:custGeom>
              <a:avLst/>
              <a:gdLst/>
              <a:ahLst/>
              <a:cxnLst/>
              <a:rect l="l" t="t" r="r" b="b"/>
              <a:pathLst>
                <a:path w="3775" h="2680" extrusionOk="0">
                  <a:moveTo>
                    <a:pt x="1894" y="334"/>
                  </a:moveTo>
                  <a:cubicBezTo>
                    <a:pt x="2310" y="334"/>
                    <a:pt x="2715" y="453"/>
                    <a:pt x="3013" y="644"/>
                  </a:cubicBezTo>
                  <a:cubicBezTo>
                    <a:pt x="3299" y="834"/>
                    <a:pt x="3441" y="1096"/>
                    <a:pt x="3441" y="1346"/>
                  </a:cubicBezTo>
                  <a:cubicBezTo>
                    <a:pt x="3441" y="1608"/>
                    <a:pt x="3299" y="1846"/>
                    <a:pt x="3013" y="2049"/>
                  </a:cubicBezTo>
                  <a:cubicBezTo>
                    <a:pt x="2715" y="2251"/>
                    <a:pt x="2310" y="2358"/>
                    <a:pt x="1894" y="2358"/>
                  </a:cubicBezTo>
                  <a:cubicBezTo>
                    <a:pt x="1477" y="2358"/>
                    <a:pt x="1072" y="2239"/>
                    <a:pt x="774" y="2049"/>
                  </a:cubicBezTo>
                  <a:cubicBezTo>
                    <a:pt x="501" y="1846"/>
                    <a:pt x="346" y="1596"/>
                    <a:pt x="346" y="1346"/>
                  </a:cubicBezTo>
                  <a:cubicBezTo>
                    <a:pt x="346" y="1073"/>
                    <a:pt x="501" y="834"/>
                    <a:pt x="774" y="644"/>
                  </a:cubicBezTo>
                  <a:cubicBezTo>
                    <a:pt x="1072" y="442"/>
                    <a:pt x="1477" y="334"/>
                    <a:pt x="1894" y="334"/>
                  </a:cubicBezTo>
                  <a:close/>
                  <a:moveTo>
                    <a:pt x="1882" y="1"/>
                  </a:moveTo>
                  <a:cubicBezTo>
                    <a:pt x="1394" y="1"/>
                    <a:pt x="929" y="144"/>
                    <a:pt x="572" y="382"/>
                  </a:cubicBezTo>
                  <a:cubicBezTo>
                    <a:pt x="203" y="632"/>
                    <a:pt x="1" y="977"/>
                    <a:pt x="1" y="1346"/>
                  </a:cubicBezTo>
                  <a:cubicBezTo>
                    <a:pt x="1" y="1715"/>
                    <a:pt x="215" y="2061"/>
                    <a:pt x="572" y="2311"/>
                  </a:cubicBezTo>
                  <a:cubicBezTo>
                    <a:pt x="929" y="2549"/>
                    <a:pt x="1394" y="2680"/>
                    <a:pt x="1882" y="2680"/>
                  </a:cubicBezTo>
                  <a:cubicBezTo>
                    <a:pt x="2370" y="2680"/>
                    <a:pt x="2834" y="2549"/>
                    <a:pt x="3191" y="2311"/>
                  </a:cubicBezTo>
                  <a:cubicBezTo>
                    <a:pt x="3561" y="2061"/>
                    <a:pt x="3751" y="1715"/>
                    <a:pt x="3751" y="1346"/>
                  </a:cubicBezTo>
                  <a:cubicBezTo>
                    <a:pt x="3775" y="977"/>
                    <a:pt x="3561" y="632"/>
                    <a:pt x="3191" y="382"/>
                  </a:cubicBezTo>
                  <a:cubicBezTo>
                    <a:pt x="2834" y="144"/>
                    <a:pt x="2370" y="1"/>
                    <a:pt x="1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53" name="Google Shape;4353;p48"/>
          <p:cNvGrpSpPr/>
          <p:nvPr/>
        </p:nvGrpSpPr>
        <p:grpSpPr>
          <a:xfrm>
            <a:off x="6120756" y="2937151"/>
            <a:ext cx="486820" cy="492137"/>
            <a:chOff x="6214142" y="1978927"/>
            <a:chExt cx="346515" cy="350300"/>
          </a:xfrm>
        </p:grpSpPr>
        <p:sp>
          <p:nvSpPr>
            <p:cNvPr id="4354" name="Google Shape;4354;p48"/>
            <p:cNvSpPr/>
            <p:nvPr/>
          </p:nvSpPr>
          <p:spPr>
            <a:xfrm>
              <a:off x="6289870" y="1978927"/>
              <a:ext cx="196937" cy="262073"/>
            </a:xfrm>
            <a:custGeom>
              <a:avLst/>
              <a:gdLst/>
              <a:ahLst/>
              <a:cxnLst/>
              <a:rect l="l" t="t" r="r" b="b"/>
              <a:pathLst>
                <a:path w="6192" h="8240" extrusionOk="0">
                  <a:moveTo>
                    <a:pt x="5251" y="1453"/>
                  </a:moveTo>
                  <a:lnTo>
                    <a:pt x="5811" y="2275"/>
                  </a:lnTo>
                  <a:cubicBezTo>
                    <a:pt x="5787" y="2346"/>
                    <a:pt x="5775" y="2430"/>
                    <a:pt x="5763" y="2489"/>
                  </a:cubicBezTo>
                  <a:lnTo>
                    <a:pt x="5763" y="2513"/>
                  </a:lnTo>
                  <a:cubicBezTo>
                    <a:pt x="5739" y="2572"/>
                    <a:pt x="5727" y="2644"/>
                    <a:pt x="5716" y="2703"/>
                  </a:cubicBezTo>
                  <a:lnTo>
                    <a:pt x="5311" y="2108"/>
                  </a:lnTo>
                  <a:cubicBezTo>
                    <a:pt x="5287" y="2072"/>
                    <a:pt x="5251" y="2049"/>
                    <a:pt x="5204" y="2037"/>
                  </a:cubicBezTo>
                  <a:cubicBezTo>
                    <a:pt x="5168" y="2037"/>
                    <a:pt x="5120" y="2037"/>
                    <a:pt x="5085" y="2072"/>
                  </a:cubicBezTo>
                  <a:cubicBezTo>
                    <a:pt x="4727" y="2346"/>
                    <a:pt x="4096" y="2680"/>
                    <a:pt x="3084" y="2680"/>
                  </a:cubicBezTo>
                  <a:cubicBezTo>
                    <a:pt x="2084" y="2680"/>
                    <a:pt x="1441" y="2334"/>
                    <a:pt x="1072" y="2072"/>
                  </a:cubicBezTo>
                  <a:cubicBezTo>
                    <a:pt x="1036" y="2037"/>
                    <a:pt x="1013" y="2037"/>
                    <a:pt x="965" y="2037"/>
                  </a:cubicBezTo>
                  <a:lnTo>
                    <a:pt x="929" y="2037"/>
                  </a:lnTo>
                  <a:cubicBezTo>
                    <a:pt x="894" y="2037"/>
                    <a:pt x="846" y="2072"/>
                    <a:pt x="834" y="2108"/>
                  </a:cubicBezTo>
                  <a:lnTo>
                    <a:pt x="429" y="2703"/>
                  </a:lnTo>
                  <a:cubicBezTo>
                    <a:pt x="417" y="2644"/>
                    <a:pt x="393" y="2572"/>
                    <a:pt x="382" y="2513"/>
                  </a:cubicBezTo>
                  <a:lnTo>
                    <a:pt x="382" y="2489"/>
                  </a:lnTo>
                  <a:cubicBezTo>
                    <a:pt x="370" y="2430"/>
                    <a:pt x="358" y="2346"/>
                    <a:pt x="334" y="2287"/>
                  </a:cubicBezTo>
                  <a:lnTo>
                    <a:pt x="560" y="1953"/>
                  </a:lnTo>
                  <a:lnTo>
                    <a:pt x="905" y="1453"/>
                  </a:lnTo>
                  <a:cubicBezTo>
                    <a:pt x="1025" y="1620"/>
                    <a:pt x="1227" y="1810"/>
                    <a:pt x="1525" y="1989"/>
                  </a:cubicBezTo>
                  <a:cubicBezTo>
                    <a:pt x="1667" y="2072"/>
                    <a:pt x="1810" y="2144"/>
                    <a:pt x="1965" y="2191"/>
                  </a:cubicBezTo>
                  <a:cubicBezTo>
                    <a:pt x="2287" y="2311"/>
                    <a:pt x="2679" y="2370"/>
                    <a:pt x="3084" y="2370"/>
                  </a:cubicBezTo>
                  <a:cubicBezTo>
                    <a:pt x="4239" y="2370"/>
                    <a:pt x="4870" y="1894"/>
                    <a:pt x="5168" y="1560"/>
                  </a:cubicBezTo>
                  <a:cubicBezTo>
                    <a:pt x="5192" y="1513"/>
                    <a:pt x="5227" y="1489"/>
                    <a:pt x="5251" y="1453"/>
                  </a:cubicBezTo>
                  <a:close/>
                  <a:moveTo>
                    <a:pt x="5061" y="2430"/>
                  </a:moveTo>
                  <a:lnTo>
                    <a:pt x="5549" y="3156"/>
                  </a:lnTo>
                  <a:cubicBezTo>
                    <a:pt x="5382" y="4239"/>
                    <a:pt x="5251" y="5180"/>
                    <a:pt x="5204" y="5954"/>
                  </a:cubicBezTo>
                  <a:cubicBezTo>
                    <a:pt x="5168" y="6775"/>
                    <a:pt x="5251" y="7192"/>
                    <a:pt x="5287" y="7371"/>
                  </a:cubicBezTo>
                  <a:lnTo>
                    <a:pt x="5287" y="7383"/>
                  </a:lnTo>
                  <a:lnTo>
                    <a:pt x="5287" y="7394"/>
                  </a:lnTo>
                  <a:lnTo>
                    <a:pt x="5287" y="7406"/>
                  </a:lnTo>
                  <a:cubicBezTo>
                    <a:pt x="5287" y="7454"/>
                    <a:pt x="5132" y="7609"/>
                    <a:pt x="4704" y="7728"/>
                  </a:cubicBezTo>
                  <a:cubicBezTo>
                    <a:pt x="4370" y="7811"/>
                    <a:pt x="3953" y="7871"/>
                    <a:pt x="3501" y="7906"/>
                  </a:cubicBezTo>
                  <a:cubicBezTo>
                    <a:pt x="3346" y="7918"/>
                    <a:pt x="3180" y="7918"/>
                    <a:pt x="3037" y="7918"/>
                  </a:cubicBezTo>
                  <a:lnTo>
                    <a:pt x="2799" y="7918"/>
                  </a:lnTo>
                  <a:cubicBezTo>
                    <a:pt x="2263" y="7906"/>
                    <a:pt x="1751" y="7847"/>
                    <a:pt x="1370" y="7740"/>
                  </a:cubicBezTo>
                  <a:cubicBezTo>
                    <a:pt x="917" y="7621"/>
                    <a:pt x="786" y="7466"/>
                    <a:pt x="786" y="7430"/>
                  </a:cubicBezTo>
                  <a:lnTo>
                    <a:pt x="786" y="7406"/>
                  </a:lnTo>
                  <a:lnTo>
                    <a:pt x="786" y="7394"/>
                  </a:lnTo>
                  <a:lnTo>
                    <a:pt x="786" y="7383"/>
                  </a:lnTo>
                  <a:cubicBezTo>
                    <a:pt x="822" y="7204"/>
                    <a:pt x="905" y="6787"/>
                    <a:pt x="858" y="5966"/>
                  </a:cubicBezTo>
                  <a:cubicBezTo>
                    <a:pt x="834" y="5192"/>
                    <a:pt x="703" y="4251"/>
                    <a:pt x="465" y="3156"/>
                  </a:cubicBezTo>
                  <a:lnTo>
                    <a:pt x="953" y="2430"/>
                  </a:lnTo>
                  <a:cubicBezTo>
                    <a:pt x="1370" y="2703"/>
                    <a:pt x="2037" y="3001"/>
                    <a:pt x="3001" y="3001"/>
                  </a:cubicBezTo>
                  <a:cubicBezTo>
                    <a:pt x="3977" y="3001"/>
                    <a:pt x="4644" y="2703"/>
                    <a:pt x="5061" y="2430"/>
                  </a:cubicBezTo>
                  <a:close/>
                  <a:moveTo>
                    <a:pt x="905" y="1"/>
                  </a:moveTo>
                  <a:cubicBezTo>
                    <a:pt x="822" y="1"/>
                    <a:pt x="739" y="72"/>
                    <a:pt x="739" y="167"/>
                  </a:cubicBezTo>
                  <a:lnTo>
                    <a:pt x="739" y="1156"/>
                  </a:lnTo>
                  <a:cubicBezTo>
                    <a:pt x="715" y="1179"/>
                    <a:pt x="703" y="1203"/>
                    <a:pt x="679" y="1215"/>
                  </a:cubicBezTo>
                  <a:lnTo>
                    <a:pt x="24" y="2168"/>
                  </a:lnTo>
                  <a:cubicBezTo>
                    <a:pt x="12" y="2203"/>
                    <a:pt x="1" y="2227"/>
                    <a:pt x="1" y="2263"/>
                  </a:cubicBezTo>
                  <a:lnTo>
                    <a:pt x="1" y="2287"/>
                  </a:lnTo>
                  <a:cubicBezTo>
                    <a:pt x="72" y="2572"/>
                    <a:pt x="132" y="2858"/>
                    <a:pt x="191" y="3132"/>
                  </a:cubicBezTo>
                  <a:cubicBezTo>
                    <a:pt x="572" y="5001"/>
                    <a:pt x="703" y="6394"/>
                    <a:pt x="524" y="7275"/>
                  </a:cubicBezTo>
                  <a:lnTo>
                    <a:pt x="524" y="7287"/>
                  </a:lnTo>
                  <a:lnTo>
                    <a:pt x="524" y="7311"/>
                  </a:lnTo>
                  <a:lnTo>
                    <a:pt x="524" y="7323"/>
                  </a:lnTo>
                  <a:lnTo>
                    <a:pt x="524" y="7335"/>
                  </a:lnTo>
                  <a:lnTo>
                    <a:pt x="524" y="7371"/>
                  </a:lnTo>
                  <a:lnTo>
                    <a:pt x="524" y="7383"/>
                  </a:lnTo>
                  <a:lnTo>
                    <a:pt x="524" y="7406"/>
                  </a:lnTo>
                  <a:cubicBezTo>
                    <a:pt x="524" y="7978"/>
                    <a:pt x="1858" y="8240"/>
                    <a:pt x="3096" y="8240"/>
                  </a:cubicBezTo>
                  <a:cubicBezTo>
                    <a:pt x="4323" y="8240"/>
                    <a:pt x="5668" y="7990"/>
                    <a:pt x="5668" y="7406"/>
                  </a:cubicBezTo>
                  <a:lnTo>
                    <a:pt x="5668" y="7383"/>
                  </a:lnTo>
                  <a:lnTo>
                    <a:pt x="5668" y="7371"/>
                  </a:lnTo>
                  <a:lnTo>
                    <a:pt x="5668" y="7335"/>
                  </a:lnTo>
                  <a:lnTo>
                    <a:pt x="5668" y="7323"/>
                  </a:lnTo>
                  <a:lnTo>
                    <a:pt x="5668" y="7311"/>
                  </a:lnTo>
                  <a:lnTo>
                    <a:pt x="5668" y="7287"/>
                  </a:lnTo>
                  <a:lnTo>
                    <a:pt x="5668" y="7275"/>
                  </a:lnTo>
                  <a:cubicBezTo>
                    <a:pt x="5489" y="6382"/>
                    <a:pt x="5608" y="5001"/>
                    <a:pt x="5989" y="3132"/>
                  </a:cubicBezTo>
                  <a:cubicBezTo>
                    <a:pt x="6061" y="2870"/>
                    <a:pt x="6108" y="2572"/>
                    <a:pt x="6192" y="2287"/>
                  </a:cubicBezTo>
                  <a:lnTo>
                    <a:pt x="6192" y="2263"/>
                  </a:lnTo>
                  <a:cubicBezTo>
                    <a:pt x="6144" y="2251"/>
                    <a:pt x="6132" y="2227"/>
                    <a:pt x="6132" y="2215"/>
                  </a:cubicBezTo>
                  <a:cubicBezTo>
                    <a:pt x="6132" y="2203"/>
                    <a:pt x="6120" y="2191"/>
                    <a:pt x="6120" y="2168"/>
                  </a:cubicBezTo>
                  <a:lnTo>
                    <a:pt x="5466" y="1215"/>
                  </a:lnTo>
                  <a:cubicBezTo>
                    <a:pt x="5442" y="1191"/>
                    <a:pt x="5418" y="1179"/>
                    <a:pt x="5394" y="1156"/>
                  </a:cubicBezTo>
                  <a:lnTo>
                    <a:pt x="5394" y="167"/>
                  </a:lnTo>
                  <a:cubicBezTo>
                    <a:pt x="5394" y="72"/>
                    <a:pt x="5323" y="1"/>
                    <a:pt x="5239" y="1"/>
                  </a:cubicBezTo>
                  <a:cubicBezTo>
                    <a:pt x="5144" y="1"/>
                    <a:pt x="5073" y="72"/>
                    <a:pt x="5073" y="167"/>
                  </a:cubicBezTo>
                  <a:lnTo>
                    <a:pt x="5073" y="1156"/>
                  </a:lnTo>
                  <a:lnTo>
                    <a:pt x="5085" y="1144"/>
                  </a:lnTo>
                  <a:lnTo>
                    <a:pt x="5049" y="1191"/>
                  </a:lnTo>
                  <a:lnTo>
                    <a:pt x="5025" y="1203"/>
                  </a:lnTo>
                  <a:cubicBezTo>
                    <a:pt x="5001" y="1251"/>
                    <a:pt x="4965" y="1298"/>
                    <a:pt x="4930" y="1334"/>
                  </a:cubicBezTo>
                  <a:cubicBezTo>
                    <a:pt x="4668" y="1620"/>
                    <a:pt x="4120" y="2037"/>
                    <a:pt x="3084" y="2037"/>
                  </a:cubicBezTo>
                  <a:cubicBezTo>
                    <a:pt x="1917" y="2037"/>
                    <a:pt x="1370" y="1513"/>
                    <a:pt x="1155" y="1251"/>
                  </a:cubicBezTo>
                  <a:lnTo>
                    <a:pt x="1120" y="1203"/>
                  </a:lnTo>
                  <a:lnTo>
                    <a:pt x="1072" y="1156"/>
                  </a:lnTo>
                  <a:lnTo>
                    <a:pt x="1072" y="167"/>
                  </a:lnTo>
                  <a:cubicBezTo>
                    <a:pt x="1072" y="72"/>
                    <a:pt x="1001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5" name="Google Shape;4355;p48"/>
            <p:cNvSpPr/>
            <p:nvPr/>
          </p:nvSpPr>
          <p:spPr>
            <a:xfrm>
              <a:off x="6214142" y="2182256"/>
              <a:ext cx="346515" cy="146971"/>
            </a:xfrm>
            <a:custGeom>
              <a:avLst/>
              <a:gdLst/>
              <a:ahLst/>
              <a:cxnLst/>
              <a:rect l="l" t="t" r="r" b="b"/>
              <a:pathLst>
                <a:path w="10895" h="4621" extrusionOk="0">
                  <a:moveTo>
                    <a:pt x="9966" y="478"/>
                  </a:moveTo>
                  <a:lnTo>
                    <a:pt x="10525" y="525"/>
                  </a:lnTo>
                  <a:cubicBezTo>
                    <a:pt x="10525" y="561"/>
                    <a:pt x="10502" y="585"/>
                    <a:pt x="10490" y="620"/>
                  </a:cubicBezTo>
                  <a:cubicBezTo>
                    <a:pt x="10323" y="835"/>
                    <a:pt x="10192" y="1216"/>
                    <a:pt x="10192" y="1466"/>
                  </a:cubicBezTo>
                  <a:lnTo>
                    <a:pt x="10192" y="1513"/>
                  </a:lnTo>
                  <a:cubicBezTo>
                    <a:pt x="10192" y="1775"/>
                    <a:pt x="10013" y="2025"/>
                    <a:pt x="9716" y="2192"/>
                  </a:cubicBezTo>
                  <a:cubicBezTo>
                    <a:pt x="9454" y="2347"/>
                    <a:pt x="9287" y="2585"/>
                    <a:pt x="9275" y="2835"/>
                  </a:cubicBezTo>
                  <a:cubicBezTo>
                    <a:pt x="9251" y="3085"/>
                    <a:pt x="8978" y="3276"/>
                    <a:pt x="8632" y="3276"/>
                  </a:cubicBezTo>
                  <a:lnTo>
                    <a:pt x="8620" y="3276"/>
                  </a:lnTo>
                  <a:cubicBezTo>
                    <a:pt x="8263" y="3311"/>
                    <a:pt x="7942" y="3478"/>
                    <a:pt x="7787" y="3716"/>
                  </a:cubicBezTo>
                  <a:cubicBezTo>
                    <a:pt x="7659" y="3898"/>
                    <a:pt x="7413" y="4011"/>
                    <a:pt x="7150" y="4011"/>
                  </a:cubicBezTo>
                  <a:cubicBezTo>
                    <a:pt x="7069" y="4011"/>
                    <a:pt x="6987" y="4000"/>
                    <a:pt x="6906" y="3978"/>
                  </a:cubicBezTo>
                  <a:cubicBezTo>
                    <a:pt x="6804" y="3957"/>
                    <a:pt x="6701" y="3946"/>
                    <a:pt x="6599" y="3946"/>
                  </a:cubicBezTo>
                  <a:cubicBezTo>
                    <a:pt x="6358" y="3946"/>
                    <a:pt x="6126" y="4007"/>
                    <a:pt x="5942" y="4133"/>
                  </a:cubicBezTo>
                  <a:cubicBezTo>
                    <a:pt x="5799" y="4216"/>
                    <a:pt x="5620" y="4264"/>
                    <a:pt x="5441" y="4264"/>
                  </a:cubicBezTo>
                  <a:cubicBezTo>
                    <a:pt x="5263" y="4264"/>
                    <a:pt x="5084" y="4216"/>
                    <a:pt x="4953" y="4133"/>
                  </a:cubicBezTo>
                  <a:cubicBezTo>
                    <a:pt x="4770" y="4008"/>
                    <a:pt x="4528" y="3941"/>
                    <a:pt x="4289" y="3941"/>
                  </a:cubicBezTo>
                  <a:cubicBezTo>
                    <a:pt x="4187" y="3941"/>
                    <a:pt x="4085" y="3953"/>
                    <a:pt x="3989" y="3978"/>
                  </a:cubicBezTo>
                  <a:cubicBezTo>
                    <a:pt x="3908" y="4000"/>
                    <a:pt x="3825" y="4011"/>
                    <a:pt x="3744" y="4011"/>
                  </a:cubicBezTo>
                  <a:cubicBezTo>
                    <a:pt x="3477" y="4011"/>
                    <a:pt x="3226" y="3898"/>
                    <a:pt x="3108" y="3716"/>
                  </a:cubicBezTo>
                  <a:cubicBezTo>
                    <a:pt x="2941" y="3454"/>
                    <a:pt x="2632" y="3299"/>
                    <a:pt x="2274" y="3276"/>
                  </a:cubicBezTo>
                  <a:lnTo>
                    <a:pt x="2263" y="3276"/>
                  </a:lnTo>
                  <a:cubicBezTo>
                    <a:pt x="1917" y="3276"/>
                    <a:pt x="1631" y="3085"/>
                    <a:pt x="1620" y="2835"/>
                  </a:cubicBezTo>
                  <a:cubicBezTo>
                    <a:pt x="1608" y="2561"/>
                    <a:pt x="1441" y="2347"/>
                    <a:pt x="1179" y="2192"/>
                  </a:cubicBezTo>
                  <a:cubicBezTo>
                    <a:pt x="881" y="2014"/>
                    <a:pt x="703" y="1775"/>
                    <a:pt x="703" y="1513"/>
                  </a:cubicBezTo>
                  <a:lnTo>
                    <a:pt x="703" y="1466"/>
                  </a:lnTo>
                  <a:cubicBezTo>
                    <a:pt x="703" y="1216"/>
                    <a:pt x="560" y="835"/>
                    <a:pt x="405" y="620"/>
                  </a:cubicBezTo>
                  <a:cubicBezTo>
                    <a:pt x="381" y="585"/>
                    <a:pt x="358" y="561"/>
                    <a:pt x="346" y="525"/>
                  </a:cubicBezTo>
                  <a:lnTo>
                    <a:pt x="893" y="478"/>
                  </a:lnTo>
                  <a:cubicBezTo>
                    <a:pt x="1012" y="1347"/>
                    <a:pt x="1501" y="2144"/>
                    <a:pt x="2310" y="2740"/>
                  </a:cubicBezTo>
                  <a:cubicBezTo>
                    <a:pt x="3155" y="3371"/>
                    <a:pt x="4275" y="3728"/>
                    <a:pt x="5430" y="3728"/>
                  </a:cubicBezTo>
                  <a:cubicBezTo>
                    <a:pt x="6596" y="3728"/>
                    <a:pt x="7704" y="3383"/>
                    <a:pt x="8561" y="2740"/>
                  </a:cubicBezTo>
                  <a:cubicBezTo>
                    <a:pt x="9359" y="2144"/>
                    <a:pt x="9871" y="1347"/>
                    <a:pt x="9966" y="478"/>
                  </a:cubicBezTo>
                  <a:close/>
                  <a:moveTo>
                    <a:pt x="2378" y="0"/>
                  </a:moveTo>
                  <a:cubicBezTo>
                    <a:pt x="2372" y="0"/>
                    <a:pt x="2365" y="0"/>
                    <a:pt x="2358" y="1"/>
                  </a:cubicBezTo>
                  <a:cubicBezTo>
                    <a:pt x="2286" y="1"/>
                    <a:pt x="2215" y="25"/>
                    <a:pt x="2143" y="25"/>
                  </a:cubicBezTo>
                  <a:lnTo>
                    <a:pt x="143" y="216"/>
                  </a:lnTo>
                  <a:cubicBezTo>
                    <a:pt x="60" y="228"/>
                    <a:pt x="0" y="287"/>
                    <a:pt x="0" y="382"/>
                  </a:cubicBezTo>
                  <a:cubicBezTo>
                    <a:pt x="0" y="525"/>
                    <a:pt x="36" y="680"/>
                    <a:pt x="143" y="811"/>
                  </a:cubicBezTo>
                  <a:cubicBezTo>
                    <a:pt x="262" y="978"/>
                    <a:pt x="369" y="1287"/>
                    <a:pt x="369" y="1466"/>
                  </a:cubicBezTo>
                  <a:lnTo>
                    <a:pt x="369" y="1513"/>
                  </a:lnTo>
                  <a:cubicBezTo>
                    <a:pt x="369" y="1894"/>
                    <a:pt x="608" y="2252"/>
                    <a:pt x="1012" y="2478"/>
                  </a:cubicBezTo>
                  <a:cubicBezTo>
                    <a:pt x="1167" y="2561"/>
                    <a:pt x="1274" y="2716"/>
                    <a:pt x="1286" y="2859"/>
                  </a:cubicBezTo>
                  <a:cubicBezTo>
                    <a:pt x="1322" y="3276"/>
                    <a:pt x="1739" y="3621"/>
                    <a:pt x="2263" y="3621"/>
                  </a:cubicBezTo>
                  <a:cubicBezTo>
                    <a:pt x="2513" y="3633"/>
                    <a:pt x="2739" y="3752"/>
                    <a:pt x="2834" y="3918"/>
                  </a:cubicBezTo>
                  <a:cubicBezTo>
                    <a:pt x="3021" y="4198"/>
                    <a:pt x="3383" y="4361"/>
                    <a:pt x="3760" y="4361"/>
                  </a:cubicBezTo>
                  <a:cubicBezTo>
                    <a:pt x="3864" y="4361"/>
                    <a:pt x="3969" y="4349"/>
                    <a:pt x="4072" y="4323"/>
                  </a:cubicBezTo>
                  <a:cubicBezTo>
                    <a:pt x="4145" y="4306"/>
                    <a:pt x="4220" y="4298"/>
                    <a:pt x="4295" y="4298"/>
                  </a:cubicBezTo>
                  <a:cubicBezTo>
                    <a:pt x="4475" y="4298"/>
                    <a:pt x="4652" y="4346"/>
                    <a:pt x="4787" y="4430"/>
                  </a:cubicBezTo>
                  <a:cubicBezTo>
                    <a:pt x="4977" y="4550"/>
                    <a:pt x="5203" y="4621"/>
                    <a:pt x="5441" y="4621"/>
                  </a:cubicBezTo>
                  <a:cubicBezTo>
                    <a:pt x="5680" y="4621"/>
                    <a:pt x="5918" y="4561"/>
                    <a:pt x="6096" y="4430"/>
                  </a:cubicBezTo>
                  <a:cubicBezTo>
                    <a:pt x="6231" y="4346"/>
                    <a:pt x="6408" y="4298"/>
                    <a:pt x="6588" y="4298"/>
                  </a:cubicBezTo>
                  <a:cubicBezTo>
                    <a:pt x="6663" y="4298"/>
                    <a:pt x="6738" y="4306"/>
                    <a:pt x="6811" y="4323"/>
                  </a:cubicBezTo>
                  <a:cubicBezTo>
                    <a:pt x="6911" y="4348"/>
                    <a:pt x="7013" y="4360"/>
                    <a:pt x="7113" y="4360"/>
                  </a:cubicBezTo>
                  <a:cubicBezTo>
                    <a:pt x="7494" y="4360"/>
                    <a:pt x="7861" y="4191"/>
                    <a:pt x="8049" y="3918"/>
                  </a:cubicBezTo>
                  <a:cubicBezTo>
                    <a:pt x="8156" y="3752"/>
                    <a:pt x="8370" y="3633"/>
                    <a:pt x="8632" y="3621"/>
                  </a:cubicBezTo>
                  <a:cubicBezTo>
                    <a:pt x="9132" y="3621"/>
                    <a:pt x="9561" y="3299"/>
                    <a:pt x="9597" y="2859"/>
                  </a:cubicBezTo>
                  <a:cubicBezTo>
                    <a:pt x="9609" y="2716"/>
                    <a:pt x="9704" y="2585"/>
                    <a:pt x="9883" y="2478"/>
                  </a:cubicBezTo>
                  <a:cubicBezTo>
                    <a:pt x="10287" y="2252"/>
                    <a:pt x="10525" y="1883"/>
                    <a:pt x="10525" y="1513"/>
                  </a:cubicBezTo>
                  <a:lnTo>
                    <a:pt x="10525" y="1466"/>
                  </a:lnTo>
                  <a:cubicBezTo>
                    <a:pt x="10525" y="1287"/>
                    <a:pt x="10621" y="966"/>
                    <a:pt x="10740" y="811"/>
                  </a:cubicBezTo>
                  <a:cubicBezTo>
                    <a:pt x="10835" y="680"/>
                    <a:pt x="10895" y="525"/>
                    <a:pt x="10895" y="382"/>
                  </a:cubicBezTo>
                  <a:cubicBezTo>
                    <a:pt x="10895" y="287"/>
                    <a:pt x="10835" y="216"/>
                    <a:pt x="10740" y="216"/>
                  </a:cubicBezTo>
                  <a:lnTo>
                    <a:pt x="8751" y="25"/>
                  </a:lnTo>
                  <a:cubicBezTo>
                    <a:pt x="8668" y="25"/>
                    <a:pt x="8585" y="1"/>
                    <a:pt x="8513" y="1"/>
                  </a:cubicBezTo>
                  <a:cubicBezTo>
                    <a:pt x="8506" y="0"/>
                    <a:pt x="8499" y="0"/>
                    <a:pt x="8493" y="0"/>
                  </a:cubicBezTo>
                  <a:cubicBezTo>
                    <a:pt x="8408" y="0"/>
                    <a:pt x="8346" y="68"/>
                    <a:pt x="8335" y="156"/>
                  </a:cubicBezTo>
                  <a:cubicBezTo>
                    <a:pt x="8323" y="239"/>
                    <a:pt x="8394" y="323"/>
                    <a:pt x="8478" y="335"/>
                  </a:cubicBezTo>
                  <a:cubicBezTo>
                    <a:pt x="8561" y="335"/>
                    <a:pt x="8644" y="347"/>
                    <a:pt x="8716" y="347"/>
                  </a:cubicBezTo>
                  <a:lnTo>
                    <a:pt x="9656" y="442"/>
                  </a:lnTo>
                  <a:cubicBezTo>
                    <a:pt x="9418" y="2109"/>
                    <a:pt x="7620" y="3383"/>
                    <a:pt x="5441" y="3383"/>
                  </a:cubicBezTo>
                  <a:cubicBezTo>
                    <a:pt x="3275" y="3383"/>
                    <a:pt x="1453" y="2109"/>
                    <a:pt x="1227" y="442"/>
                  </a:cubicBezTo>
                  <a:lnTo>
                    <a:pt x="2167" y="347"/>
                  </a:lnTo>
                  <a:cubicBezTo>
                    <a:pt x="2239" y="347"/>
                    <a:pt x="2322" y="335"/>
                    <a:pt x="2393" y="335"/>
                  </a:cubicBezTo>
                  <a:cubicBezTo>
                    <a:pt x="2477" y="311"/>
                    <a:pt x="2560" y="239"/>
                    <a:pt x="2536" y="156"/>
                  </a:cubicBezTo>
                  <a:cubicBezTo>
                    <a:pt x="2525" y="68"/>
                    <a:pt x="2463" y="0"/>
                    <a:pt x="2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56" name="Google Shape;4356;p48"/>
          <p:cNvGrpSpPr/>
          <p:nvPr/>
        </p:nvGrpSpPr>
        <p:grpSpPr>
          <a:xfrm>
            <a:off x="6120771" y="1184904"/>
            <a:ext cx="486790" cy="470234"/>
            <a:chOff x="2633037" y="1499873"/>
            <a:chExt cx="379002" cy="366112"/>
          </a:xfrm>
        </p:grpSpPr>
        <p:sp>
          <p:nvSpPr>
            <p:cNvPr id="4357" name="Google Shape;4357;p48"/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8" name="Google Shape;4358;p48"/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9" name="Google Shape;4359;p48"/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0" name="Google Shape;4360;p48"/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1" name="Google Shape;4361;p48"/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2" name="Google Shape;4362;p48"/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9" name="Google Shape;4489;p51"/>
          <p:cNvSpPr txBox="1">
            <a:spLocks noGrp="1"/>
          </p:cNvSpPr>
          <p:nvPr>
            <p:ph type="title"/>
          </p:nvPr>
        </p:nvSpPr>
        <p:spPr>
          <a:xfrm>
            <a:off x="223024" y="708427"/>
            <a:ext cx="7426713" cy="33208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br>
              <a:rPr lang="en" sz="4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800" dirty="0">
                <a:latin typeface="Cambria" panose="02040503050406030204" pitchFamily="18" charset="0"/>
                <a:ea typeface="Cambria" panose="02040503050406030204" pitchFamily="18" charset="0"/>
              </a:rPr>
              <a:t>ĐỌC – TÌM HIỂU CHI TIẾT VĂN BẢN</a:t>
            </a:r>
            <a:endParaRPr sz="48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52C750-02CF-4CF5-9A83-7BE7EA00E694}"/>
              </a:ext>
            </a:extLst>
          </p:cNvPr>
          <p:cNvGrpSpPr/>
          <p:nvPr/>
        </p:nvGrpSpPr>
        <p:grpSpPr>
          <a:xfrm>
            <a:off x="-296902" y="1040316"/>
            <a:ext cx="4820972" cy="4333643"/>
            <a:chOff x="-296902" y="1040316"/>
            <a:chExt cx="4820972" cy="43336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4069F3-DED1-479C-AC84-F9AFB92254A9}"/>
                </a:ext>
              </a:extLst>
            </p:cNvPr>
            <p:cNvSpPr/>
            <p:nvPr/>
          </p:nvSpPr>
          <p:spPr>
            <a:xfrm>
              <a:off x="1119231" y="1040316"/>
              <a:ext cx="3404839" cy="188873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cha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chạm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098" name="Picture 2" descr="Father And Son PNG Transparent, Cute Father And Son Illustration Character  Material, Father And Son Illustration, Boy, Teenager PNG Image For Free  Download">
              <a:extLst>
                <a:ext uri="{FF2B5EF4-FFF2-40B4-BE49-F238E27FC236}">
                  <a16:creationId xmlns:a16="http://schemas.microsoft.com/office/drawing/2014/main" id="{47E0D0CF-B8AA-4400-86B8-CDFB53D8F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719" b="92031" l="10000" r="90000">
                          <a14:foregroundMark x1="47188" y1="10000" x2="47188" y2="10000"/>
                          <a14:foregroundMark x1="43750" y1="6719" x2="43750" y2="6719"/>
                          <a14:foregroundMark x1="47656" y1="92031" x2="47656" y2="9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6902" y="2074127"/>
              <a:ext cx="3299832" cy="329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456565-595A-4230-A44A-ACB3E290A8B6}"/>
              </a:ext>
            </a:extLst>
          </p:cNvPr>
          <p:cNvSpPr/>
          <p:nvPr/>
        </p:nvSpPr>
        <p:spPr>
          <a:xfrm>
            <a:off x="4419063" y="2929054"/>
            <a:ext cx="4344867" cy="21038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2/3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504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456565-595A-4230-A44A-ACB3E290A8B6}"/>
              </a:ext>
            </a:extLst>
          </p:cNvPr>
          <p:cNvSpPr/>
          <p:nvPr/>
        </p:nvSpPr>
        <p:spPr>
          <a:xfrm>
            <a:off x="2918294" y="1427357"/>
            <a:ext cx="5505831" cy="13976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31038A-E1BE-4934-AF1A-475991A2429A}"/>
              </a:ext>
            </a:extLst>
          </p:cNvPr>
          <p:cNvSpPr/>
          <p:nvPr/>
        </p:nvSpPr>
        <p:spPr>
          <a:xfrm>
            <a:off x="2918294" y="3066621"/>
            <a:ext cx="5505831" cy="13976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5296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50" y="205768"/>
            <a:ext cx="7710900" cy="3933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456565-595A-4230-A44A-ACB3E290A8B6}"/>
              </a:ext>
            </a:extLst>
          </p:cNvPr>
          <p:cNvSpPr/>
          <p:nvPr/>
        </p:nvSpPr>
        <p:spPr>
          <a:xfrm>
            <a:off x="81322" y="2357975"/>
            <a:ext cx="5576063" cy="5395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9E134-D7B1-4AF0-B810-F0ED971F3CC2}"/>
              </a:ext>
            </a:extLst>
          </p:cNvPr>
          <p:cNvGrpSpPr/>
          <p:nvPr/>
        </p:nvGrpSpPr>
        <p:grpSpPr>
          <a:xfrm>
            <a:off x="1208441" y="532348"/>
            <a:ext cx="8292503" cy="4112555"/>
            <a:chOff x="1208441" y="532348"/>
            <a:chExt cx="8292503" cy="41125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4069F3-DED1-479C-AC84-F9AFB92254A9}"/>
                </a:ext>
              </a:extLst>
            </p:cNvPr>
            <p:cNvSpPr/>
            <p:nvPr/>
          </p:nvSpPr>
          <p:spPr>
            <a:xfrm>
              <a:off x="1208441" y="729521"/>
              <a:ext cx="4932164" cy="14724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ơi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cài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nan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Vách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ken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1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1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122" name="Picture 2" descr="Đất BẮC on Behance">
              <a:extLst>
                <a:ext uri="{FF2B5EF4-FFF2-40B4-BE49-F238E27FC236}">
                  <a16:creationId xmlns:a16="http://schemas.microsoft.com/office/drawing/2014/main" id="{11CDFBBC-2AF6-4293-AFCA-AC676E4764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10" b="89806" l="10000" r="92214">
                          <a14:foregroundMark x1="51429" y1="8981" x2="51429" y2="8981"/>
                          <a14:foregroundMark x1="87071" y1="8131" x2="87071" y2="8131"/>
                          <a14:foregroundMark x1="90571" y1="82646" x2="92214" y2="83738"/>
                          <a14:foregroundMark x1="90357" y1="70267" x2="90357" y2="70267"/>
                          <a14:foregroundMark x1="66929" y1="56311" x2="67929" y2="60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1"/>
            <a:stretch/>
          </p:blipFill>
          <p:spPr bwMode="auto">
            <a:xfrm>
              <a:off x="5154736" y="532348"/>
              <a:ext cx="4346208" cy="411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792E2A-BD31-4A54-A741-2B6A6F7706A6}"/>
              </a:ext>
            </a:extLst>
          </p:cNvPr>
          <p:cNvSpPr/>
          <p:nvPr/>
        </p:nvSpPr>
        <p:spPr>
          <a:xfrm>
            <a:off x="81322" y="3083269"/>
            <a:ext cx="5576063" cy="5395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47D997-D4E2-4A0C-9460-24A9246A4D1A}"/>
              </a:ext>
            </a:extLst>
          </p:cNvPr>
          <p:cNvSpPr/>
          <p:nvPr/>
        </p:nvSpPr>
        <p:spPr>
          <a:xfrm>
            <a:off x="81322" y="3808563"/>
            <a:ext cx="5576063" cy="5395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ken</a:t>
            </a:r>
          </a:p>
        </p:txBody>
      </p:sp>
    </p:spTree>
    <p:extLst>
      <p:ext uri="{BB962C8B-B14F-4D97-AF65-F5344CB8AC3E}">
        <p14:creationId xmlns:p14="http://schemas.microsoft.com/office/powerpoint/2010/main" val="41628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18796-D54A-4C04-88AA-3A93316B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50" y="205768"/>
            <a:ext cx="7710900" cy="3933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4069F3-DED1-479C-AC84-F9AFB92254A9}"/>
              </a:ext>
            </a:extLst>
          </p:cNvPr>
          <p:cNvSpPr/>
          <p:nvPr/>
        </p:nvSpPr>
        <p:spPr>
          <a:xfrm>
            <a:off x="3081845" y="1099325"/>
            <a:ext cx="5794525" cy="348010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léo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122" name="Picture 2" descr="Đất BẮC on Behance">
            <a:extLst>
              <a:ext uri="{FF2B5EF4-FFF2-40B4-BE49-F238E27FC236}">
                <a16:creationId xmlns:a16="http://schemas.microsoft.com/office/drawing/2014/main" id="{11CDFBBC-2AF6-4293-AFCA-AC676E476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0" b="89806" l="10000" r="92214">
                        <a14:foregroundMark x1="51429" y1="8981" x2="51429" y2="8981"/>
                        <a14:foregroundMark x1="87071" y1="8131" x2="87071" y2="8131"/>
                        <a14:foregroundMark x1="90571" y1="82646" x2="92214" y2="83738"/>
                        <a14:foregroundMark x1="90357" y1="70267" x2="90357" y2="70267"/>
                        <a14:foregroundMark x1="66929" y1="56311" x2="67929" y2="60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01"/>
          <a:stretch/>
        </p:blipFill>
        <p:spPr bwMode="auto">
          <a:xfrm>
            <a:off x="-220152" y="1465733"/>
            <a:ext cx="4346208" cy="41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2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Happy Brazilian Father's Day! by Slidesgo">
  <a:themeElements>
    <a:clrScheme name="Simple Light">
      <a:dk1>
        <a:srgbClr val="5B6F6F"/>
      </a:dk1>
      <a:lt1>
        <a:srgbClr val="A86847"/>
      </a:lt1>
      <a:dk2>
        <a:srgbClr val="68442C"/>
      </a:dk2>
      <a:lt2>
        <a:srgbClr val="CD978B"/>
      </a:lt2>
      <a:accent1>
        <a:srgbClr val="AABBB1"/>
      </a:accent1>
      <a:accent2>
        <a:srgbClr val="DEB9AF"/>
      </a:accent2>
      <a:accent3>
        <a:srgbClr val="F2E8D9"/>
      </a:accent3>
      <a:accent4>
        <a:srgbClr val="FFFFFF"/>
      </a:accent4>
      <a:accent5>
        <a:srgbClr val="FFFFFF"/>
      </a:accent5>
      <a:accent6>
        <a:srgbClr val="FFFFFF"/>
      </a:accent6>
      <a:hlink>
        <a:srgbClr val="6844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1097</Words>
  <Application>Microsoft Office PowerPoint</Application>
  <PresentationFormat>On-screen Show (16:9)</PresentationFormat>
  <Paragraphs>109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Alfa Slab One</vt:lpstr>
      <vt:lpstr>Barlow</vt:lpstr>
      <vt:lpstr>Arial</vt:lpstr>
      <vt:lpstr>Bebas Neue</vt:lpstr>
      <vt:lpstr>Amatic SC</vt:lpstr>
      <vt:lpstr>Cambria</vt:lpstr>
      <vt:lpstr>Assistant</vt:lpstr>
      <vt:lpstr>Happy Brazilian Father's Day! by Slidesgo</vt:lpstr>
      <vt:lpstr>PowerPoint Presentation</vt:lpstr>
      <vt:lpstr>ĐỌC – TÌM HIỂU CHUNG</vt:lpstr>
      <vt:lpstr>1. Tác giả Y Phương</vt:lpstr>
      <vt:lpstr>2. Văn bản Nói với con</vt:lpstr>
      <vt:lpstr>II. ĐỌC – TÌM HIỂU CHI TIẾT VĂN BẢN</vt:lpstr>
      <vt:lpstr>1. Nói với con về cội nguồn sinh dưỡng</vt:lpstr>
      <vt:lpstr>1. Nói với con về cội nguồn sinh dưỡng</vt:lpstr>
      <vt:lpstr>1. Nói với con về cội nguồn sinh dưỡng</vt:lpstr>
      <vt:lpstr>1. Nói với con về cội nguồn sinh dưỡng</vt:lpstr>
      <vt:lpstr>1. Nói với con về cội nguồn sinh dưỡng</vt:lpstr>
      <vt:lpstr>1. Nói với con về  cội nguồn sinh dưỡng</vt:lpstr>
      <vt:lpstr>2. Người cha nói về truyền thống quê hương và dặn dò con trên đường đời.</vt:lpstr>
      <vt:lpstr>2. Người cha nói về truyền thống quê hương và dặn dò con trên đường đời.</vt:lpstr>
      <vt:lpstr>2. Người cha nói về truyền thống quê hương và dặn dò con trên đường đời.</vt:lpstr>
      <vt:lpstr>2. Người cha nói về truyền thống quê hương và dặn dò con trên đường đời.</vt:lpstr>
      <vt:lpstr>2. Người cha nói về truyền thống quê hương và dặn dò con trên đường đời.</vt:lpstr>
      <vt:lpstr>2. Người cha nói về truyền thống quê hương và dặn dò con trên đường đời.</vt:lpstr>
      <vt:lpstr>2. Người cha nói về truyền thống quê hương và dặn dò con trên đường đời.</vt:lpstr>
      <vt:lpstr>PowerPoint Presentation</vt:lpstr>
      <vt:lpstr>III. TỔNG KẾT</vt:lpstr>
      <vt:lpstr>1. Nội dung</vt:lpstr>
      <vt:lpstr>2. Nghệ thuật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Góc chia sẻ</dc:title>
  <cp:lastModifiedBy>Administrator</cp:lastModifiedBy>
  <cp:revision>5</cp:revision>
  <dcterms:modified xsi:type="dcterms:W3CDTF">2023-06-01T04:04:25Z</dcterms:modified>
</cp:coreProperties>
</file>